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0.xml" ContentType="application/inkml+xml"/>
  <Override PartName="/ppt/ink/ink211.xml" ContentType="application/inkml+xml"/>
  <Override PartName="/ppt/ink/ink212.xml" ContentType="application/inkml+xml"/>
  <Override PartName="/ppt/ink/ink213.xml" ContentType="application/inkml+xml"/>
  <Override PartName="/ppt/ink/ink214.xml" ContentType="application/inkml+xml"/>
  <Override PartName="/ppt/ink/ink215.xml" ContentType="application/inkml+xml"/>
  <Override PartName="/ppt/ink/ink216.xml" ContentType="application/inkml+xml"/>
  <Override PartName="/ppt/ink/ink217.xml" ContentType="application/inkml+xml"/>
  <Override PartName="/ppt/ink/ink218.xml" ContentType="application/inkml+xml"/>
  <Override PartName="/ppt/ink/ink219.xml" ContentType="application/inkml+xml"/>
  <Override PartName="/ppt/ink/ink220.xml" ContentType="application/inkml+xml"/>
  <Override PartName="/ppt/ink/ink221.xml" ContentType="application/inkml+xml"/>
  <Override PartName="/ppt/ink/ink222.xml" ContentType="application/inkml+xml"/>
  <Override PartName="/ppt/ink/ink223.xml" ContentType="application/inkml+xml"/>
  <Override PartName="/ppt/ink/ink224.xml" ContentType="application/inkml+xml"/>
  <Override PartName="/ppt/ink/ink225.xml" ContentType="application/inkml+xml"/>
  <Override PartName="/ppt/ink/ink226.xml" ContentType="application/inkml+xml"/>
  <Override PartName="/ppt/ink/ink227.xml" ContentType="application/inkml+xml"/>
  <Override PartName="/ppt/ink/ink228.xml" ContentType="application/inkml+xml"/>
  <Override PartName="/ppt/ink/ink229.xml" ContentType="application/inkml+xml"/>
  <Override PartName="/ppt/ink/ink230.xml" ContentType="application/inkml+xml"/>
  <Override PartName="/ppt/ink/ink231.xml" ContentType="application/inkml+xml"/>
  <Override PartName="/ppt/ink/ink232.xml" ContentType="application/inkml+xml"/>
  <Override PartName="/ppt/ink/ink233.xml" ContentType="application/inkml+xml"/>
  <Override PartName="/ppt/ink/ink234.xml" ContentType="application/inkml+xml"/>
  <Override PartName="/ppt/ink/ink235.xml" ContentType="application/inkml+xml"/>
  <Override PartName="/ppt/ink/ink236.xml" ContentType="application/inkml+xml"/>
  <Override PartName="/ppt/ink/ink237.xml" ContentType="application/inkml+xml"/>
  <Override PartName="/ppt/ink/ink238.xml" ContentType="application/inkml+xml"/>
  <Override PartName="/ppt/ink/ink239.xml" ContentType="application/inkml+xml"/>
  <Override PartName="/ppt/ink/ink240.xml" ContentType="application/inkml+xml"/>
  <Override PartName="/ppt/ink/ink241.xml" ContentType="application/inkml+xml"/>
  <Override PartName="/ppt/ink/ink242.xml" ContentType="application/inkml+xml"/>
  <Override PartName="/ppt/ink/ink243.xml" ContentType="application/inkml+xml"/>
  <Override PartName="/ppt/ink/ink244.xml" ContentType="application/inkml+xml"/>
  <Override PartName="/ppt/ink/ink245.xml" ContentType="application/inkml+xml"/>
  <Override PartName="/ppt/ink/ink246.xml" ContentType="application/inkml+xml"/>
  <Override PartName="/ppt/ink/ink247.xml" ContentType="application/inkml+xml"/>
  <Override PartName="/ppt/ink/ink248.xml" ContentType="application/inkml+xml"/>
  <Override PartName="/ppt/ink/ink249.xml" ContentType="application/inkml+xml"/>
  <Override PartName="/ppt/ink/ink250.xml" ContentType="application/inkml+xml"/>
  <Override PartName="/ppt/ink/ink251.xml" ContentType="application/inkml+xml"/>
  <Override PartName="/ppt/ink/ink252.xml" ContentType="application/inkml+xml"/>
  <Override PartName="/ppt/ink/ink253.xml" ContentType="application/inkml+xml"/>
  <Override PartName="/ppt/ink/ink254.xml" ContentType="application/inkml+xml"/>
  <Override PartName="/ppt/ink/ink255.xml" ContentType="application/inkml+xml"/>
  <Override PartName="/ppt/ink/ink256.xml" ContentType="application/inkml+xml"/>
  <Override PartName="/ppt/ink/ink257.xml" ContentType="application/inkml+xml"/>
  <Override PartName="/ppt/ink/ink258.xml" ContentType="application/inkml+xml"/>
  <Override PartName="/ppt/ink/ink259.xml" ContentType="application/inkml+xml"/>
  <Override PartName="/ppt/ink/ink260.xml" ContentType="application/inkml+xml"/>
  <Override PartName="/ppt/ink/ink261.xml" ContentType="application/inkml+xml"/>
  <Override PartName="/ppt/ink/ink262.xml" ContentType="application/inkml+xml"/>
  <Override PartName="/ppt/ink/ink263.xml" ContentType="application/inkml+xml"/>
  <Override PartName="/ppt/ink/ink264.xml" ContentType="application/inkml+xml"/>
  <Override PartName="/ppt/ink/ink265.xml" ContentType="application/inkml+xml"/>
  <Override PartName="/ppt/ink/ink266.xml" ContentType="application/inkml+xml"/>
  <Override PartName="/ppt/ink/ink267.xml" ContentType="application/inkml+xml"/>
  <Override PartName="/ppt/ink/ink268.xml" ContentType="application/inkml+xml"/>
  <Override PartName="/ppt/ink/ink269.xml" ContentType="application/inkml+xml"/>
  <Override PartName="/ppt/ink/ink270.xml" ContentType="application/inkml+xml"/>
  <Override PartName="/ppt/ink/ink271.xml" ContentType="application/inkml+xml"/>
  <Override PartName="/ppt/ink/ink272.xml" ContentType="application/inkml+xml"/>
  <Override PartName="/ppt/ink/ink273.xml" ContentType="application/inkml+xml"/>
  <Override PartName="/ppt/ink/ink274.xml" ContentType="application/inkml+xml"/>
  <Override PartName="/ppt/ink/ink275.xml" ContentType="application/inkml+xml"/>
  <Override PartName="/ppt/ink/ink276.xml" ContentType="application/inkml+xml"/>
  <Override PartName="/ppt/ink/ink277.xml" ContentType="application/inkml+xml"/>
  <Override PartName="/ppt/ink/ink278.xml" ContentType="application/inkml+xml"/>
  <Override PartName="/ppt/ink/ink279.xml" ContentType="application/inkml+xml"/>
  <Override PartName="/ppt/ink/ink280.xml" ContentType="application/inkml+xml"/>
  <Override PartName="/ppt/ink/ink281.xml" ContentType="application/inkml+xml"/>
  <Override PartName="/ppt/ink/ink282.xml" ContentType="application/inkml+xml"/>
  <Override PartName="/ppt/ink/ink283.xml" ContentType="application/inkml+xml"/>
  <Override PartName="/ppt/ink/ink284.xml" ContentType="application/inkml+xml"/>
  <Override PartName="/ppt/ink/ink285.xml" ContentType="application/inkml+xml"/>
  <Override PartName="/ppt/ink/ink286.xml" ContentType="application/inkml+xml"/>
  <Override PartName="/ppt/ink/ink287.xml" ContentType="application/inkml+xml"/>
  <Override PartName="/ppt/ink/ink288.xml" ContentType="application/inkml+xml"/>
  <Override PartName="/ppt/ink/ink289.xml" ContentType="application/inkml+xml"/>
  <Override PartName="/ppt/ink/ink290.xml" ContentType="application/inkml+xml"/>
  <Override PartName="/ppt/ink/ink291.xml" ContentType="application/inkml+xml"/>
  <Override PartName="/ppt/ink/ink292.xml" ContentType="application/inkml+xml"/>
  <Override PartName="/ppt/ink/ink293.xml" ContentType="application/inkml+xml"/>
  <Override PartName="/ppt/ink/ink294.xml" ContentType="application/inkml+xml"/>
  <Override PartName="/ppt/ink/ink295.xml" ContentType="application/inkml+xml"/>
  <Override PartName="/ppt/ink/ink296.xml" ContentType="application/inkml+xml"/>
  <Override PartName="/ppt/ink/ink297.xml" ContentType="application/inkml+xml"/>
  <Override PartName="/ppt/ink/ink298.xml" ContentType="application/inkml+xml"/>
  <Override PartName="/ppt/ink/ink299.xml" ContentType="application/inkml+xml"/>
  <Override PartName="/ppt/ink/ink300.xml" ContentType="application/inkml+xml"/>
  <Override PartName="/ppt/ink/ink301.xml" ContentType="application/inkml+xml"/>
  <Override PartName="/ppt/ink/ink302.xml" ContentType="application/inkml+xml"/>
  <Override PartName="/ppt/ink/ink303.xml" ContentType="application/inkml+xml"/>
  <Override PartName="/ppt/ink/ink304.xml" ContentType="application/inkml+xml"/>
  <Override PartName="/ppt/ink/ink305.xml" ContentType="application/inkml+xml"/>
  <Override PartName="/ppt/ink/ink306.xml" ContentType="application/inkml+xml"/>
  <Override PartName="/ppt/ink/ink307.xml" ContentType="application/inkml+xml"/>
  <Override PartName="/ppt/ink/ink308.xml" ContentType="application/inkml+xml"/>
  <Override PartName="/ppt/ink/ink309.xml" ContentType="application/inkml+xml"/>
  <Override PartName="/ppt/ink/ink310.xml" ContentType="application/inkml+xml"/>
  <Override PartName="/ppt/ink/ink311.xml" ContentType="application/inkml+xml"/>
  <Override PartName="/ppt/ink/ink312.xml" ContentType="application/inkml+xml"/>
  <Override PartName="/ppt/ink/ink313.xml" ContentType="application/inkml+xml"/>
  <Override PartName="/ppt/ink/ink314.xml" ContentType="application/inkml+xml"/>
  <Override PartName="/ppt/ink/ink315.xml" ContentType="application/inkml+xml"/>
  <Override PartName="/ppt/ink/ink316.xml" ContentType="application/inkml+xml"/>
  <Override PartName="/ppt/ink/ink317.xml" ContentType="application/inkml+xml"/>
  <Override PartName="/ppt/ink/ink318.xml" ContentType="application/inkml+xml"/>
  <Override PartName="/ppt/ink/ink319.xml" ContentType="application/inkml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ink/ink320.xml" ContentType="application/inkml+xml"/>
  <Override PartName="/ppt/ink/ink321.xml" ContentType="application/inkml+xml"/>
  <Override PartName="/ppt/ink/ink322.xml" ContentType="application/inkml+xml"/>
  <Override PartName="/ppt/ink/ink323.xml" ContentType="application/inkml+xml"/>
  <Override PartName="/ppt/ink/ink324.xml" ContentType="application/inkml+xml"/>
  <Override PartName="/ppt/ink/ink325.xml" ContentType="application/inkml+xml"/>
  <Override PartName="/ppt/ink/ink326.xml" ContentType="application/inkml+xml"/>
  <Override PartName="/ppt/ink/ink327.xml" ContentType="application/inkml+xml"/>
  <Override PartName="/ppt/ink/ink328.xml" ContentType="application/inkml+xml"/>
  <Override PartName="/ppt/ink/ink329.xml" ContentType="application/inkml+xml"/>
  <Override PartName="/ppt/ink/ink330.xml" ContentType="application/inkml+xml"/>
  <Override PartName="/ppt/ink/ink331.xml" ContentType="application/inkml+xml"/>
  <Override PartName="/ppt/ink/ink332.xml" ContentType="application/inkml+xml"/>
  <Override PartName="/ppt/ink/ink333.xml" ContentType="application/inkml+xml"/>
  <Override PartName="/ppt/ink/ink334.xml" ContentType="application/inkml+xml"/>
  <Override PartName="/ppt/ink/ink335.xml" ContentType="application/inkml+xml"/>
  <Override PartName="/ppt/ink/ink336.xml" ContentType="application/inkml+xml"/>
  <Override PartName="/ppt/ink/ink337.xml" ContentType="application/inkml+xml"/>
  <Override PartName="/ppt/ink/ink338.xml" ContentType="application/inkml+xml"/>
  <Override PartName="/ppt/ink/ink339.xml" ContentType="application/inkml+xml"/>
  <Override PartName="/ppt/ink/ink340.xml" ContentType="application/inkml+xml"/>
  <Override PartName="/ppt/ink/ink341.xml" ContentType="application/inkml+xml"/>
  <Override PartName="/ppt/ink/ink342.xml" ContentType="application/inkml+xml"/>
  <Override PartName="/ppt/ink/ink343.xml" ContentType="application/inkml+xml"/>
  <Override PartName="/ppt/ink/ink344.xml" ContentType="application/inkml+xml"/>
  <Override PartName="/ppt/ink/ink345.xml" ContentType="application/inkml+xml"/>
  <Override PartName="/ppt/ink/ink346.xml" ContentType="application/inkml+xml"/>
  <Override PartName="/ppt/ink/ink347.xml" ContentType="application/inkml+xml"/>
  <Override PartName="/ppt/ink/ink348.xml" ContentType="application/inkml+xml"/>
  <Override PartName="/ppt/ink/ink349.xml" ContentType="application/inkml+xml"/>
  <Override PartName="/ppt/ink/ink350.xml" ContentType="application/inkml+xml"/>
  <Override PartName="/ppt/ink/ink351.xml" ContentType="application/inkml+xml"/>
  <Override PartName="/ppt/ink/ink352.xml" ContentType="application/inkml+xml"/>
  <Override PartName="/ppt/ink/ink353.xml" ContentType="application/inkml+xml"/>
  <Override PartName="/ppt/ink/ink354.xml" ContentType="application/inkml+xml"/>
  <Override PartName="/ppt/ink/ink355.xml" ContentType="application/inkml+xml"/>
  <Override PartName="/ppt/ink/ink356.xml" ContentType="application/inkml+xml"/>
  <Override PartName="/ppt/ink/ink357.xml" ContentType="application/inkml+xml"/>
  <Override PartName="/ppt/ink/ink358.xml" ContentType="application/inkml+xml"/>
  <Override PartName="/ppt/ink/ink359.xml" ContentType="application/inkml+xml"/>
  <Override PartName="/ppt/ink/ink360.xml" ContentType="application/inkml+xml"/>
  <Override PartName="/ppt/ink/ink361.xml" ContentType="application/inkml+xml"/>
  <Override PartName="/ppt/ink/ink362.xml" ContentType="application/inkml+xml"/>
  <Override PartName="/ppt/ink/ink363.xml" ContentType="application/inkml+xml"/>
  <Override PartName="/ppt/ink/ink364.xml" ContentType="application/inkml+xml"/>
  <Override PartName="/ppt/ink/ink365.xml" ContentType="application/inkml+xml"/>
  <Override PartName="/ppt/ink/ink366.xml" ContentType="application/inkml+xml"/>
  <Override PartName="/ppt/ink/ink367.xml" ContentType="application/inkml+xml"/>
  <Override PartName="/ppt/ink/ink368.xml" ContentType="application/inkml+xml"/>
  <Override PartName="/ppt/ink/ink369.xml" ContentType="application/inkml+xml"/>
  <Override PartName="/ppt/ink/ink370.xml" ContentType="application/inkml+xml"/>
  <Override PartName="/ppt/ink/ink371.xml" ContentType="application/inkml+xml"/>
  <Override PartName="/ppt/ink/ink372.xml" ContentType="application/inkml+xml"/>
  <Override PartName="/ppt/ink/ink373.xml" ContentType="application/inkml+xml"/>
  <Override PartName="/ppt/ink/ink374.xml" ContentType="application/inkml+xml"/>
  <Override PartName="/ppt/ink/ink375.xml" ContentType="application/inkml+xml"/>
  <Override PartName="/ppt/ink/ink376.xml" ContentType="application/inkml+xml"/>
  <Override PartName="/ppt/ink/ink377.xml" ContentType="application/inkml+xml"/>
  <Override PartName="/ppt/ink/ink378.xml" ContentType="application/inkml+xml"/>
  <Override PartName="/ppt/ink/ink379.xml" ContentType="application/inkml+xml"/>
  <Override PartName="/ppt/ink/ink380.xml" ContentType="application/inkml+xml"/>
  <Override PartName="/ppt/ink/ink381.xml" ContentType="application/inkml+xml"/>
  <Override PartName="/ppt/ink/ink382.xml" ContentType="application/inkml+xml"/>
  <Override PartName="/ppt/ink/ink383.xml" ContentType="application/inkml+xml"/>
  <Override PartName="/ppt/ink/ink384.xml" ContentType="application/inkml+xml"/>
  <Override PartName="/ppt/ink/ink385.xml" ContentType="application/inkml+xml"/>
  <Override PartName="/ppt/ink/ink386.xml" ContentType="application/inkml+xml"/>
  <Override PartName="/ppt/ink/ink387.xml" ContentType="application/inkml+xml"/>
  <Override PartName="/ppt/ink/ink388.xml" ContentType="application/inkml+xml"/>
  <Override PartName="/ppt/ink/ink389.xml" ContentType="application/inkml+xml"/>
  <Override PartName="/ppt/ink/ink390.xml" ContentType="application/inkml+xml"/>
  <Override PartName="/ppt/ink/ink391.xml" ContentType="application/inkml+xml"/>
  <Override PartName="/ppt/ink/ink392.xml" ContentType="application/inkml+xml"/>
  <Override PartName="/ppt/ink/ink393.xml" ContentType="application/inkml+xml"/>
  <Override PartName="/ppt/ink/ink394.xml" ContentType="application/inkml+xml"/>
  <Override PartName="/ppt/ink/ink395.xml" ContentType="application/inkml+xml"/>
  <Override PartName="/ppt/ink/ink396.xml" ContentType="application/inkml+xml"/>
  <Override PartName="/ppt/ink/ink397.xml" ContentType="application/inkml+xml"/>
  <Override PartName="/ppt/ink/ink398.xml" ContentType="application/inkml+xml"/>
  <Override PartName="/ppt/ink/ink399.xml" ContentType="application/inkml+xml"/>
  <Override PartName="/ppt/ink/ink400.xml" ContentType="application/inkml+xml"/>
  <Override PartName="/ppt/ink/ink401.xml" ContentType="application/inkml+xml"/>
  <Override PartName="/ppt/ink/ink402.xml" ContentType="application/inkml+xml"/>
  <Override PartName="/ppt/ink/ink403.xml" ContentType="application/inkml+xml"/>
  <Override PartName="/ppt/ink/ink404.xml" ContentType="application/inkml+xml"/>
  <Override PartName="/ppt/ink/ink405.xml" ContentType="application/inkml+xml"/>
  <Override PartName="/ppt/ink/ink406.xml" ContentType="application/inkml+xml"/>
  <Override PartName="/ppt/ink/ink407.xml" ContentType="application/inkml+xml"/>
  <Override PartName="/ppt/ink/ink408.xml" ContentType="application/inkml+xml"/>
  <Override PartName="/ppt/ink/ink409.xml" ContentType="application/inkml+xml"/>
  <Override PartName="/ppt/ink/ink410.xml" ContentType="application/inkml+xml"/>
  <Override PartName="/ppt/ink/ink411.xml" ContentType="application/inkml+xml"/>
  <Override PartName="/ppt/ink/ink412.xml" ContentType="application/inkml+xml"/>
  <Override PartName="/ppt/ink/ink413.xml" ContentType="application/inkml+xml"/>
  <Override PartName="/ppt/ink/ink414.xml" ContentType="application/inkml+xml"/>
  <Override PartName="/ppt/ink/ink415.xml" ContentType="application/inkml+xml"/>
  <Override PartName="/ppt/ink/ink416.xml" ContentType="application/inkml+xml"/>
  <Override PartName="/ppt/ink/ink417.xml" ContentType="application/inkml+xml"/>
  <Override PartName="/ppt/ink/ink418.xml" ContentType="application/inkml+xml"/>
  <Override PartName="/ppt/ink/ink419.xml" ContentType="application/inkml+xml"/>
  <Override PartName="/ppt/ink/ink420.xml" ContentType="application/inkml+xml"/>
  <Override PartName="/ppt/ink/ink421.xml" ContentType="application/inkml+xml"/>
  <Override PartName="/ppt/ink/ink422.xml" ContentType="application/inkml+xml"/>
  <Override PartName="/ppt/ink/ink423.xml" ContentType="application/inkml+xml"/>
  <Override PartName="/ppt/ink/ink424.xml" ContentType="application/inkml+xml"/>
  <Override PartName="/ppt/ink/ink425.xml" ContentType="application/inkml+xml"/>
  <Override PartName="/ppt/ink/ink426.xml" ContentType="application/inkml+xml"/>
  <Override PartName="/ppt/ink/ink427.xml" ContentType="application/inkml+xml"/>
  <Override PartName="/ppt/ink/ink428.xml" ContentType="application/inkml+xml"/>
  <Override PartName="/ppt/ink/ink429.xml" ContentType="application/inkml+xml"/>
  <Override PartName="/ppt/ink/ink430.xml" ContentType="application/inkml+xml"/>
  <Override PartName="/ppt/ink/ink431.xml" ContentType="application/inkml+xml"/>
  <Override PartName="/ppt/ink/ink432.xml" ContentType="application/inkml+xml"/>
  <Override PartName="/ppt/ink/ink433.xml" ContentType="application/inkml+xml"/>
  <Override PartName="/ppt/ink/ink434.xml" ContentType="application/inkml+xml"/>
  <Override PartName="/ppt/ink/ink435.xml" ContentType="application/inkml+xml"/>
  <Override PartName="/ppt/ink/ink436.xml" ContentType="application/inkml+xml"/>
  <Override PartName="/ppt/ink/ink437.xml" ContentType="application/inkml+xml"/>
  <Override PartName="/ppt/ink/ink438.xml" ContentType="application/inkml+xml"/>
  <Override PartName="/ppt/ink/ink439.xml" ContentType="application/inkml+xml"/>
  <Override PartName="/ppt/ink/ink440.xml" ContentType="application/inkml+xml"/>
  <Override PartName="/ppt/ink/ink441.xml" ContentType="application/inkml+xml"/>
  <Override PartName="/ppt/ink/ink442.xml" ContentType="application/inkml+xml"/>
  <Override PartName="/ppt/ink/ink443.xml" ContentType="application/inkml+xml"/>
  <Override PartName="/ppt/ink/ink444.xml" ContentType="application/inkml+xml"/>
  <Override PartName="/ppt/ink/ink445.xml" ContentType="application/inkml+xml"/>
  <Override PartName="/ppt/ink/ink446.xml" ContentType="application/inkml+xml"/>
  <Override PartName="/ppt/ink/ink447.xml" ContentType="application/inkml+xml"/>
  <Override PartName="/ppt/ink/ink448.xml" ContentType="application/inkml+xml"/>
  <Override PartName="/ppt/ink/ink449.xml" ContentType="application/inkml+xml"/>
  <Override PartName="/ppt/ink/ink450.xml" ContentType="application/inkml+xml"/>
  <Override PartName="/ppt/ink/ink451.xml" ContentType="application/inkml+xml"/>
  <Override PartName="/ppt/ink/ink452.xml" ContentType="application/inkml+xml"/>
  <Override PartName="/ppt/ink/ink453.xml" ContentType="application/inkml+xml"/>
  <Override PartName="/ppt/ink/ink454.xml" ContentType="application/inkml+xml"/>
  <Override PartName="/ppt/ink/ink455.xml" ContentType="application/inkml+xml"/>
  <Override PartName="/ppt/ink/ink456.xml" ContentType="application/inkml+xml"/>
  <Override PartName="/ppt/ink/ink457.xml" ContentType="application/inkml+xml"/>
  <Override PartName="/ppt/ink/ink458.xml" ContentType="application/inkml+xml"/>
  <Override PartName="/ppt/ink/ink459.xml" ContentType="application/inkml+xml"/>
  <Override PartName="/ppt/ink/ink460.xml" ContentType="application/inkml+xml"/>
  <Override PartName="/ppt/ink/ink461.xml" ContentType="application/inkml+xml"/>
  <Override PartName="/ppt/ink/ink462.xml" ContentType="application/inkml+xml"/>
  <Override PartName="/ppt/ink/ink463.xml" ContentType="application/inkml+xml"/>
  <Override PartName="/ppt/ink/ink464.xml" ContentType="application/inkml+xml"/>
  <Override PartName="/ppt/ink/ink465.xml" ContentType="application/inkml+xml"/>
  <Override PartName="/ppt/ink/ink466.xml" ContentType="application/inkml+xml"/>
  <Override PartName="/ppt/ink/ink467.xml" ContentType="application/inkml+xml"/>
  <Override PartName="/ppt/ink/ink468.xml" ContentType="application/inkml+xml"/>
  <Override PartName="/ppt/ink/ink469.xml" ContentType="application/inkml+xml"/>
  <Override PartName="/ppt/ink/ink470.xml" ContentType="application/inkml+xml"/>
  <Override PartName="/ppt/ink/ink471.xml" ContentType="application/inkml+xml"/>
  <Override PartName="/ppt/ink/ink472.xml" ContentType="application/inkml+xml"/>
  <Override PartName="/ppt/ink/ink473.xml" ContentType="application/inkml+xml"/>
  <Override PartName="/ppt/ink/ink474.xml" ContentType="application/inkml+xml"/>
  <Override PartName="/ppt/ink/ink475.xml" ContentType="application/inkml+xml"/>
  <Override PartName="/ppt/ink/ink476.xml" ContentType="application/inkml+xml"/>
  <Override PartName="/ppt/ink/ink477.xml" ContentType="application/inkml+xml"/>
  <Override PartName="/ppt/ink/ink478.xml" ContentType="application/inkml+xml"/>
  <Override PartName="/ppt/ink/ink479.xml" ContentType="application/inkml+xml"/>
  <Override PartName="/ppt/ink/ink480.xml" ContentType="application/inkml+xml"/>
  <Override PartName="/ppt/ink/ink481.xml" ContentType="application/inkml+xml"/>
  <Override PartName="/ppt/ink/ink482.xml" ContentType="application/inkml+xml"/>
  <Override PartName="/ppt/ink/ink483.xml" ContentType="application/inkml+xml"/>
  <Override PartName="/ppt/ink/ink484.xml" ContentType="application/inkml+xml"/>
  <Override PartName="/ppt/ink/ink485.xml" ContentType="application/inkml+xml"/>
  <Override PartName="/ppt/ink/ink486.xml" ContentType="application/inkml+xml"/>
  <Override PartName="/ppt/ink/ink487.xml" ContentType="application/inkml+xml"/>
  <Override PartName="/ppt/ink/ink488.xml" ContentType="application/inkml+xml"/>
  <Override PartName="/ppt/ink/ink489.xml" ContentType="application/inkml+xml"/>
  <Override PartName="/ppt/ink/ink490.xml" ContentType="application/inkml+xml"/>
  <Override PartName="/ppt/ink/ink491.xml" ContentType="application/inkml+xml"/>
  <Override PartName="/ppt/ink/ink492.xml" ContentType="application/inkml+xml"/>
  <Override PartName="/ppt/ink/ink493.xml" ContentType="application/inkml+xml"/>
  <Override PartName="/ppt/ink/ink494.xml" ContentType="application/inkml+xml"/>
  <Override PartName="/ppt/ink/ink495.xml" ContentType="application/inkml+xml"/>
  <Override PartName="/ppt/ink/ink496.xml" ContentType="application/inkml+xml"/>
  <Override PartName="/ppt/ink/ink497.xml" ContentType="application/inkml+xml"/>
  <Override PartName="/ppt/ink/ink498.xml" ContentType="application/inkml+xml"/>
  <Override PartName="/ppt/ink/ink499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6"/>
  </p:notesMasterIdLst>
  <p:sldIdLst>
    <p:sldId id="256" r:id="rId5"/>
    <p:sldId id="258" r:id="rId6"/>
    <p:sldId id="579" r:id="rId7"/>
    <p:sldId id="580" r:id="rId8"/>
    <p:sldId id="582" r:id="rId9"/>
    <p:sldId id="581" r:id="rId10"/>
    <p:sldId id="518" r:id="rId11"/>
    <p:sldId id="516" r:id="rId12"/>
    <p:sldId id="517" r:id="rId13"/>
    <p:sldId id="519" r:id="rId14"/>
    <p:sldId id="271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3" r:id="rId23"/>
    <p:sldId id="284" r:id="rId24"/>
    <p:sldId id="259" r:id="rId25"/>
    <p:sldId id="260" r:id="rId26"/>
    <p:sldId id="282" r:id="rId27"/>
    <p:sldId id="587" r:id="rId28"/>
    <p:sldId id="588" r:id="rId29"/>
    <p:sldId id="589" r:id="rId30"/>
    <p:sldId id="642" r:id="rId31"/>
    <p:sldId id="643" r:id="rId32"/>
    <p:sldId id="644" r:id="rId33"/>
    <p:sldId id="645" r:id="rId34"/>
    <p:sldId id="646" r:id="rId35"/>
    <p:sldId id="590" r:id="rId36"/>
    <p:sldId id="647" r:id="rId37"/>
    <p:sldId id="591" r:id="rId38"/>
    <p:sldId id="774" r:id="rId39"/>
    <p:sldId id="775" r:id="rId40"/>
    <p:sldId id="776" r:id="rId41"/>
    <p:sldId id="285" r:id="rId42"/>
    <p:sldId id="286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583" r:id="rId52"/>
    <p:sldId id="584" r:id="rId53"/>
    <p:sldId id="300" r:id="rId54"/>
    <p:sldId id="301" r:id="rId55"/>
    <p:sldId id="614" r:id="rId56"/>
    <p:sldId id="615" r:id="rId57"/>
    <p:sldId id="616" r:id="rId58"/>
    <p:sldId id="617" r:id="rId59"/>
    <p:sldId id="502" r:id="rId60"/>
    <p:sldId id="503" r:id="rId61"/>
    <p:sldId id="504" r:id="rId62"/>
    <p:sldId id="505" r:id="rId63"/>
    <p:sldId id="508" r:id="rId64"/>
    <p:sldId id="507" r:id="rId65"/>
    <p:sldId id="577" r:id="rId66"/>
    <p:sldId id="578" r:id="rId67"/>
    <p:sldId id="593" r:id="rId68"/>
    <p:sldId id="596" r:id="rId69"/>
    <p:sldId id="261" r:id="rId70"/>
    <p:sldId id="575" r:id="rId71"/>
    <p:sldId id="576" r:id="rId72"/>
    <p:sldId id="571" r:id="rId73"/>
    <p:sldId id="572" r:id="rId74"/>
    <p:sldId id="585" r:id="rId75"/>
    <p:sldId id="586" r:id="rId76"/>
    <p:sldId id="573" r:id="rId77"/>
    <p:sldId id="574" r:id="rId78"/>
    <p:sldId id="303" r:id="rId79"/>
    <p:sldId id="304" r:id="rId80"/>
    <p:sldId id="305" r:id="rId81"/>
    <p:sldId id="306" r:id="rId82"/>
    <p:sldId id="262" r:id="rId83"/>
    <p:sldId id="302" r:id="rId84"/>
    <p:sldId id="489" r:id="rId85"/>
    <p:sldId id="490" r:id="rId86"/>
    <p:sldId id="307" r:id="rId87"/>
    <p:sldId id="308" r:id="rId88"/>
    <p:sldId id="529" r:id="rId89"/>
    <p:sldId id="530" r:id="rId90"/>
    <p:sldId id="632" r:id="rId91"/>
    <p:sldId id="633" r:id="rId92"/>
    <p:sldId id="634" r:id="rId93"/>
    <p:sldId id="635" r:id="rId94"/>
    <p:sldId id="636" r:id="rId95"/>
    <p:sldId id="637" r:id="rId96"/>
    <p:sldId id="638" r:id="rId97"/>
    <p:sldId id="639" r:id="rId98"/>
    <p:sldId id="640" r:id="rId99"/>
    <p:sldId id="641" r:id="rId100"/>
    <p:sldId id="309" r:id="rId101"/>
    <p:sldId id="310" r:id="rId102"/>
    <p:sldId id="618" r:id="rId103"/>
    <p:sldId id="619" r:id="rId104"/>
    <p:sldId id="620" r:id="rId105"/>
    <p:sldId id="621" r:id="rId106"/>
    <p:sldId id="622" r:id="rId107"/>
    <p:sldId id="623" r:id="rId108"/>
    <p:sldId id="624" r:id="rId109"/>
    <p:sldId id="625" r:id="rId110"/>
    <p:sldId id="626" r:id="rId111"/>
    <p:sldId id="629" r:id="rId112"/>
    <p:sldId id="627" r:id="rId113"/>
    <p:sldId id="628" r:id="rId114"/>
    <p:sldId id="630" r:id="rId115"/>
    <p:sldId id="631" r:id="rId116"/>
    <p:sldId id="312" r:id="rId117"/>
    <p:sldId id="532" r:id="rId118"/>
    <p:sldId id="531" r:id="rId119"/>
    <p:sldId id="313" r:id="rId120"/>
    <p:sldId id="315" r:id="rId121"/>
    <p:sldId id="317" r:id="rId122"/>
    <p:sldId id="316" r:id="rId123"/>
    <p:sldId id="318" r:id="rId124"/>
    <p:sldId id="321" r:id="rId125"/>
    <p:sldId id="322" r:id="rId126"/>
    <p:sldId id="319" r:id="rId127"/>
    <p:sldId id="320" r:id="rId128"/>
    <p:sldId id="323" r:id="rId129"/>
    <p:sldId id="324" r:id="rId130"/>
    <p:sldId id="325" r:id="rId131"/>
    <p:sldId id="326" r:id="rId132"/>
    <p:sldId id="327" r:id="rId133"/>
    <p:sldId id="328" r:id="rId134"/>
    <p:sldId id="485" r:id="rId135"/>
    <p:sldId id="486" r:id="rId136"/>
    <p:sldId id="487" r:id="rId137"/>
    <p:sldId id="488" r:id="rId138"/>
    <p:sldId id="491" r:id="rId139"/>
    <p:sldId id="492" r:id="rId140"/>
    <p:sldId id="494" r:id="rId141"/>
    <p:sldId id="493" r:id="rId142"/>
    <p:sldId id="495" r:id="rId143"/>
    <p:sldId id="496" r:id="rId144"/>
    <p:sldId id="594" r:id="rId145"/>
    <p:sldId id="595" r:id="rId146"/>
    <p:sldId id="605" r:id="rId147"/>
    <p:sldId id="606" r:id="rId148"/>
    <p:sldId id="528" r:id="rId149"/>
    <p:sldId id="534" r:id="rId150"/>
    <p:sldId id="533" r:id="rId151"/>
    <p:sldId id="535" r:id="rId152"/>
    <p:sldId id="536" r:id="rId153"/>
    <p:sldId id="537" r:id="rId154"/>
    <p:sldId id="538" r:id="rId155"/>
    <p:sldId id="539" r:id="rId156"/>
    <p:sldId id="540" r:id="rId157"/>
    <p:sldId id="541" r:id="rId158"/>
    <p:sldId id="542" r:id="rId159"/>
    <p:sldId id="543" r:id="rId160"/>
    <p:sldId id="562" r:id="rId161"/>
    <p:sldId id="563" r:id="rId162"/>
    <p:sldId id="263" r:id="rId163"/>
    <p:sldId id="264" r:id="rId164"/>
    <p:sldId id="520" r:id="rId165"/>
    <p:sldId id="521" r:id="rId166"/>
    <p:sldId id="522" r:id="rId167"/>
    <p:sldId id="523" r:id="rId168"/>
    <p:sldId id="524" r:id="rId169"/>
    <p:sldId id="525" r:id="rId170"/>
    <p:sldId id="526" r:id="rId171"/>
    <p:sldId id="497" r:id="rId172"/>
    <p:sldId id="544" r:id="rId173"/>
    <p:sldId id="545" r:id="rId174"/>
    <p:sldId id="546" r:id="rId175"/>
    <p:sldId id="265" r:id="rId176"/>
    <p:sldId id="266" r:id="rId177"/>
    <p:sldId id="547" r:id="rId178"/>
    <p:sldId id="500" r:id="rId179"/>
    <p:sldId id="548" r:id="rId180"/>
    <p:sldId id="501" r:id="rId181"/>
    <p:sldId id="549" r:id="rId182"/>
    <p:sldId id="509" r:id="rId183"/>
    <p:sldId id="550" r:id="rId184"/>
    <p:sldId id="510" r:id="rId185"/>
    <p:sldId id="551" r:id="rId186"/>
    <p:sldId id="511" r:id="rId187"/>
    <p:sldId id="552" r:id="rId188"/>
    <p:sldId id="512" r:id="rId189"/>
    <p:sldId id="553" r:id="rId190"/>
    <p:sldId id="607" r:id="rId191"/>
    <p:sldId id="608" r:id="rId192"/>
    <p:sldId id="515" r:id="rId193"/>
    <p:sldId id="554" r:id="rId194"/>
    <p:sldId id="513" r:id="rId195"/>
    <p:sldId id="555" r:id="rId196"/>
    <p:sldId id="609" r:id="rId197"/>
    <p:sldId id="610" r:id="rId198"/>
    <p:sldId id="611" r:id="rId199"/>
    <p:sldId id="612" r:id="rId200"/>
    <p:sldId id="267" r:id="rId201"/>
    <p:sldId id="257" r:id="rId202"/>
    <p:sldId id="272" r:id="rId203"/>
    <p:sldId id="269" r:id="rId204"/>
    <p:sldId id="273" r:id="rId205"/>
    <p:sldId id="270" r:id="rId206"/>
    <p:sldId id="274" r:id="rId207"/>
    <p:sldId id="287" r:id="rId208"/>
    <p:sldId id="290" r:id="rId209"/>
    <p:sldId id="288" r:id="rId210"/>
    <p:sldId id="291" r:id="rId211"/>
    <p:sldId id="289" r:id="rId212"/>
    <p:sldId id="564" r:id="rId213"/>
    <p:sldId id="599" r:id="rId214"/>
    <p:sldId id="600" r:id="rId215"/>
    <p:sldId id="268" r:id="rId216"/>
    <p:sldId id="556" r:id="rId217"/>
    <p:sldId id="527" r:id="rId218"/>
    <p:sldId id="559" r:id="rId219"/>
    <p:sldId id="557" r:id="rId220"/>
    <p:sldId id="560" r:id="rId221"/>
    <p:sldId id="558" r:id="rId222"/>
    <p:sldId id="561" r:id="rId223"/>
    <p:sldId id="601" r:id="rId224"/>
    <p:sldId id="602" r:id="rId225"/>
    <p:sldId id="603" r:id="rId226"/>
    <p:sldId id="604" r:id="rId227"/>
    <p:sldId id="597" r:id="rId228"/>
    <p:sldId id="598" r:id="rId229"/>
    <p:sldId id="565" r:id="rId230"/>
    <p:sldId id="566" r:id="rId231"/>
    <p:sldId id="567" r:id="rId232"/>
    <p:sldId id="568" r:id="rId233"/>
    <p:sldId id="569" r:id="rId234"/>
    <p:sldId id="570" r:id="rId2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D92B53"/>
    <a:srgbClr val="F8CACA"/>
    <a:srgbClr val="FFFE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CEF77F-9950-428E-8B62-23E7C6C56C2C}" v="414" dt="2026-02-05T12:39:13.0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0" autoAdjust="0"/>
    <p:restoredTop sz="95499" autoAdjust="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3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63" Type="http://schemas.openxmlformats.org/officeDocument/2006/relationships/slide" Target="slides/slide59.xml"/><Relationship Id="rId84" Type="http://schemas.openxmlformats.org/officeDocument/2006/relationships/slide" Target="slides/slide80.xml"/><Relationship Id="rId138" Type="http://schemas.openxmlformats.org/officeDocument/2006/relationships/slide" Target="slides/slide134.xml"/><Relationship Id="rId159" Type="http://schemas.openxmlformats.org/officeDocument/2006/relationships/slide" Target="slides/slide155.xml"/><Relationship Id="rId170" Type="http://schemas.openxmlformats.org/officeDocument/2006/relationships/slide" Target="slides/slide166.xml"/><Relationship Id="rId191" Type="http://schemas.openxmlformats.org/officeDocument/2006/relationships/slide" Target="slides/slide187.xml"/><Relationship Id="rId205" Type="http://schemas.openxmlformats.org/officeDocument/2006/relationships/slide" Target="slides/slide201.xml"/><Relationship Id="rId226" Type="http://schemas.openxmlformats.org/officeDocument/2006/relationships/slide" Target="slides/slide222.xml"/><Relationship Id="rId107" Type="http://schemas.openxmlformats.org/officeDocument/2006/relationships/slide" Target="slides/slide103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53" Type="http://schemas.openxmlformats.org/officeDocument/2006/relationships/slide" Target="slides/slide49.xml"/><Relationship Id="rId74" Type="http://schemas.openxmlformats.org/officeDocument/2006/relationships/slide" Target="slides/slide70.xml"/><Relationship Id="rId128" Type="http://schemas.openxmlformats.org/officeDocument/2006/relationships/slide" Target="slides/slide124.xml"/><Relationship Id="rId149" Type="http://schemas.openxmlformats.org/officeDocument/2006/relationships/slide" Target="slides/slide145.xml"/><Relationship Id="rId5" Type="http://schemas.openxmlformats.org/officeDocument/2006/relationships/slide" Target="slides/slide1.xml"/><Relationship Id="rId95" Type="http://schemas.openxmlformats.org/officeDocument/2006/relationships/slide" Target="slides/slide91.xml"/><Relationship Id="rId160" Type="http://schemas.openxmlformats.org/officeDocument/2006/relationships/slide" Target="slides/slide156.xml"/><Relationship Id="rId181" Type="http://schemas.openxmlformats.org/officeDocument/2006/relationships/slide" Target="slides/slide177.xml"/><Relationship Id="rId216" Type="http://schemas.openxmlformats.org/officeDocument/2006/relationships/slide" Target="slides/slide212.xml"/><Relationship Id="rId237" Type="http://schemas.openxmlformats.org/officeDocument/2006/relationships/presProps" Target="presProps.xml"/><Relationship Id="rId22" Type="http://schemas.openxmlformats.org/officeDocument/2006/relationships/slide" Target="slides/slide18.xml"/><Relationship Id="rId43" Type="http://schemas.openxmlformats.org/officeDocument/2006/relationships/slide" Target="slides/slide39.xml"/><Relationship Id="rId64" Type="http://schemas.openxmlformats.org/officeDocument/2006/relationships/slide" Target="slides/slide60.xml"/><Relationship Id="rId118" Type="http://schemas.openxmlformats.org/officeDocument/2006/relationships/slide" Target="slides/slide114.xml"/><Relationship Id="rId139" Type="http://schemas.openxmlformats.org/officeDocument/2006/relationships/slide" Target="slides/slide135.xml"/><Relationship Id="rId85" Type="http://schemas.openxmlformats.org/officeDocument/2006/relationships/slide" Target="slides/slide81.xml"/><Relationship Id="rId150" Type="http://schemas.openxmlformats.org/officeDocument/2006/relationships/slide" Target="slides/slide146.xml"/><Relationship Id="rId171" Type="http://schemas.openxmlformats.org/officeDocument/2006/relationships/slide" Target="slides/slide167.xml"/><Relationship Id="rId192" Type="http://schemas.openxmlformats.org/officeDocument/2006/relationships/slide" Target="slides/slide188.xml"/><Relationship Id="rId206" Type="http://schemas.openxmlformats.org/officeDocument/2006/relationships/slide" Target="slides/slide202.xml"/><Relationship Id="rId227" Type="http://schemas.openxmlformats.org/officeDocument/2006/relationships/slide" Target="slides/slide223.xml"/><Relationship Id="rId201" Type="http://schemas.openxmlformats.org/officeDocument/2006/relationships/slide" Target="slides/slide197.xml"/><Relationship Id="rId222" Type="http://schemas.openxmlformats.org/officeDocument/2006/relationships/slide" Target="slides/slide218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slide" Target="slides/slide99.xml"/><Relationship Id="rId108" Type="http://schemas.openxmlformats.org/officeDocument/2006/relationships/slide" Target="slides/slide104.xml"/><Relationship Id="rId124" Type="http://schemas.openxmlformats.org/officeDocument/2006/relationships/slide" Target="slides/slide120.xml"/><Relationship Id="rId129" Type="http://schemas.openxmlformats.org/officeDocument/2006/relationships/slide" Target="slides/slide125.xml"/><Relationship Id="rId54" Type="http://schemas.openxmlformats.org/officeDocument/2006/relationships/slide" Target="slides/slide50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40" Type="http://schemas.openxmlformats.org/officeDocument/2006/relationships/slide" Target="slides/slide136.xml"/><Relationship Id="rId145" Type="http://schemas.openxmlformats.org/officeDocument/2006/relationships/slide" Target="slides/slide141.xml"/><Relationship Id="rId161" Type="http://schemas.openxmlformats.org/officeDocument/2006/relationships/slide" Target="slides/slide157.xml"/><Relationship Id="rId166" Type="http://schemas.openxmlformats.org/officeDocument/2006/relationships/slide" Target="slides/slide162.xml"/><Relationship Id="rId182" Type="http://schemas.openxmlformats.org/officeDocument/2006/relationships/slide" Target="slides/slide178.xml"/><Relationship Id="rId187" Type="http://schemas.openxmlformats.org/officeDocument/2006/relationships/slide" Target="slides/slide183.xml"/><Relationship Id="rId217" Type="http://schemas.openxmlformats.org/officeDocument/2006/relationships/slide" Target="slides/slide213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212" Type="http://schemas.openxmlformats.org/officeDocument/2006/relationships/slide" Target="slides/slide208.xml"/><Relationship Id="rId233" Type="http://schemas.openxmlformats.org/officeDocument/2006/relationships/slide" Target="slides/slide229.xml"/><Relationship Id="rId238" Type="http://schemas.openxmlformats.org/officeDocument/2006/relationships/viewProps" Target="viewProps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49" Type="http://schemas.openxmlformats.org/officeDocument/2006/relationships/slide" Target="slides/slide45.xml"/><Relationship Id="rId114" Type="http://schemas.openxmlformats.org/officeDocument/2006/relationships/slide" Target="slides/slide110.xml"/><Relationship Id="rId119" Type="http://schemas.openxmlformats.org/officeDocument/2006/relationships/slide" Target="slides/slide115.xml"/><Relationship Id="rId44" Type="http://schemas.openxmlformats.org/officeDocument/2006/relationships/slide" Target="slides/slide40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130" Type="http://schemas.openxmlformats.org/officeDocument/2006/relationships/slide" Target="slides/slide126.xml"/><Relationship Id="rId135" Type="http://schemas.openxmlformats.org/officeDocument/2006/relationships/slide" Target="slides/slide131.xml"/><Relationship Id="rId151" Type="http://schemas.openxmlformats.org/officeDocument/2006/relationships/slide" Target="slides/slide147.xml"/><Relationship Id="rId156" Type="http://schemas.openxmlformats.org/officeDocument/2006/relationships/slide" Target="slides/slide152.xml"/><Relationship Id="rId177" Type="http://schemas.openxmlformats.org/officeDocument/2006/relationships/slide" Target="slides/slide173.xml"/><Relationship Id="rId198" Type="http://schemas.openxmlformats.org/officeDocument/2006/relationships/slide" Target="slides/slide194.xml"/><Relationship Id="rId172" Type="http://schemas.openxmlformats.org/officeDocument/2006/relationships/slide" Target="slides/slide168.xml"/><Relationship Id="rId193" Type="http://schemas.openxmlformats.org/officeDocument/2006/relationships/slide" Target="slides/slide189.xml"/><Relationship Id="rId202" Type="http://schemas.openxmlformats.org/officeDocument/2006/relationships/slide" Target="slides/slide198.xml"/><Relationship Id="rId207" Type="http://schemas.openxmlformats.org/officeDocument/2006/relationships/slide" Target="slides/slide203.xml"/><Relationship Id="rId223" Type="http://schemas.openxmlformats.org/officeDocument/2006/relationships/slide" Target="slides/slide219.xml"/><Relationship Id="rId228" Type="http://schemas.openxmlformats.org/officeDocument/2006/relationships/slide" Target="slides/slide22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109" Type="http://schemas.openxmlformats.org/officeDocument/2006/relationships/slide" Target="slides/slide10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slide" Target="slides/slide100.xml"/><Relationship Id="rId120" Type="http://schemas.openxmlformats.org/officeDocument/2006/relationships/slide" Target="slides/slide116.xml"/><Relationship Id="rId125" Type="http://schemas.openxmlformats.org/officeDocument/2006/relationships/slide" Target="slides/slide121.xml"/><Relationship Id="rId141" Type="http://schemas.openxmlformats.org/officeDocument/2006/relationships/slide" Target="slides/slide137.xml"/><Relationship Id="rId146" Type="http://schemas.openxmlformats.org/officeDocument/2006/relationships/slide" Target="slides/slide142.xml"/><Relationship Id="rId167" Type="http://schemas.openxmlformats.org/officeDocument/2006/relationships/slide" Target="slides/slide163.xml"/><Relationship Id="rId188" Type="http://schemas.openxmlformats.org/officeDocument/2006/relationships/slide" Target="slides/slide184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162" Type="http://schemas.openxmlformats.org/officeDocument/2006/relationships/slide" Target="slides/slide158.xml"/><Relationship Id="rId183" Type="http://schemas.openxmlformats.org/officeDocument/2006/relationships/slide" Target="slides/slide179.xml"/><Relationship Id="rId213" Type="http://schemas.openxmlformats.org/officeDocument/2006/relationships/slide" Target="slides/slide209.xml"/><Relationship Id="rId218" Type="http://schemas.openxmlformats.org/officeDocument/2006/relationships/slide" Target="slides/slide214.xml"/><Relationship Id="rId234" Type="http://schemas.openxmlformats.org/officeDocument/2006/relationships/slide" Target="slides/slide230.xml"/><Relationship Id="rId239" Type="http://schemas.openxmlformats.org/officeDocument/2006/relationships/theme" Target="theme/theme1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110" Type="http://schemas.openxmlformats.org/officeDocument/2006/relationships/slide" Target="slides/slide106.xml"/><Relationship Id="rId115" Type="http://schemas.openxmlformats.org/officeDocument/2006/relationships/slide" Target="slides/slide111.xml"/><Relationship Id="rId131" Type="http://schemas.openxmlformats.org/officeDocument/2006/relationships/slide" Target="slides/slide127.xml"/><Relationship Id="rId136" Type="http://schemas.openxmlformats.org/officeDocument/2006/relationships/slide" Target="slides/slide132.xml"/><Relationship Id="rId157" Type="http://schemas.openxmlformats.org/officeDocument/2006/relationships/slide" Target="slides/slide153.xml"/><Relationship Id="rId178" Type="http://schemas.openxmlformats.org/officeDocument/2006/relationships/slide" Target="slides/slide174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52" Type="http://schemas.openxmlformats.org/officeDocument/2006/relationships/slide" Target="slides/slide148.xml"/><Relationship Id="rId173" Type="http://schemas.openxmlformats.org/officeDocument/2006/relationships/slide" Target="slides/slide169.xml"/><Relationship Id="rId194" Type="http://schemas.openxmlformats.org/officeDocument/2006/relationships/slide" Target="slides/slide190.xml"/><Relationship Id="rId199" Type="http://schemas.openxmlformats.org/officeDocument/2006/relationships/slide" Target="slides/slide195.xml"/><Relationship Id="rId203" Type="http://schemas.openxmlformats.org/officeDocument/2006/relationships/slide" Target="slides/slide199.xml"/><Relationship Id="rId208" Type="http://schemas.openxmlformats.org/officeDocument/2006/relationships/slide" Target="slides/slide204.xml"/><Relationship Id="rId229" Type="http://schemas.openxmlformats.org/officeDocument/2006/relationships/slide" Target="slides/slide225.xml"/><Relationship Id="rId19" Type="http://schemas.openxmlformats.org/officeDocument/2006/relationships/slide" Target="slides/slide15.xml"/><Relationship Id="rId224" Type="http://schemas.openxmlformats.org/officeDocument/2006/relationships/slide" Target="slides/slide220.xml"/><Relationship Id="rId240" Type="http://schemas.openxmlformats.org/officeDocument/2006/relationships/tableStyles" Target="tableStyles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105" Type="http://schemas.openxmlformats.org/officeDocument/2006/relationships/slide" Target="slides/slide101.xml"/><Relationship Id="rId126" Type="http://schemas.openxmlformats.org/officeDocument/2006/relationships/slide" Target="slides/slide122.xml"/><Relationship Id="rId147" Type="http://schemas.openxmlformats.org/officeDocument/2006/relationships/slide" Target="slides/slide143.xml"/><Relationship Id="rId168" Type="http://schemas.openxmlformats.org/officeDocument/2006/relationships/slide" Target="slides/slide164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121" Type="http://schemas.openxmlformats.org/officeDocument/2006/relationships/slide" Target="slides/slide117.xml"/><Relationship Id="rId142" Type="http://schemas.openxmlformats.org/officeDocument/2006/relationships/slide" Target="slides/slide138.xml"/><Relationship Id="rId163" Type="http://schemas.openxmlformats.org/officeDocument/2006/relationships/slide" Target="slides/slide159.xml"/><Relationship Id="rId184" Type="http://schemas.openxmlformats.org/officeDocument/2006/relationships/slide" Target="slides/slide180.xml"/><Relationship Id="rId189" Type="http://schemas.openxmlformats.org/officeDocument/2006/relationships/slide" Target="slides/slide185.xml"/><Relationship Id="rId219" Type="http://schemas.openxmlformats.org/officeDocument/2006/relationships/slide" Target="slides/slide215.xml"/><Relationship Id="rId3" Type="http://schemas.openxmlformats.org/officeDocument/2006/relationships/customXml" Target="../customXml/item3.xml"/><Relationship Id="rId214" Type="http://schemas.openxmlformats.org/officeDocument/2006/relationships/slide" Target="slides/slide210.xml"/><Relationship Id="rId230" Type="http://schemas.openxmlformats.org/officeDocument/2006/relationships/slide" Target="slides/slide226.xml"/><Relationship Id="rId235" Type="http://schemas.openxmlformats.org/officeDocument/2006/relationships/slide" Target="slides/slide231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Relationship Id="rId116" Type="http://schemas.openxmlformats.org/officeDocument/2006/relationships/slide" Target="slides/slide112.xml"/><Relationship Id="rId137" Type="http://schemas.openxmlformats.org/officeDocument/2006/relationships/slide" Target="slides/slide133.xml"/><Relationship Id="rId158" Type="http://schemas.openxmlformats.org/officeDocument/2006/relationships/slide" Target="slides/slide154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openxmlformats.org/officeDocument/2006/relationships/slide" Target="slides/slide58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111" Type="http://schemas.openxmlformats.org/officeDocument/2006/relationships/slide" Target="slides/slide107.xml"/><Relationship Id="rId132" Type="http://schemas.openxmlformats.org/officeDocument/2006/relationships/slide" Target="slides/slide128.xml"/><Relationship Id="rId153" Type="http://schemas.openxmlformats.org/officeDocument/2006/relationships/slide" Target="slides/slide149.xml"/><Relationship Id="rId174" Type="http://schemas.openxmlformats.org/officeDocument/2006/relationships/slide" Target="slides/slide170.xml"/><Relationship Id="rId179" Type="http://schemas.openxmlformats.org/officeDocument/2006/relationships/slide" Target="slides/slide175.xml"/><Relationship Id="rId195" Type="http://schemas.openxmlformats.org/officeDocument/2006/relationships/slide" Target="slides/slide191.xml"/><Relationship Id="rId209" Type="http://schemas.openxmlformats.org/officeDocument/2006/relationships/slide" Target="slides/slide205.xml"/><Relationship Id="rId190" Type="http://schemas.openxmlformats.org/officeDocument/2006/relationships/slide" Target="slides/slide186.xml"/><Relationship Id="rId204" Type="http://schemas.openxmlformats.org/officeDocument/2006/relationships/slide" Target="slides/slide200.xml"/><Relationship Id="rId220" Type="http://schemas.openxmlformats.org/officeDocument/2006/relationships/slide" Target="slides/slide216.xml"/><Relationship Id="rId225" Type="http://schemas.openxmlformats.org/officeDocument/2006/relationships/slide" Target="slides/slide221.xml"/><Relationship Id="rId241" Type="http://schemas.microsoft.com/office/2016/11/relationships/changesInfo" Target="changesInfos/changesInfo1.xml"/><Relationship Id="rId15" Type="http://schemas.openxmlformats.org/officeDocument/2006/relationships/slide" Target="slides/slide11.xml"/><Relationship Id="rId36" Type="http://schemas.openxmlformats.org/officeDocument/2006/relationships/slide" Target="slides/slide32.xml"/><Relationship Id="rId57" Type="http://schemas.openxmlformats.org/officeDocument/2006/relationships/slide" Target="slides/slide53.xml"/><Relationship Id="rId106" Type="http://schemas.openxmlformats.org/officeDocument/2006/relationships/slide" Target="slides/slide102.xml"/><Relationship Id="rId127" Type="http://schemas.openxmlformats.org/officeDocument/2006/relationships/slide" Target="slides/slide12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52" Type="http://schemas.openxmlformats.org/officeDocument/2006/relationships/slide" Target="slides/slide48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122" Type="http://schemas.openxmlformats.org/officeDocument/2006/relationships/slide" Target="slides/slide118.xml"/><Relationship Id="rId143" Type="http://schemas.openxmlformats.org/officeDocument/2006/relationships/slide" Target="slides/slide139.xml"/><Relationship Id="rId148" Type="http://schemas.openxmlformats.org/officeDocument/2006/relationships/slide" Target="slides/slide144.xml"/><Relationship Id="rId164" Type="http://schemas.openxmlformats.org/officeDocument/2006/relationships/slide" Target="slides/slide160.xml"/><Relationship Id="rId169" Type="http://schemas.openxmlformats.org/officeDocument/2006/relationships/slide" Target="slides/slide165.xml"/><Relationship Id="rId185" Type="http://schemas.openxmlformats.org/officeDocument/2006/relationships/slide" Target="slides/slide18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80" Type="http://schemas.openxmlformats.org/officeDocument/2006/relationships/slide" Target="slides/slide176.xml"/><Relationship Id="rId210" Type="http://schemas.openxmlformats.org/officeDocument/2006/relationships/slide" Target="slides/slide206.xml"/><Relationship Id="rId215" Type="http://schemas.openxmlformats.org/officeDocument/2006/relationships/slide" Target="slides/slide211.xml"/><Relationship Id="rId236" Type="http://schemas.openxmlformats.org/officeDocument/2006/relationships/notesMaster" Target="notesMasters/notesMaster1.xml"/><Relationship Id="rId26" Type="http://schemas.openxmlformats.org/officeDocument/2006/relationships/slide" Target="slides/slide22.xml"/><Relationship Id="rId231" Type="http://schemas.openxmlformats.org/officeDocument/2006/relationships/slide" Target="slides/slide227.xml"/><Relationship Id="rId47" Type="http://schemas.openxmlformats.org/officeDocument/2006/relationships/slide" Target="slides/slide43.xml"/><Relationship Id="rId68" Type="http://schemas.openxmlformats.org/officeDocument/2006/relationships/slide" Target="slides/slide64.xml"/><Relationship Id="rId89" Type="http://schemas.openxmlformats.org/officeDocument/2006/relationships/slide" Target="slides/slide85.xml"/><Relationship Id="rId112" Type="http://schemas.openxmlformats.org/officeDocument/2006/relationships/slide" Target="slides/slide108.xml"/><Relationship Id="rId133" Type="http://schemas.openxmlformats.org/officeDocument/2006/relationships/slide" Target="slides/slide129.xml"/><Relationship Id="rId154" Type="http://schemas.openxmlformats.org/officeDocument/2006/relationships/slide" Target="slides/slide150.xml"/><Relationship Id="rId175" Type="http://schemas.openxmlformats.org/officeDocument/2006/relationships/slide" Target="slides/slide171.xml"/><Relationship Id="rId196" Type="http://schemas.openxmlformats.org/officeDocument/2006/relationships/slide" Target="slides/slide192.xml"/><Relationship Id="rId200" Type="http://schemas.openxmlformats.org/officeDocument/2006/relationships/slide" Target="slides/slide196.xml"/><Relationship Id="rId16" Type="http://schemas.openxmlformats.org/officeDocument/2006/relationships/slide" Target="slides/slide12.xml"/><Relationship Id="rId221" Type="http://schemas.openxmlformats.org/officeDocument/2006/relationships/slide" Target="slides/slide217.xml"/><Relationship Id="rId242" Type="http://schemas.microsoft.com/office/2015/10/relationships/revisionInfo" Target="revisionInfo.xml"/><Relationship Id="rId37" Type="http://schemas.openxmlformats.org/officeDocument/2006/relationships/slide" Target="slides/slide33.xml"/><Relationship Id="rId58" Type="http://schemas.openxmlformats.org/officeDocument/2006/relationships/slide" Target="slides/slide54.xml"/><Relationship Id="rId79" Type="http://schemas.openxmlformats.org/officeDocument/2006/relationships/slide" Target="slides/slide75.xml"/><Relationship Id="rId102" Type="http://schemas.openxmlformats.org/officeDocument/2006/relationships/slide" Target="slides/slide98.xml"/><Relationship Id="rId123" Type="http://schemas.openxmlformats.org/officeDocument/2006/relationships/slide" Target="slides/slide119.xml"/><Relationship Id="rId144" Type="http://schemas.openxmlformats.org/officeDocument/2006/relationships/slide" Target="slides/slide140.xml"/><Relationship Id="rId90" Type="http://schemas.openxmlformats.org/officeDocument/2006/relationships/slide" Target="slides/slide86.xml"/><Relationship Id="rId165" Type="http://schemas.openxmlformats.org/officeDocument/2006/relationships/slide" Target="slides/slide161.xml"/><Relationship Id="rId186" Type="http://schemas.openxmlformats.org/officeDocument/2006/relationships/slide" Target="slides/slide182.xml"/><Relationship Id="rId211" Type="http://schemas.openxmlformats.org/officeDocument/2006/relationships/slide" Target="slides/slide207.xml"/><Relationship Id="rId232" Type="http://schemas.openxmlformats.org/officeDocument/2006/relationships/slide" Target="slides/slide228.xml"/><Relationship Id="rId27" Type="http://schemas.openxmlformats.org/officeDocument/2006/relationships/slide" Target="slides/slide23.xml"/><Relationship Id="rId48" Type="http://schemas.openxmlformats.org/officeDocument/2006/relationships/slide" Target="slides/slide44.xml"/><Relationship Id="rId69" Type="http://schemas.openxmlformats.org/officeDocument/2006/relationships/slide" Target="slides/slide65.xml"/><Relationship Id="rId113" Type="http://schemas.openxmlformats.org/officeDocument/2006/relationships/slide" Target="slides/slide109.xml"/><Relationship Id="rId134" Type="http://schemas.openxmlformats.org/officeDocument/2006/relationships/slide" Target="slides/slide130.xml"/><Relationship Id="rId80" Type="http://schemas.openxmlformats.org/officeDocument/2006/relationships/slide" Target="slides/slide76.xml"/><Relationship Id="rId155" Type="http://schemas.openxmlformats.org/officeDocument/2006/relationships/slide" Target="slides/slide151.xml"/><Relationship Id="rId176" Type="http://schemas.openxmlformats.org/officeDocument/2006/relationships/slide" Target="slides/slide172.xml"/><Relationship Id="rId197" Type="http://schemas.openxmlformats.org/officeDocument/2006/relationships/slide" Target="slides/slide19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Davis" userId="3612a8e6-df62-4cb6-b769-31cb96b780db" providerId="ADAL" clId="{A3A992BB-DC0F-4C60-9F99-E93089AFA6DF}"/>
    <pc:docChg chg="custSel modSld">
      <pc:chgData name="Ms Davis" userId="3612a8e6-df62-4cb6-b769-31cb96b780db" providerId="ADAL" clId="{A3A992BB-DC0F-4C60-9F99-E93089AFA6DF}" dt="2026-02-05T12:39:13.027" v="788"/>
      <pc:docMkLst>
        <pc:docMk/>
      </pc:docMkLst>
      <pc:sldChg chg="addSp delSp modSp mod">
        <pc:chgData name="Ms Davis" userId="3612a8e6-df62-4cb6-b769-31cb96b780db" providerId="ADAL" clId="{A3A992BB-DC0F-4C60-9F99-E93089AFA6DF}" dt="2026-02-05T12:39:13.027" v="788"/>
        <pc:sldMkLst>
          <pc:docMk/>
          <pc:sldMk cId="796208304" sldId="615"/>
        </pc:sldMkLst>
        <pc:spChg chg="del">
          <ac:chgData name="Ms Davis" userId="3612a8e6-df62-4cb6-b769-31cb96b780db" providerId="ADAL" clId="{A3A992BB-DC0F-4C60-9F99-E93089AFA6DF}" dt="2026-02-05T12:38:18.978" v="232"/>
          <ac:spMkLst>
            <pc:docMk/>
            <pc:sldMk cId="796208304" sldId="615"/>
            <ac:spMk id="4" creationId="{D6826E4E-74DB-06C6-E144-25C025D93535}"/>
          </ac:spMkLst>
        </pc:spChg>
        <pc:spChg chg="del mod topLvl">
          <ac:chgData name="Ms Davis" userId="3612a8e6-df62-4cb6-b769-31cb96b780db" providerId="ADAL" clId="{A3A992BB-DC0F-4C60-9F99-E93089AFA6DF}" dt="2026-02-05T12:38:18.994" v="234"/>
          <ac:spMkLst>
            <pc:docMk/>
            <pc:sldMk cId="796208304" sldId="615"/>
            <ac:spMk id="5" creationId="{A5366EC2-E61F-63BF-0E5E-857EAB331C81}"/>
          </ac:spMkLst>
        </pc:spChg>
        <pc:spChg chg="del mod topLvl">
          <ac:chgData name="Ms Davis" userId="3612a8e6-df62-4cb6-b769-31cb96b780db" providerId="ADAL" clId="{A3A992BB-DC0F-4C60-9F99-E93089AFA6DF}" dt="2026-02-05T12:38:19.010" v="236"/>
          <ac:spMkLst>
            <pc:docMk/>
            <pc:sldMk cId="796208304" sldId="615"/>
            <ac:spMk id="6" creationId="{A1DD732D-CB36-EEB5-C9BD-D07C788D7C18}"/>
          </ac:spMkLst>
        </pc:spChg>
        <pc:spChg chg="del">
          <ac:chgData name="Ms Davis" userId="3612a8e6-df62-4cb6-b769-31cb96b780db" providerId="ADAL" clId="{A3A992BB-DC0F-4C60-9F99-E93089AFA6DF}" dt="2026-02-05T12:38:19.010" v="238"/>
          <ac:spMkLst>
            <pc:docMk/>
            <pc:sldMk cId="796208304" sldId="615"/>
            <ac:spMk id="7" creationId="{E359791F-27C3-9CF0-214B-8A05637E1FC2}"/>
          </ac:spMkLst>
        </pc:spChg>
        <pc:spChg chg="del mod topLvl">
          <ac:chgData name="Ms Davis" userId="3612a8e6-df62-4cb6-b769-31cb96b780db" providerId="ADAL" clId="{A3A992BB-DC0F-4C60-9F99-E93089AFA6DF}" dt="2026-02-05T12:38:19.010" v="240"/>
          <ac:spMkLst>
            <pc:docMk/>
            <pc:sldMk cId="796208304" sldId="615"/>
            <ac:spMk id="8" creationId="{41EF294F-9CFE-A0E8-CFD6-9768F6F007E2}"/>
          </ac:spMkLst>
        </pc:spChg>
        <pc:spChg chg="del mod topLvl">
          <ac:chgData name="Ms Davis" userId="3612a8e6-df62-4cb6-b769-31cb96b780db" providerId="ADAL" clId="{A3A992BB-DC0F-4C60-9F99-E93089AFA6DF}" dt="2026-02-05T12:38:19.010" v="242"/>
          <ac:spMkLst>
            <pc:docMk/>
            <pc:sldMk cId="796208304" sldId="615"/>
            <ac:spMk id="9" creationId="{D446D40C-3C83-2A85-ED28-CC4FD8C4143B}"/>
          </ac:spMkLst>
        </pc:spChg>
        <pc:spChg chg="del">
          <ac:chgData name="Ms Davis" userId="3612a8e6-df62-4cb6-b769-31cb96b780db" providerId="ADAL" clId="{A3A992BB-DC0F-4C60-9F99-E93089AFA6DF}" dt="2026-02-05T12:38:19.010" v="244"/>
          <ac:spMkLst>
            <pc:docMk/>
            <pc:sldMk cId="796208304" sldId="615"/>
            <ac:spMk id="10" creationId="{8E331752-3D7E-9138-D59D-C578E11C982D}"/>
          </ac:spMkLst>
        </pc:spChg>
        <pc:spChg chg="del mod topLvl">
          <ac:chgData name="Ms Davis" userId="3612a8e6-df62-4cb6-b769-31cb96b780db" providerId="ADAL" clId="{A3A992BB-DC0F-4C60-9F99-E93089AFA6DF}" dt="2026-02-05T12:38:19.010" v="246"/>
          <ac:spMkLst>
            <pc:docMk/>
            <pc:sldMk cId="796208304" sldId="615"/>
            <ac:spMk id="11" creationId="{C7459797-65E5-F297-F507-39C8485F1B9F}"/>
          </ac:spMkLst>
        </pc:spChg>
        <pc:spChg chg="del mod topLvl">
          <ac:chgData name="Ms Davis" userId="3612a8e6-df62-4cb6-b769-31cb96b780db" providerId="ADAL" clId="{A3A992BB-DC0F-4C60-9F99-E93089AFA6DF}" dt="2026-02-05T12:38:19.010" v="248"/>
          <ac:spMkLst>
            <pc:docMk/>
            <pc:sldMk cId="796208304" sldId="615"/>
            <ac:spMk id="12" creationId="{6688C13F-ABA4-71F8-823F-5422BF182F6E}"/>
          </ac:spMkLst>
        </pc:spChg>
        <pc:spChg chg="del">
          <ac:chgData name="Ms Davis" userId="3612a8e6-df62-4cb6-b769-31cb96b780db" providerId="ADAL" clId="{A3A992BB-DC0F-4C60-9F99-E93089AFA6DF}" dt="2026-02-05T12:38:19.026" v="250"/>
          <ac:spMkLst>
            <pc:docMk/>
            <pc:sldMk cId="796208304" sldId="615"/>
            <ac:spMk id="13" creationId="{2896DB36-DCAA-F37A-76D4-4F40676C083B}"/>
          </ac:spMkLst>
        </pc:spChg>
        <pc:spChg chg="del">
          <ac:chgData name="Ms Davis" userId="3612a8e6-df62-4cb6-b769-31cb96b780db" providerId="ADAL" clId="{A3A992BB-DC0F-4C60-9F99-E93089AFA6DF}" dt="2026-02-05T12:38:19.028" v="252"/>
          <ac:spMkLst>
            <pc:docMk/>
            <pc:sldMk cId="796208304" sldId="615"/>
            <ac:spMk id="14" creationId="{DE6F0C3E-777D-B56C-43DE-86885C04C556}"/>
          </ac:spMkLst>
        </pc:spChg>
        <pc:spChg chg="del mod topLvl">
          <ac:chgData name="Ms Davis" userId="3612a8e6-df62-4cb6-b769-31cb96b780db" providerId="ADAL" clId="{A3A992BB-DC0F-4C60-9F99-E93089AFA6DF}" dt="2026-02-05T12:38:19.028" v="254"/>
          <ac:spMkLst>
            <pc:docMk/>
            <pc:sldMk cId="796208304" sldId="615"/>
            <ac:spMk id="15" creationId="{09870A56-4C56-C0CF-F234-25C42DC96BD3}"/>
          </ac:spMkLst>
        </pc:spChg>
        <pc:spChg chg="del mod topLvl">
          <ac:chgData name="Ms Davis" userId="3612a8e6-df62-4cb6-b769-31cb96b780db" providerId="ADAL" clId="{A3A992BB-DC0F-4C60-9F99-E93089AFA6DF}" dt="2026-02-05T12:38:19.028" v="256"/>
          <ac:spMkLst>
            <pc:docMk/>
            <pc:sldMk cId="796208304" sldId="615"/>
            <ac:spMk id="16" creationId="{284C74EE-D454-F107-37A1-7AC61ADD9B41}"/>
          </ac:spMkLst>
        </pc:spChg>
        <pc:spChg chg="del">
          <ac:chgData name="Ms Davis" userId="3612a8e6-df62-4cb6-b769-31cb96b780db" providerId="ADAL" clId="{A3A992BB-DC0F-4C60-9F99-E93089AFA6DF}" dt="2026-02-05T12:38:19.028" v="258"/>
          <ac:spMkLst>
            <pc:docMk/>
            <pc:sldMk cId="796208304" sldId="615"/>
            <ac:spMk id="17" creationId="{CBFFB2BF-2AD7-D7FE-4C35-CF3DB133158C}"/>
          </ac:spMkLst>
        </pc:spChg>
        <pc:spChg chg="del mod topLvl">
          <ac:chgData name="Ms Davis" userId="3612a8e6-df62-4cb6-b769-31cb96b780db" providerId="ADAL" clId="{A3A992BB-DC0F-4C60-9F99-E93089AFA6DF}" dt="2026-02-05T12:38:19.028" v="260"/>
          <ac:spMkLst>
            <pc:docMk/>
            <pc:sldMk cId="796208304" sldId="615"/>
            <ac:spMk id="18" creationId="{DF1C4EBF-77BD-C1A9-492B-06BF0010AD5E}"/>
          </ac:spMkLst>
        </pc:spChg>
        <pc:spChg chg="del mod topLvl">
          <ac:chgData name="Ms Davis" userId="3612a8e6-df62-4cb6-b769-31cb96b780db" providerId="ADAL" clId="{A3A992BB-DC0F-4C60-9F99-E93089AFA6DF}" dt="2026-02-05T12:38:19.028" v="262"/>
          <ac:spMkLst>
            <pc:docMk/>
            <pc:sldMk cId="796208304" sldId="615"/>
            <ac:spMk id="19" creationId="{EE57C6E1-9181-BBD2-BC57-4BA9F4FDF4DF}"/>
          </ac:spMkLst>
        </pc:spChg>
        <pc:spChg chg="del mod topLvl">
          <ac:chgData name="Ms Davis" userId="3612a8e6-df62-4cb6-b769-31cb96b780db" providerId="ADAL" clId="{A3A992BB-DC0F-4C60-9F99-E93089AFA6DF}" dt="2026-02-05T12:38:18.946" v="207"/>
          <ac:spMkLst>
            <pc:docMk/>
            <pc:sldMk cId="796208304" sldId="615"/>
            <ac:spMk id="21" creationId="{284684C0-EAB3-8EEF-6CA7-F64F87586A09}"/>
          </ac:spMkLst>
        </pc:spChg>
        <pc:spChg chg="del mod topLvl">
          <ac:chgData name="Ms Davis" userId="3612a8e6-df62-4cb6-b769-31cb96b780db" providerId="ADAL" clId="{A3A992BB-DC0F-4C60-9F99-E93089AFA6DF}" dt="2026-02-05T12:38:18.946" v="209"/>
          <ac:spMkLst>
            <pc:docMk/>
            <pc:sldMk cId="796208304" sldId="615"/>
            <ac:spMk id="22" creationId="{2FA1E896-B5D6-C096-F2F5-7B1A27668AD5}"/>
          </ac:spMkLst>
        </pc:spChg>
        <pc:spChg chg="del mod topLvl">
          <ac:chgData name="Ms Davis" userId="3612a8e6-df62-4cb6-b769-31cb96b780db" providerId="ADAL" clId="{A3A992BB-DC0F-4C60-9F99-E93089AFA6DF}" dt="2026-02-05T12:38:18.962" v="211"/>
          <ac:spMkLst>
            <pc:docMk/>
            <pc:sldMk cId="796208304" sldId="615"/>
            <ac:spMk id="23" creationId="{3769B5D7-94C4-1A2B-2795-BC8D084E7506}"/>
          </ac:spMkLst>
        </pc:spChg>
        <pc:spChg chg="del mod topLvl">
          <ac:chgData name="Ms Davis" userId="3612a8e6-df62-4cb6-b769-31cb96b780db" providerId="ADAL" clId="{A3A992BB-DC0F-4C60-9F99-E93089AFA6DF}" dt="2026-02-05T12:38:18.962" v="213"/>
          <ac:spMkLst>
            <pc:docMk/>
            <pc:sldMk cId="796208304" sldId="615"/>
            <ac:spMk id="24" creationId="{AC19E8A3-0ABB-E40C-087A-7D93DF4B3424}"/>
          </ac:spMkLst>
        </pc:spChg>
        <pc:spChg chg="del mod topLvl">
          <ac:chgData name="Ms Davis" userId="3612a8e6-df62-4cb6-b769-31cb96b780db" providerId="ADAL" clId="{A3A992BB-DC0F-4C60-9F99-E93089AFA6DF}" dt="2026-02-05T12:38:18.962" v="215"/>
          <ac:spMkLst>
            <pc:docMk/>
            <pc:sldMk cId="796208304" sldId="615"/>
            <ac:spMk id="25" creationId="{86AAC6E8-E566-A9FC-EC13-27804596B777}"/>
          </ac:spMkLst>
        </pc:spChg>
        <pc:spChg chg="del mod topLvl">
          <ac:chgData name="Ms Davis" userId="3612a8e6-df62-4cb6-b769-31cb96b780db" providerId="ADAL" clId="{A3A992BB-DC0F-4C60-9F99-E93089AFA6DF}" dt="2026-02-05T12:38:18.962" v="217"/>
          <ac:spMkLst>
            <pc:docMk/>
            <pc:sldMk cId="796208304" sldId="615"/>
            <ac:spMk id="26" creationId="{58488C2E-4F3D-F83F-2962-FF8424A0CACD}"/>
          </ac:spMkLst>
        </pc:spChg>
        <pc:spChg chg="del mod topLvl">
          <ac:chgData name="Ms Davis" userId="3612a8e6-df62-4cb6-b769-31cb96b780db" providerId="ADAL" clId="{A3A992BB-DC0F-4C60-9F99-E93089AFA6DF}" dt="2026-02-05T12:38:18.962" v="219"/>
          <ac:spMkLst>
            <pc:docMk/>
            <pc:sldMk cId="796208304" sldId="615"/>
            <ac:spMk id="27" creationId="{44BF1ED5-B6A4-4E27-5D57-9808F4728FDE}"/>
          </ac:spMkLst>
        </pc:spChg>
        <pc:spChg chg="del mod topLvl">
          <ac:chgData name="Ms Davis" userId="3612a8e6-df62-4cb6-b769-31cb96b780db" providerId="ADAL" clId="{A3A992BB-DC0F-4C60-9F99-E93089AFA6DF}" dt="2026-02-05T12:38:18.962" v="221"/>
          <ac:spMkLst>
            <pc:docMk/>
            <pc:sldMk cId="796208304" sldId="615"/>
            <ac:spMk id="28" creationId="{16FAF649-1203-54CC-D28B-C5D416A2BB17}"/>
          </ac:spMkLst>
        </pc:spChg>
        <pc:spChg chg="del mod topLvl">
          <ac:chgData name="Ms Davis" userId="3612a8e6-df62-4cb6-b769-31cb96b780db" providerId="ADAL" clId="{A3A992BB-DC0F-4C60-9F99-E93089AFA6DF}" dt="2026-02-05T12:38:18.962" v="223"/>
          <ac:spMkLst>
            <pc:docMk/>
            <pc:sldMk cId="796208304" sldId="615"/>
            <ac:spMk id="29" creationId="{DBC1426B-7D9F-2B78-34E0-44F55A34DA22}"/>
          </ac:spMkLst>
        </pc:spChg>
        <pc:spChg chg="del mod topLvl">
          <ac:chgData name="Ms Davis" userId="3612a8e6-df62-4cb6-b769-31cb96b780db" providerId="ADAL" clId="{A3A992BB-DC0F-4C60-9F99-E93089AFA6DF}" dt="2026-02-05T12:38:18.978" v="225"/>
          <ac:spMkLst>
            <pc:docMk/>
            <pc:sldMk cId="796208304" sldId="615"/>
            <ac:spMk id="30" creationId="{23FA3809-94A2-826D-5C59-E6AA241C4F46}"/>
          </ac:spMkLst>
        </pc:spChg>
        <pc:spChg chg="del">
          <ac:chgData name="Ms Davis" userId="3612a8e6-df62-4cb6-b769-31cb96b780db" providerId="ADAL" clId="{A3A992BB-DC0F-4C60-9F99-E93089AFA6DF}" dt="2026-02-05T12:38:18.978" v="227"/>
          <ac:spMkLst>
            <pc:docMk/>
            <pc:sldMk cId="796208304" sldId="615"/>
            <ac:spMk id="31" creationId="{651D0FF9-5A1D-7793-4411-CED85B94AD14}"/>
          </ac:spMkLst>
        </pc:spChg>
        <pc:spChg chg="del">
          <ac:chgData name="Ms Davis" userId="3612a8e6-df62-4cb6-b769-31cb96b780db" providerId="ADAL" clId="{A3A992BB-DC0F-4C60-9F99-E93089AFA6DF}" dt="2026-02-05T12:38:18.978" v="229"/>
          <ac:spMkLst>
            <pc:docMk/>
            <pc:sldMk cId="796208304" sldId="615"/>
            <ac:spMk id="32" creationId="{B8BD1802-39AC-3E38-DDA7-04E812A3100B}"/>
          </ac:spMkLst>
        </pc:spChg>
        <pc:spChg chg="del mod topLvl">
          <ac:chgData name="Ms Davis" userId="3612a8e6-df62-4cb6-b769-31cb96b780db" providerId="ADAL" clId="{A3A992BB-DC0F-4C60-9F99-E93089AFA6DF}" dt="2026-02-05T12:38:18.946" v="202"/>
          <ac:spMkLst>
            <pc:docMk/>
            <pc:sldMk cId="796208304" sldId="615"/>
            <ac:spMk id="34" creationId="{F5F7DFE6-81FA-F5DB-7CE1-9DCE9DD1BA5A}"/>
          </ac:spMkLst>
        </pc:spChg>
        <pc:spChg chg="del mod topLvl">
          <ac:chgData name="Ms Davis" userId="3612a8e6-df62-4cb6-b769-31cb96b780db" providerId="ADAL" clId="{A3A992BB-DC0F-4C60-9F99-E93089AFA6DF}" dt="2026-02-05T12:38:18.946" v="204"/>
          <ac:spMkLst>
            <pc:docMk/>
            <pc:sldMk cId="796208304" sldId="615"/>
            <ac:spMk id="35" creationId="{33C2240A-F6EE-CB20-9D9F-5FF8396ACB65}"/>
          </ac:spMkLst>
        </pc:spChg>
        <pc:spChg chg="del mod topLvl">
          <ac:chgData name="Ms Davis" userId="3612a8e6-df62-4cb6-b769-31cb96b780db" providerId="ADAL" clId="{A3A992BB-DC0F-4C60-9F99-E93089AFA6DF}" dt="2026-02-05T12:38:18.930" v="187"/>
          <ac:spMkLst>
            <pc:docMk/>
            <pc:sldMk cId="796208304" sldId="615"/>
            <ac:spMk id="37" creationId="{07E5710D-DD11-184D-8CFD-66203078D0FF}"/>
          </ac:spMkLst>
        </pc:spChg>
        <pc:spChg chg="del mod topLvl">
          <ac:chgData name="Ms Davis" userId="3612a8e6-df62-4cb6-b769-31cb96b780db" providerId="ADAL" clId="{A3A992BB-DC0F-4C60-9F99-E93089AFA6DF}" dt="2026-02-05T12:38:18.930" v="189"/>
          <ac:spMkLst>
            <pc:docMk/>
            <pc:sldMk cId="796208304" sldId="615"/>
            <ac:spMk id="38" creationId="{8503DDDE-CA19-A254-D612-F3B32D3F01B5}"/>
          </ac:spMkLst>
        </pc:spChg>
        <pc:spChg chg="del mod topLvl">
          <ac:chgData name="Ms Davis" userId="3612a8e6-df62-4cb6-b769-31cb96b780db" providerId="ADAL" clId="{A3A992BB-DC0F-4C60-9F99-E93089AFA6DF}" dt="2026-02-05T12:38:18.930" v="191"/>
          <ac:spMkLst>
            <pc:docMk/>
            <pc:sldMk cId="796208304" sldId="615"/>
            <ac:spMk id="39" creationId="{A983A923-3020-B20B-A194-817C95A60CDD}"/>
          </ac:spMkLst>
        </pc:spChg>
        <pc:spChg chg="del mod topLvl">
          <ac:chgData name="Ms Davis" userId="3612a8e6-df62-4cb6-b769-31cb96b780db" providerId="ADAL" clId="{A3A992BB-DC0F-4C60-9F99-E93089AFA6DF}" dt="2026-02-05T12:38:18.930" v="193"/>
          <ac:spMkLst>
            <pc:docMk/>
            <pc:sldMk cId="796208304" sldId="615"/>
            <ac:spMk id="40" creationId="{6D9EAB8B-1C95-528B-31EE-F9B5DFDA8D53}"/>
          </ac:spMkLst>
        </pc:spChg>
        <pc:spChg chg="del mod topLvl">
          <ac:chgData name="Ms Davis" userId="3612a8e6-df62-4cb6-b769-31cb96b780db" providerId="ADAL" clId="{A3A992BB-DC0F-4C60-9F99-E93089AFA6DF}" dt="2026-02-05T12:38:18.930" v="195"/>
          <ac:spMkLst>
            <pc:docMk/>
            <pc:sldMk cId="796208304" sldId="615"/>
            <ac:spMk id="41" creationId="{B83B1A0F-7A7C-9F47-3BFC-B79AA0345C90}"/>
          </ac:spMkLst>
        </pc:spChg>
        <pc:spChg chg="del mod topLvl">
          <ac:chgData name="Ms Davis" userId="3612a8e6-df62-4cb6-b769-31cb96b780db" providerId="ADAL" clId="{A3A992BB-DC0F-4C60-9F99-E93089AFA6DF}" dt="2026-02-05T12:38:18.930" v="197"/>
          <ac:spMkLst>
            <pc:docMk/>
            <pc:sldMk cId="796208304" sldId="615"/>
            <ac:spMk id="42" creationId="{E6F9BC0F-36FE-72D8-3DD1-8A70EA2227FE}"/>
          </ac:spMkLst>
        </pc:spChg>
        <pc:spChg chg="del mod topLvl">
          <ac:chgData name="Ms Davis" userId="3612a8e6-df62-4cb6-b769-31cb96b780db" providerId="ADAL" clId="{A3A992BB-DC0F-4C60-9F99-E93089AFA6DF}" dt="2026-02-05T12:38:18.946" v="199"/>
          <ac:spMkLst>
            <pc:docMk/>
            <pc:sldMk cId="796208304" sldId="615"/>
            <ac:spMk id="43" creationId="{0196906B-0023-7CB3-9155-98E85FFBD199}"/>
          </ac:spMkLst>
        </pc:spChg>
        <pc:spChg chg="del mod topLvl">
          <ac:chgData name="Ms Davis" userId="3612a8e6-df62-4cb6-b769-31cb96b780db" providerId="ADAL" clId="{A3A992BB-DC0F-4C60-9F99-E93089AFA6DF}" dt="2026-02-05T12:38:18.914" v="176"/>
          <ac:spMkLst>
            <pc:docMk/>
            <pc:sldMk cId="796208304" sldId="615"/>
            <ac:spMk id="45" creationId="{25427653-0A9B-4E5B-FBA4-B7CDA095148B}"/>
          </ac:spMkLst>
        </pc:spChg>
        <pc:spChg chg="del mod topLvl">
          <ac:chgData name="Ms Davis" userId="3612a8e6-df62-4cb6-b769-31cb96b780db" providerId="ADAL" clId="{A3A992BB-DC0F-4C60-9F99-E93089AFA6DF}" dt="2026-02-05T12:38:18.914" v="178"/>
          <ac:spMkLst>
            <pc:docMk/>
            <pc:sldMk cId="796208304" sldId="615"/>
            <ac:spMk id="46" creationId="{E5EF3CD5-627A-1FCD-575F-6E94AB81CED4}"/>
          </ac:spMkLst>
        </pc:spChg>
        <pc:spChg chg="del mod topLvl">
          <ac:chgData name="Ms Davis" userId="3612a8e6-df62-4cb6-b769-31cb96b780db" providerId="ADAL" clId="{A3A992BB-DC0F-4C60-9F99-E93089AFA6DF}" dt="2026-02-05T12:38:18.914" v="180"/>
          <ac:spMkLst>
            <pc:docMk/>
            <pc:sldMk cId="796208304" sldId="615"/>
            <ac:spMk id="47" creationId="{855548BA-98A9-D59C-C0BC-56C211F458EB}"/>
          </ac:spMkLst>
        </pc:spChg>
        <pc:spChg chg="del mod topLvl">
          <ac:chgData name="Ms Davis" userId="3612a8e6-df62-4cb6-b769-31cb96b780db" providerId="ADAL" clId="{A3A992BB-DC0F-4C60-9F99-E93089AFA6DF}" dt="2026-02-05T12:38:18.914" v="182"/>
          <ac:spMkLst>
            <pc:docMk/>
            <pc:sldMk cId="796208304" sldId="615"/>
            <ac:spMk id="48" creationId="{ED0894BF-8783-9C91-994E-EDDE8777ADC2}"/>
          </ac:spMkLst>
        </pc:spChg>
        <pc:spChg chg="del mod topLvl">
          <ac:chgData name="Ms Davis" userId="3612a8e6-df62-4cb6-b769-31cb96b780db" providerId="ADAL" clId="{A3A992BB-DC0F-4C60-9F99-E93089AFA6DF}" dt="2026-02-05T12:38:18.914" v="184"/>
          <ac:spMkLst>
            <pc:docMk/>
            <pc:sldMk cId="796208304" sldId="615"/>
            <ac:spMk id="49" creationId="{9E498B5D-5809-A9E6-1D65-EAA1F6AB96E3}"/>
          </ac:spMkLst>
        </pc:spChg>
        <pc:spChg chg="del mod topLvl">
          <ac:chgData name="Ms Davis" userId="3612a8e6-df62-4cb6-b769-31cb96b780db" providerId="ADAL" clId="{A3A992BB-DC0F-4C60-9F99-E93089AFA6DF}" dt="2026-02-05T12:38:18.898" v="165"/>
          <ac:spMkLst>
            <pc:docMk/>
            <pc:sldMk cId="796208304" sldId="615"/>
            <ac:spMk id="51" creationId="{A1D9B389-75D3-A3DB-D175-05635A9D274D}"/>
          </ac:spMkLst>
        </pc:spChg>
        <pc:spChg chg="del mod topLvl">
          <ac:chgData name="Ms Davis" userId="3612a8e6-df62-4cb6-b769-31cb96b780db" providerId="ADAL" clId="{A3A992BB-DC0F-4C60-9F99-E93089AFA6DF}" dt="2026-02-05T12:38:18.898" v="167"/>
          <ac:spMkLst>
            <pc:docMk/>
            <pc:sldMk cId="796208304" sldId="615"/>
            <ac:spMk id="52" creationId="{E4EAEDC6-CC75-3C0F-5128-CD287CA25C7B}"/>
          </ac:spMkLst>
        </pc:spChg>
        <pc:spChg chg="del mod topLvl">
          <ac:chgData name="Ms Davis" userId="3612a8e6-df62-4cb6-b769-31cb96b780db" providerId="ADAL" clId="{A3A992BB-DC0F-4C60-9F99-E93089AFA6DF}" dt="2026-02-05T12:38:18.898" v="169"/>
          <ac:spMkLst>
            <pc:docMk/>
            <pc:sldMk cId="796208304" sldId="615"/>
            <ac:spMk id="53" creationId="{8BB84581-5B3B-D3FA-75A0-1E9131092473}"/>
          </ac:spMkLst>
        </pc:spChg>
        <pc:spChg chg="del mod topLvl">
          <ac:chgData name="Ms Davis" userId="3612a8e6-df62-4cb6-b769-31cb96b780db" providerId="ADAL" clId="{A3A992BB-DC0F-4C60-9F99-E93089AFA6DF}" dt="2026-02-05T12:38:18.914" v="171"/>
          <ac:spMkLst>
            <pc:docMk/>
            <pc:sldMk cId="796208304" sldId="615"/>
            <ac:spMk id="54" creationId="{98B77FC9-E5FB-0EED-CE2E-81BC86BCB7C2}"/>
          </ac:spMkLst>
        </pc:spChg>
        <pc:spChg chg="del mod topLvl">
          <ac:chgData name="Ms Davis" userId="3612a8e6-df62-4cb6-b769-31cb96b780db" providerId="ADAL" clId="{A3A992BB-DC0F-4C60-9F99-E93089AFA6DF}" dt="2026-02-05T12:38:18.914" v="173"/>
          <ac:spMkLst>
            <pc:docMk/>
            <pc:sldMk cId="796208304" sldId="615"/>
            <ac:spMk id="55" creationId="{80F7F72A-6E95-7FBC-BC65-E3E22A1870A2}"/>
          </ac:spMkLst>
        </pc:spChg>
        <pc:spChg chg="del mod topLvl">
          <ac:chgData name="Ms Davis" userId="3612a8e6-df62-4cb6-b769-31cb96b780db" providerId="ADAL" clId="{A3A992BB-DC0F-4C60-9F99-E93089AFA6DF}" dt="2026-02-05T12:38:18.898" v="158"/>
          <ac:spMkLst>
            <pc:docMk/>
            <pc:sldMk cId="796208304" sldId="615"/>
            <ac:spMk id="57" creationId="{7DB713CE-AF99-BD97-E020-1C4CF02AEC12}"/>
          </ac:spMkLst>
        </pc:spChg>
        <pc:spChg chg="del mod topLvl">
          <ac:chgData name="Ms Davis" userId="3612a8e6-df62-4cb6-b769-31cb96b780db" providerId="ADAL" clId="{A3A992BB-DC0F-4C60-9F99-E93089AFA6DF}" dt="2026-02-05T12:38:18.898" v="160"/>
          <ac:spMkLst>
            <pc:docMk/>
            <pc:sldMk cId="796208304" sldId="615"/>
            <ac:spMk id="58" creationId="{16543F2B-FF7B-32EC-2986-59FAD0967094}"/>
          </ac:spMkLst>
        </pc:spChg>
        <pc:spChg chg="del mod topLvl">
          <ac:chgData name="Ms Davis" userId="3612a8e6-df62-4cb6-b769-31cb96b780db" providerId="ADAL" clId="{A3A992BB-DC0F-4C60-9F99-E93089AFA6DF}" dt="2026-02-05T12:38:18.898" v="162"/>
          <ac:spMkLst>
            <pc:docMk/>
            <pc:sldMk cId="796208304" sldId="615"/>
            <ac:spMk id="59" creationId="{9C0B2BDB-A830-803F-4543-DB69458B40D4}"/>
          </ac:spMkLst>
        </pc:spChg>
        <pc:spChg chg="del">
          <ac:chgData name="Ms Davis" userId="3612a8e6-df62-4cb6-b769-31cb96b780db" providerId="ADAL" clId="{A3A992BB-DC0F-4C60-9F99-E93089AFA6DF}" dt="2026-02-05T12:38:18.882" v="155"/>
          <ac:spMkLst>
            <pc:docMk/>
            <pc:sldMk cId="796208304" sldId="615"/>
            <ac:spMk id="61" creationId="{149E0437-795A-6290-6FBB-A6904ECE71E5}"/>
          </ac:spMkLst>
        </pc:spChg>
        <pc:spChg chg="del mod topLvl">
          <ac:chgData name="Ms Davis" userId="3612a8e6-df62-4cb6-b769-31cb96b780db" providerId="ADAL" clId="{A3A992BB-DC0F-4C60-9F99-E93089AFA6DF}" dt="2026-02-05T12:38:18.867" v="141"/>
          <ac:spMkLst>
            <pc:docMk/>
            <pc:sldMk cId="796208304" sldId="615"/>
            <ac:spMk id="62" creationId="{06C6DFEE-240B-5722-E01A-E6D6E6FC0E6B}"/>
          </ac:spMkLst>
        </pc:spChg>
        <pc:spChg chg="del mod topLvl">
          <ac:chgData name="Ms Davis" userId="3612a8e6-df62-4cb6-b769-31cb96b780db" providerId="ADAL" clId="{A3A992BB-DC0F-4C60-9F99-E93089AFA6DF}" dt="2026-02-05T12:38:18.867" v="143"/>
          <ac:spMkLst>
            <pc:docMk/>
            <pc:sldMk cId="796208304" sldId="615"/>
            <ac:spMk id="63" creationId="{0BD43801-E29D-F5CE-8988-BF5240B650E8}"/>
          </ac:spMkLst>
        </pc:spChg>
        <pc:spChg chg="del mod topLvl">
          <ac:chgData name="Ms Davis" userId="3612a8e6-df62-4cb6-b769-31cb96b780db" providerId="ADAL" clId="{A3A992BB-DC0F-4C60-9F99-E93089AFA6DF}" dt="2026-02-05T12:38:18.882" v="145"/>
          <ac:spMkLst>
            <pc:docMk/>
            <pc:sldMk cId="796208304" sldId="615"/>
            <ac:spMk id="64" creationId="{8EA61EF1-A4AA-2273-E364-71AA607D4508}"/>
          </ac:spMkLst>
        </pc:spChg>
        <pc:spChg chg="del mod topLvl">
          <ac:chgData name="Ms Davis" userId="3612a8e6-df62-4cb6-b769-31cb96b780db" providerId="ADAL" clId="{A3A992BB-DC0F-4C60-9F99-E93089AFA6DF}" dt="2026-02-05T12:38:18.882" v="147"/>
          <ac:spMkLst>
            <pc:docMk/>
            <pc:sldMk cId="796208304" sldId="615"/>
            <ac:spMk id="65" creationId="{ABF4A1DA-5293-67F4-88CF-231278767BB0}"/>
          </ac:spMkLst>
        </pc:spChg>
        <pc:spChg chg="del mod topLvl">
          <ac:chgData name="Ms Davis" userId="3612a8e6-df62-4cb6-b769-31cb96b780db" providerId="ADAL" clId="{A3A992BB-DC0F-4C60-9F99-E93089AFA6DF}" dt="2026-02-05T12:38:18.882" v="149"/>
          <ac:spMkLst>
            <pc:docMk/>
            <pc:sldMk cId="796208304" sldId="615"/>
            <ac:spMk id="66" creationId="{8D8849E0-B214-A316-B9DB-6FA850333695}"/>
          </ac:spMkLst>
        </pc:spChg>
        <pc:spChg chg="del mod topLvl">
          <ac:chgData name="Ms Davis" userId="3612a8e6-df62-4cb6-b769-31cb96b780db" providerId="ADAL" clId="{A3A992BB-DC0F-4C60-9F99-E93089AFA6DF}" dt="2026-02-05T12:38:18.882" v="151"/>
          <ac:spMkLst>
            <pc:docMk/>
            <pc:sldMk cId="796208304" sldId="615"/>
            <ac:spMk id="67" creationId="{1B2BE206-8273-787A-D9F4-76E85FDD94BE}"/>
          </ac:spMkLst>
        </pc:spChg>
        <pc:spChg chg="del mod topLvl">
          <ac:chgData name="Ms Davis" userId="3612a8e6-df62-4cb6-b769-31cb96b780db" providerId="ADAL" clId="{A3A992BB-DC0F-4C60-9F99-E93089AFA6DF}" dt="2026-02-05T12:38:18.882" v="153"/>
          <ac:spMkLst>
            <pc:docMk/>
            <pc:sldMk cId="796208304" sldId="615"/>
            <ac:spMk id="68" creationId="{34D991D7-5621-94D7-FF3E-071F97E6FE5E}"/>
          </ac:spMkLst>
        </pc:spChg>
        <pc:spChg chg="del">
          <ac:chgData name="Ms Davis" userId="3612a8e6-df62-4cb6-b769-31cb96b780db" providerId="ADAL" clId="{A3A992BB-DC0F-4C60-9F99-E93089AFA6DF}" dt="2026-02-05T12:38:18.867" v="138"/>
          <ac:spMkLst>
            <pc:docMk/>
            <pc:sldMk cId="796208304" sldId="615"/>
            <ac:spMk id="70" creationId="{903FE2C4-272A-D52E-DAA2-3B1123123D2B}"/>
          </ac:spMkLst>
        </pc:spChg>
        <pc:spChg chg="del mod topLvl">
          <ac:chgData name="Ms Davis" userId="3612a8e6-df62-4cb6-b769-31cb96b780db" providerId="ADAL" clId="{A3A992BB-DC0F-4C60-9F99-E93089AFA6DF}" dt="2026-02-05T12:38:18.835" v="116"/>
          <ac:spMkLst>
            <pc:docMk/>
            <pc:sldMk cId="796208304" sldId="615"/>
            <ac:spMk id="71" creationId="{569D40EB-5F2F-87B6-CC7E-C79FAA475070}"/>
          </ac:spMkLst>
        </pc:spChg>
        <pc:spChg chg="del mod topLvl">
          <ac:chgData name="Ms Davis" userId="3612a8e6-df62-4cb6-b769-31cb96b780db" providerId="ADAL" clId="{A3A992BB-DC0F-4C60-9F99-E93089AFA6DF}" dt="2026-02-05T12:38:18.851" v="118"/>
          <ac:spMkLst>
            <pc:docMk/>
            <pc:sldMk cId="796208304" sldId="615"/>
            <ac:spMk id="72" creationId="{51571FE5-5342-195D-E5D3-C46EB66867AF}"/>
          </ac:spMkLst>
        </pc:spChg>
        <pc:spChg chg="del mod topLvl">
          <ac:chgData name="Ms Davis" userId="3612a8e6-df62-4cb6-b769-31cb96b780db" providerId="ADAL" clId="{A3A992BB-DC0F-4C60-9F99-E93089AFA6DF}" dt="2026-02-05T12:38:18.851" v="120"/>
          <ac:spMkLst>
            <pc:docMk/>
            <pc:sldMk cId="796208304" sldId="615"/>
            <ac:spMk id="73" creationId="{42C94E4F-766C-207E-2343-EE93BD51C6DF}"/>
          </ac:spMkLst>
        </pc:spChg>
        <pc:spChg chg="del mod topLvl">
          <ac:chgData name="Ms Davis" userId="3612a8e6-df62-4cb6-b769-31cb96b780db" providerId="ADAL" clId="{A3A992BB-DC0F-4C60-9F99-E93089AFA6DF}" dt="2026-02-05T12:38:18.851" v="122"/>
          <ac:spMkLst>
            <pc:docMk/>
            <pc:sldMk cId="796208304" sldId="615"/>
            <ac:spMk id="74" creationId="{09573CAD-51B8-CCE8-14DE-A1FBB0151148}"/>
          </ac:spMkLst>
        </pc:spChg>
        <pc:spChg chg="del mod topLvl">
          <ac:chgData name="Ms Davis" userId="3612a8e6-df62-4cb6-b769-31cb96b780db" providerId="ADAL" clId="{A3A992BB-DC0F-4C60-9F99-E93089AFA6DF}" dt="2026-02-05T12:38:18.851" v="124"/>
          <ac:spMkLst>
            <pc:docMk/>
            <pc:sldMk cId="796208304" sldId="615"/>
            <ac:spMk id="75" creationId="{BBCA6310-D307-768C-4935-32607312DEF1}"/>
          </ac:spMkLst>
        </pc:spChg>
        <pc:spChg chg="del mod topLvl">
          <ac:chgData name="Ms Davis" userId="3612a8e6-df62-4cb6-b769-31cb96b780db" providerId="ADAL" clId="{A3A992BB-DC0F-4C60-9F99-E93089AFA6DF}" dt="2026-02-05T12:38:18.860" v="126"/>
          <ac:spMkLst>
            <pc:docMk/>
            <pc:sldMk cId="796208304" sldId="615"/>
            <ac:spMk id="76" creationId="{0C0BBDF4-CAD9-AF90-70EE-631FEAB0EF10}"/>
          </ac:spMkLst>
        </pc:spChg>
        <pc:spChg chg="del mod topLvl">
          <ac:chgData name="Ms Davis" userId="3612a8e6-df62-4cb6-b769-31cb96b780db" providerId="ADAL" clId="{A3A992BB-DC0F-4C60-9F99-E93089AFA6DF}" dt="2026-02-05T12:38:18.860" v="128"/>
          <ac:spMkLst>
            <pc:docMk/>
            <pc:sldMk cId="796208304" sldId="615"/>
            <ac:spMk id="77" creationId="{DFDF6F0E-08A7-162D-96AA-2AE46E3397AC}"/>
          </ac:spMkLst>
        </pc:spChg>
        <pc:spChg chg="del">
          <ac:chgData name="Ms Davis" userId="3612a8e6-df62-4cb6-b769-31cb96b780db" providerId="ADAL" clId="{A3A992BB-DC0F-4C60-9F99-E93089AFA6DF}" dt="2026-02-05T12:38:18.860" v="130"/>
          <ac:spMkLst>
            <pc:docMk/>
            <pc:sldMk cId="796208304" sldId="615"/>
            <ac:spMk id="78" creationId="{4FC623AC-9082-0B5D-057D-B6006F499D62}"/>
          </ac:spMkLst>
        </pc:spChg>
        <pc:spChg chg="del mod topLvl">
          <ac:chgData name="Ms Davis" userId="3612a8e6-df62-4cb6-b769-31cb96b780db" providerId="ADAL" clId="{A3A992BB-DC0F-4C60-9F99-E93089AFA6DF}" dt="2026-02-05T12:38:18.867" v="132"/>
          <ac:spMkLst>
            <pc:docMk/>
            <pc:sldMk cId="796208304" sldId="615"/>
            <ac:spMk id="79" creationId="{E0E8F8E5-CE92-5185-005F-6E86D3CF850C}"/>
          </ac:spMkLst>
        </pc:spChg>
        <pc:spChg chg="del mod topLvl">
          <ac:chgData name="Ms Davis" userId="3612a8e6-df62-4cb6-b769-31cb96b780db" providerId="ADAL" clId="{A3A992BB-DC0F-4C60-9F99-E93089AFA6DF}" dt="2026-02-05T12:38:18.867" v="134"/>
          <ac:spMkLst>
            <pc:docMk/>
            <pc:sldMk cId="796208304" sldId="615"/>
            <ac:spMk id="80" creationId="{67603BC8-972F-E27D-161F-83F0664BA5F3}"/>
          </ac:spMkLst>
        </pc:spChg>
        <pc:spChg chg="del mod topLvl">
          <ac:chgData name="Ms Davis" userId="3612a8e6-df62-4cb6-b769-31cb96b780db" providerId="ADAL" clId="{A3A992BB-DC0F-4C60-9F99-E93089AFA6DF}" dt="2026-02-05T12:38:18.867" v="136"/>
          <ac:spMkLst>
            <pc:docMk/>
            <pc:sldMk cId="796208304" sldId="615"/>
            <ac:spMk id="81" creationId="{FBC1734C-7FDC-3BA6-CD4C-6AEB2D366DCC}"/>
          </ac:spMkLst>
        </pc:spChg>
        <pc:spChg chg="del mod topLvl">
          <ac:chgData name="Ms Davis" userId="3612a8e6-df62-4cb6-b769-31cb96b780db" providerId="ADAL" clId="{A3A992BB-DC0F-4C60-9F99-E93089AFA6DF}" dt="2026-02-05T12:38:18.819" v="93"/>
          <ac:spMkLst>
            <pc:docMk/>
            <pc:sldMk cId="796208304" sldId="615"/>
            <ac:spMk id="83" creationId="{CC9DD9C4-0373-F892-E715-AD5457C7676E}"/>
          </ac:spMkLst>
        </pc:spChg>
        <pc:spChg chg="del mod topLvl">
          <ac:chgData name="Ms Davis" userId="3612a8e6-df62-4cb6-b769-31cb96b780db" providerId="ADAL" clId="{A3A992BB-DC0F-4C60-9F99-E93089AFA6DF}" dt="2026-02-05T12:38:18.819" v="95"/>
          <ac:spMkLst>
            <pc:docMk/>
            <pc:sldMk cId="796208304" sldId="615"/>
            <ac:spMk id="84" creationId="{A558DD42-60A5-B8A1-AD00-6D9E8C215DB6}"/>
          </ac:spMkLst>
        </pc:spChg>
        <pc:spChg chg="del mod topLvl">
          <ac:chgData name="Ms Davis" userId="3612a8e6-df62-4cb6-b769-31cb96b780db" providerId="ADAL" clId="{A3A992BB-DC0F-4C60-9F99-E93089AFA6DF}" dt="2026-02-05T12:38:18.819" v="97"/>
          <ac:spMkLst>
            <pc:docMk/>
            <pc:sldMk cId="796208304" sldId="615"/>
            <ac:spMk id="85" creationId="{931B1BAF-B05B-BD7A-ACB1-0E5B6C6D2FB1}"/>
          </ac:spMkLst>
        </pc:spChg>
        <pc:spChg chg="del mod topLvl">
          <ac:chgData name="Ms Davis" userId="3612a8e6-df62-4cb6-b769-31cb96b780db" providerId="ADAL" clId="{A3A992BB-DC0F-4C60-9F99-E93089AFA6DF}" dt="2026-02-05T12:38:18.819" v="99"/>
          <ac:spMkLst>
            <pc:docMk/>
            <pc:sldMk cId="796208304" sldId="615"/>
            <ac:spMk id="86" creationId="{3DB6202E-4A22-E048-066F-B089D112E117}"/>
          </ac:spMkLst>
        </pc:spChg>
        <pc:spChg chg="del mod topLvl">
          <ac:chgData name="Ms Davis" userId="3612a8e6-df62-4cb6-b769-31cb96b780db" providerId="ADAL" clId="{A3A992BB-DC0F-4C60-9F99-E93089AFA6DF}" dt="2026-02-05T12:38:18.819" v="101"/>
          <ac:spMkLst>
            <pc:docMk/>
            <pc:sldMk cId="796208304" sldId="615"/>
            <ac:spMk id="87" creationId="{D9F73F77-9E6C-18F1-1385-8597BE0B07BE}"/>
          </ac:spMkLst>
        </pc:spChg>
        <pc:spChg chg="del mod topLvl">
          <ac:chgData name="Ms Davis" userId="3612a8e6-df62-4cb6-b769-31cb96b780db" providerId="ADAL" clId="{A3A992BB-DC0F-4C60-9F99-E93089AFA6DF}" dt="2026-02-05T12:38:18.819" v="103"/>
          <ac:spMkLst>
            <pc:docMk/>
            <pc:sldMk cId="796208304" sldId="615"/>
            <ac:spMk id="88" creationId="{37BF961D-C902-A684-065A-26C28C941A56}"/>
          </ac:spMkLst>
        </pc:spChg>
        <pc:spChg chg="del mod topLvl">
          <ac:chgData name="Ms Davis" userId="3612a8e6-df62-4cb6-b769-31cb96b780db" providerId="ADAL" clId="{A3A992BB-DC0F-4C60-9F99-E93089AFA6DF}" dt="2026-02-05T12:38:18.835" v="105"/>
          <ac:spMkLst>
            <pc:docMk/>
            <pc:sldMk cId="796208304" sldId="615"/>
            <ac:spMk id="89" creationId="{D4F90C23-B2AA-D3C2-CB45-3E649E3CB597}"/>
          </ac:spMkLst>
        </pc:spChg>
        <pc:spChg chg="del mod topLvl">
          <ac:chgData name="Ms Davis" userId="3612a8e6-df62-4cb6-b769-31cb96b780db" providerId="ADAL" clId="{A3A992BB-DC0F-4C60-9F99-E93089AFA6DF}" dt="2026-02-05T12:38:18.835" v="107"/>
          <ac:spMkLst>
            <pc:docMk/>
            <pc:sldMk cId="796208304" sldId="615"/>
            <ac:spMk id="90" creationId="{90F58911-B0F6-DD7B-337F-FE1E2A6C424A}"/>
          </ac:spMkLst>
        </pc:spChg>
        <pc:spChg chg="del mod topLvl">
          <ac:chgData name="Ms Davis" userId="3612a8e6-df62-4cb6-b769-31cb96b780db" providerId="ADAL" clId="{A3A992BB-DC0F-4C60-9F99-E93089AFA6DF}" dt="2026-02-05T12:38:18.835" v="109"/>
          <ac:spMkLst>
            <pc:docMk/>
            <pc:sldMk cId="796208304" sldId="615"/>
            <ac:spMk id="91" creationId="{D2E869B8-3DD6-D953-572D-22615982F9CF}"/>
          </ac:spMkLst>
        </pc:spChg>
        <pc:spChg chg="del mod topLvl">
          <ac:chgData name="Ms Davis" userId="3612a8e6-df62-4cb6-b769-31cb96b780db" providerId="ADAL" clId="{A3A992BB-DC0F-4C60-9F99-E93089AFA6DF}" dt="2026-02-05T12:38:18.835" v="111"/>
          <ac:spMkLst>
            <pc:docMk/>
            <pc:sldMk cId="796208304" sldId="615"/>
            <ac:spMk id="92" creationId="{9EDD479A-E2EB-46AA-E48B-EAF447B84D01}"/>
          </ac:spMkLst>
        </pc:spChg>
        <pc:spChg chg="del">
          <ac:chgData name="Ms Davis" userId="3612a8e6-df62-4cb6-b769-31cb96b780db" providerId="ADAL" clId="{A3A992BB-DC0F-4C60-9F99-E93089AFA6DF}" dt="2026-02-05T12:38:18.835" v="113"/>
          <ac:spMkLst>
            <pc:docMk/>
            <pc:sldMk cId="796208304" sldId="615"/>
            <ac:spMk id="93" creationId="{E805D5D4-94B6-0964-5308-5A6F01649217}"/>
          </ac:spMkLst>
        </pc:spChg>
        <pc:spChg chg="del mod topLvl">
          <ac:chgData name="Ms Davis" userId="3612a8e6-df62-4cb6-b769-31cb96b780db" providerId="ADAL" clId="{A3A992BB-DC0F-4C60-9F99-E93089AFA6DF}" dt="2026-02-05T12:38:18.772" v="62"/>
          <ac:spMkLst>
            <pc:docMk/>
            <pc:sldMk cId="796208304" sldId="615"/>
            <ac:spMk id="95" creationId="{C6721219-003D-C4A3-2AE5-F8C6869DFE58}"/>
          </ac:spMkLst>
        </pc:spChg>
        <pc:spChg chg="del">
          <ac:chgData name="Ms Davis" userId="3612a8e6-df62-4cb6-b769-31cb96b780db" providerId="ADAL" clId="{A3A992BB-DC0F-4C60-9F99-E93089AFA6DF}" dt="2026-02-05T12:38:18.788" v="64"/>
          <ac:spMkLst>
            <pc:docMk/>
            <pc:sldMk cId="796208304" sldId="615"/>
            <ac:spMk id="96" creationId="{440014EE-078F-FD70-9D9B-B9A235B8A101}"/>
          </ac:spMkLst>
        </pc:spChg>
        <pc:spChg chg="del mod topLvl">
          <ac:chgData name="Ms Davis" userId="3612a8e6-df62-4cb6-b769-31cb96b780db" providerId="ADAL" clId="{A3A992BB-DC0F-4C60-9F99-E93089AFA6DF}" dt="2026-02-05T12:38:18.788" v="66"/>
          <ac:spMkLst>
            <pc:docMk/>
            <pc:sldMk cId="796208304" sldId="615"/>
            <ac:spMk id="97" creationId="{DB9F5C60-3568-051C-1A22-DB4F8CFA927E}"/>
          </ac:spMkLst>
        </pc:spChg>
        <pc:spChg chg="del">
          <ac:chgData name="Ms Davis" userId="3612a8e6-df62-4cb6-b769-31cb96b780db" providerId="ADAL" clId="{A3A992BB-DC0F-4C60-9F99-E93089AFA6DF}" dt="2026-02-05T12:38:18.788" v="68"/>
          <ac:spMkLst>
            <pc:docMk/>
            <pc:sldMk cId="796208304" sldId="615"/>
            <ac:spMk id="98" creationId="{9A8E26C2-EB0B-B41F-3F12-B8B4BD4BC941}"/>
          </ac:spMkLst>
        </pc:spChg>
        <pc:spChg chg="del mod topLvl">
          <ac:chgData name="Ms Davis" userId="3612a8e6-df62-4cb6-b769-31cb96b780db" providerId="ADAL" clId="{A3A992BB-DC0F-4C60-9F99-E93089AFA6DF}" dt="2026-02-05T12:38:18.788" v="70"/>
          <ac:spMkLst>
            <pc:docMk/>
            <pc:sldMk cId="796208304" sldId="615"/>
            <ac:spMk id="99" creationId="{00F4A431-E848-EBA6-8B0C-AF3F6FBE9A8F}"/>
          </ac:spMkLst>
        </pc:spChg>
        <pc:spChg chg="del">
          <ac:chgData name="Ms Davis" userId="3612a8e6-df62-4cb6-b769-31cb96b780db" providerId="ADAL" clId="{A3A992BB-DC0F-4C60-9F99-E93089AFA6DF}" dt="2026-02-05T12:38:18.788" v="72"/>
          <ac:spMkLst>
            <pc:docMk/>
            <pc:sldMk cId="796208304" sldId="615"/>
            <ac:spMk id="100" creationId="{14187770-5E60-CEA8-84B5-5BE3DA00B36C}"/>
          </ac:spMkLst>
        </pc:spChg>
        <pc:spChg chg="del mod topLvl">
          <ac:chgData name="Ms Davis" userId="3612a8e6-df62-4cb6-b769-31cb96b780db" providerId="ADAL" clId="{A3A992BB-DC0F-4C60-9F99-E93089AFA6DF}" dt="2026-02-05T12:38:18.788" v="74"/>
          <ac:spMkLst>
            <pc:docMk/>
            <pc:sldMk cId="796208304" sldId="615"/>
            <ac:spMk id="101" creationId="{7F41CD2B-C836-B413-2329-BA77AB098850}"/>
          </ac:spMkLst>
        </pc:spChg>
        <pc:spChg chg="del mod topLvl">
          <ac:chgData name="Ms Davis" userId="3612a8e6-df62-4cb6-b769-31cb96b780db" providerId="ADAL" clId="{A3A992BB-DC0F-4C60-9F99-E93089AFA6DF}" dt="2026-02-05T12:38:18.788" v="76"/>
          <ac:spMkLst>
            <pc:docMk/>
            <pc:sldMk cId="796208304" sldId="615"/>
            <ac:spMk id="102" creationId="{5581287A-EF52-790D-2ADB-0EA42C805976}"/>
          </ac:spMkLst>
        </pc:spChg>
        <pc:spChg chg="del mod topLvl">
          <ac:chgData name="Ms Davis" userId="3612a8e6-df62-4cb6-b769-31cb96b780db" providerId="ADAL" clId="{A3A992BB-DC0F-4C60-9F99-E93089AFA6DF}" dt="2026-02-05T12:38:18.803" v="78"/>
          <ac:spMkLst>
            <pc:docMk/>
            <pc:sldMk cId="796208304" sldId="615"/>
            <ac:spMk id="103" creationId="{0C90345E-82A3-B0F1-ECE3-EE1D6E9D6331}"/>
          </ac:spMkLst>
        </pc:spChg>
        <pc:spChg chg="del mod topLvl">
          <ac:chgData name="Ms Davis" userId="3612a8e6-df62-4cb6-b769-31cb96b780db" providerId="ADAL" clId="{A3A992BB-DC0F-4C60-9F99-E93089AFA6DF}" dt="2026-02-05T12:38:18.803" v="80"/>
          <ac:spMkLst>
            <pc:docMk/>
            <pc:sldMk cId="796208304" sldId="615"/>
            <ac:spMk id="104" creationId="{31FAEFF8-63DE-9AF8-624F-9E08A833264B}"/>
          </ac:spMkLst>
        </pc:spChg>
        <pc:spChg chg="del">
          <ac:chgData name="Ms Davis" userId="3612a8e6-df62-4cb6-b769-31cb96b780db" providerId="ADAL" clId="{A3A992BB-DC0F-4C60-9F99-E93089AFA6DF}" dt="2026-02-05T12:38:18.803" v="82"/>
          <ac:spMkLst>
            <pc:docMk/>
            <pc:sldMk cId="796208304" sldId="615"/>
            <ac:spMk id="105" creationId="{87928EFA-F397-A59B-F74E-B5D39AE9FE95}"/>
          </ac:spMkLst>
        </pc:spChg>
        <pc:spChg chg="del mod topLvl">
          <ac:chgData name="Ms Davis" userId="3612a8e6-df62-4cb6-b769-31cb96b780db" providerId="ADAL" clId="{A3A992BB-DC0F-4C60-9F99-E93089AFA6DF}" dt="2026-02-05T12:38:18.803" v="84"/>
          <ac:spMkLst>
            <pc:docMk/>
            <pc:sldMk cId="796208304" sldId="615"/>
            <ac:spMk id="106" creationId="{38552C0F-CCA8-1704-DE87-8E0F8521E3CF}"/>
          </ac:spMkLst>
        </pc:spChg>
        <pc:spChg chg="del">
          <ac:chgData name="Ms Davis" userId="3612a8e6-df62-4cb6-b769-31cb96b780db" providerId="ADAL" clId="{A3A992BB-DC0F-4C60-9F99-E93089AFA6DF}" dt="2026-02-05T12:38:18.803" v="86"/>
          <ac:spMkLst>
            <pc:docMk/>
            <pc:sldMk cId="796208304" sldId="615"/>
            <ac:spMk id="107" creationId="{A85754F3-957A-6233-B6D6-2FE8A119FFC9}"/>
          </ac:spMkLst>
        </pc:spChg>
        <pc:spChg chg="del mod topLvl">
          <ac:chgData name="Ms Davis" userId="3612a8e6-df62-4cb6-b769-31cb96b780db" providerId="ADAL" clId="{A3A992BB-DC0F-4C60-9F99-E93089AFA6DF}" dt="2026-02-05T12:38:18.803" v="88"/>
          <ac:spMkLst>
            <pc:docMk/>
            <pc:sldMk cId="796208304" sldId="615"/>
            <ac:spMk id="108" creationId="{0158071F-1FB2-8516-6F22-B3EDCFCF545B}"/>
          </ac:spMkLst>
        </pc:spChg>
        <pc:spChg chg="del mod topLvl">
          <ac:chgData name="Ms Davis" userId="3612a8e6-df62-4cb6-b769-31cb96b780db" providerId="ADAL" clId="{A3A992BB-DC0F-4C60-9F99-E93089AFA6DF}" dt="2026-02-05T12:38:18.803" v="90"/>
          <ac:spMkLst>
            <pc:docMk/>
            <pc:sldMk cId="796208304" sldId="615"/>
            <ac:spMk id="109" creationId="{79F674BD-BBC1-85C8-4D73-07A371716919}"/>
          </ac:spMkLst>
        </pc:spChg>
        <pc:spChg chg="del mod topLvl">
          <ac:chgData name="Ms Davis" userId="3612a8e6-df62-4cb6-b769-31cb96b780db" providerId="ADAL" clId="{A3A992BB-DC0F-4C60-9F99-E93089AFA6DF}" dt="2026-02-05T12:38:18.741" v="37"/>
          <ac:spMkLst>
            <pc:docMk/>
            <pc:sldMk cId="796208304" sldId="615"/>
            <ac:spMk id="111" creationId="{CCC53598-EFBE-409A-0308-CFDC7C4B64C5}"/>
          </ac:spMkLst>
        </pc:spChg>
        <pc:spChg chg="del mod topLvl">
          <ac:chgData name="Ms Davis" userId="3612a8e6-df62-4cb6-b769-31cb96b780db" providerId="ADAL" clId="{A3A992BB-DC0F-4C60-9F99-E93089AFA6DF}" dt="2026-02-05T12:38:18.741" v="39"/>
          <ac:spMkLst>
            <pc:docMk/>
            <pc:sldMk cId="796208304" sldId="615"/>
            <ac:spMk id="112" creationId="{250D0A9E-5015-A385-0418-0F76D0A23375}"/>
          </ac:spMkLst>
        </pc:spChg>
        <pc:spChg chg="del mod topLvl">
          <ac:chgData name="Ms Davis" userId="3612a8e6-df62-4cb6-b769-31cb96b780db" providerId="ADAL" clId="{A3A992BB-DC0F-4C60-9F99-E93089AFA6DF}" dt="2026-02-05T12:38:18.756" v="41"/>
          <ac:spMkLst>
            <pc:docMk/>
            <pc:sldMk cId="796208304" sldId="615"/>
            <ac:spMk id="113" creationId="{AD6A7568-0C95-CF20-307B-D47C4A491F11}"/>
          </ac:spMkLst>
        </pc:spChg>
        <pc:spChg chg="del">
          <ac:chgData name="Ms Davis" userId="3612a8e6-df62-4cb6-b769-31cb96b780db" providerId="ADAL" clId="{A3A992BB-DC0F-4C60-9F99-E93089AFA6DF}" dt="2026-02-05T12:38:18.756" v="43"/>
          <ac:spMkLst>
            <pc:docMk/>
            <pc:sldMk cId="796208304" sldId="615"/>
            <ac:spMk id="114" creationId="{C3E7323E-2AAE-E51E-763A-1E759F52D128}"/>
          </ac:spMkLst>
        </pc:spChg>
        <pc:spChg chg="del mod topLvl">
          <ac:chgData name="Ms Davis" userId="3612a8e6-df62-4cb6-b769-31cb96b780db" providerId="ADAL" clId="{A3A992BB-DC0F-4C60-9F99-E93089AFA6DF}" dt="2026-02-05T12:38:18.756" v="45"/>
          <ac:spMkLst>
            <pc:docMk/>
            <pc:sldMk cId="796208304" sldId="615"/>
            <ac:spMk id="115" creationId="{DF09E322-B33E-860A-1F6B-EDFC100F032D}"/>
          </ac:spMkLst>
        </pc:spChg>
        <pc:spChg chg="del">
          <ac:chgData name="Ms Davis" userId="3612a8e6-df62-4cb6-b769-31cb96b780db" providerId="ADAL" clId="{A3A992BB-DC0F-4C60-9F99-E93089AFA6DF}" dt="2026-02-05T12:38:18.756" v="47"/>
          <ac:spMkLst>
            <pc:docMk/>
            <pc:sldMk cId="796208304" sldId="615"/>
            <ac:spMk id="116" creationId="{4C9E8079-CD41-2B54-7A13-2911F5107AB7}"/>
          </ac:spMkLst>
        </pc:spChg>
        <pc:spChg chg="del mod topLvl">
          <ac:chgData name="Ms Davis" userId="3612a8e6-df62-4cb6-b769-31cb96b780db" providerId="ADAL" clId="{A3A992BB-DC0F-4C60-9F99-E93089AFA6DF}" dt="2026-02-05T12:38:18.756" v="49"/>
          <ac:spMkLst>
            <pc:docMk/>
            <pc:sldMk cId="796208304" sldId="615"/>
            <ac:spMk id="117" creationId="{4B2ADBEC-A01E-7AB0-AA66-449C2EB2FB94}"/>
          </ac:spMkLst>
        </pc:spChg>
        <pc:spChg chg="del mod topLvl">
          <ac:chgData name="Ms Davis" userId="3612a8e6-df62-4cb6-b769-31cb96b780db" providerId="ADAL" clId="{A3A992BB-DC0F-4C60-9F99-E93089AFA6DF}" dt="2026-02-05T12:38:18.756" v="51"/>
          <ac:spMkLst>
            <pc:docMk/>
            <pc:sldMk cId="796208304" sldId="615"/>
            <ac:spMk id="118" creationId="{F206D7E5-5848-A0CE-5E3C-2FA3AB058540}"/>
          </ac:spMkLst>
        </pc:spChg>
        <pc:spChg chg="del mod topLvl">
          <ac:chgData name="Ms Davis" userId="3612a8e6-df62-4cb6-b769-31cb96b780db" providerId="ADAL" clId="{A3A992BB-DC0F-4C60-9F99-E93089AFA6DF}" dt="2026-02-05T12:38:18.772" v="53"/>
          <ac:spMkLst>
            <pc:docMk/>
            <pc:sldMk cId="796208304" sldId="615"/>
            <ac:spMk id="119" creationId="{65B01E2D-8A79-141A-D264-5E74B70AEEB0}"/>
          </ac:spMkLst>
        </pc:spChg>
        <pc:spChg chg="del mod topLvl">
          <ac:chgData name="Ms Davis" userId="3612a8e6-df62-4cb6-b769-31cb96b780db" providerId="ADAL" clId="{A3A992BB-DC0F-4C60-9F99-E93089AFA6DF}" dt="2026-02-05T12:38:18.772" v="55"/>
          <ac:spMkLst>
            <pc:docMk/>
            <pc:sldMk cId="796208304" sldId="615"/>
            <ac:spMk id="120" creationId="{A7D730B6-1CB0-92EE-6528-653D9CECA60A}"/>
          </ac:spMkLst>
        </pc:spChg>
        <pc:spChg chg="del mod topLvl">
          <ac:chgData name="Ms Davis" userId="3612a8e6-df62-4cb6-b769-31cb96b780db" providerId="ADAL" clId="{A3A992BB-DC0F-4C60-9F99-E93089AFA6DF}" dt="2026-02-05T12:38:18.772" v="57"/>
          <ac:spMkLst>
            <pc:docMk/>
            <pc:sldMk cId="796208304" sldId="615"/>
            <ac:spMk id="121" creationId="{43601FA5-36F0-4636-42D5-CEEFB69B5F36}"/>
          </ac:spMkLst>
        </pc:spChg>
        <pc:spChg chg="del mod topLvl">
          <ac:chgData name="Ms Davis" userId="3612a8e6-df62-4cb6-b769-31cb96b780db" providerId="ADAL" clId="{A3A992BB-DC0F-4C60-9F99-E93089AFA6DF}" dt="2026-02-05T12:38:18.772" v="59"/>
          <ac:spMkLst>
            <pc:docMk/>
            <pc:sldMk cId="796208304" sldId="615"/>
            <ac:spMk id="122" creationId="{D486F2CE-00A5-E6AA-7F4E-28A4ED236124}"/>
          </ac:spMkLst>
        </pc:spChg>
        <pc:spChg chg="del mod topLvl">
          <ac:chgData name="Ms Davis" userId="3612a8e6-df62-4cb6-b769-31cb96b780db" providerId="ADAL" clId="{A3A992BB-DC0F-4C60-9F99-E93089AFA6DF}" dt="2026-02-05T12:38:18.693" v="2"/>
          <ac:spMkLst>
            <pc:docMk/>
            <pc:sldMk cId="796208304" sldId="615"/>
            <ac:spMk id="124" creationId="{6090BFC3-34C3-7A51-46BC-C9B658F047DD}"/>
          </ac:spMkLst>
        </pc:spChg>
        <pc:spChg chg="del">
          <ac:chgData name="Ms Davis" userId="3612a8e6-df62-4cb6-b769-31cb96b780db" providerId="ADAL" clId="{A3A992BB-DC0F-4C60-9F99-E93089AFA6DF}" dt="2026-02-05T12:38:18.709" v="4"/>
          <ac:spMkLst>
            <pc:docMk/>
            <pc:sldMk cId="796208304" sldId="615"/>
            <ac:spMk id="125" creationId="{A2E631CA-305B-6784-179B-3D80373B4E54}"/>
          </ac:spMkLst>
        </pc:spChg>
        <pc:spChg chg="del">
          <ac:chgData name="Ms Davis" userId="3612a8e6-df62-4cb6-b769-31cb96b780db" providerId="ADAL" clId="{A3A992BB-DC0F-4C60-9F99-E93089AFA6DF}" dt="2026-02-05T12:38:18.709" v="6"/>
          <ac:spMkLst>
            <pc:docMk/>
            <pc:sldMk cId="796208304" sldId="615"/>
            <ac:spMk id="126" creationId="{01E8DAB8-4EA6-4846-E1DB-09E64672641F}"/>
          </ac:spMkLst>
        </pc:spChg>
        <pc:spChg chg="del mod topLvl">
          <ac:chgData name="Ms Davis" userId="3612a8e6-df62-4cb6-b769-31cb96b780db" providerId="ADAL" clId="{A3A992BB-DC0F-4C60-9F99-E93089AFA6DF}" dt="2026-02-05T12:38:18.709" v="8"/>
          <ac:spMkLst>
            <pc:docMk/>
            <pc:sldMk cId="796208304" sldId="615"/>
            <ac:spMk id="127" creationId="{192BD350-2A8C-DF93-1D88-6C239B7C8080}"/>
          </ac:spMkLst>
        </pc:spChg>
        <pc:spChg chg="del">
          <ac:chgData name="Ms Davis" userId="3612a8e6-df62-4cb6-b769-31cb96b780db" providerId="ADAL" clId="{A3A992BB-DC0F-4C60-9F99-E93089AFA6DF}" dt="2026-02-05T12:38:18.709" v="10"/>
          <ac:spMkLst>
            <pc:docMk/>
            <pc:sldMk cId="796208304" sldId="615"/>
            <ac:spMk id="128" creationId="{C5B5C5B1-13FC-CD69-2995-3755B61AEC36}"/>
          </ac:spMkLst>
        </pc:spChg>
        <pc:spChg chg="del">
          <ac:chgData name="Ms Davis" userId="3612a8e6-df62-4cb6-b769-31cb96b780db" providerId="ADAL" clId="{A3A992BB-DC0F-4C60-9F99-E93089AFA6DF}" dt="2026-02-05T12:38:18.709" v="12"/>
          <ac:spMkLst>
            <pc:docMk/>
            <pc:sldMk cId="796208304" sldId="615"/>
            <ac:spMk id="129" creationId="{EFA6B4EB-C3C0-5244-7166-E4B6D15317E1}"/>
          </ac:spMkLst>
        </pc:spChg>
        <pc:spChg chg="del">
          <ac:chgData name="Ms Davis" userId="3612a8e6-df62-4cb6-b769-31cb96b780db" providerId="ADAL" clId="{A3A992BB-DC0F-4C60-9F99-E93089AFA6DF}" dt="2026-02-05T12:38:18.709" v="14"/>
          <ac:spMkLst>
            <pc:docMk/>
            <pc:sldMk cId="796208304" sldId="615"/>
            <ac:spMk id="130" creationId="{E4DD36EA-4CFB-374B-459B-C22CFFF901C3}"/>
          </ac:spMkLst>
        </pc:spChg>
        <pc:spChg chg="del mod topLvl">
          <ac:chgData name="Ms Davis" userId="3612a8e6-df62-4cb6-b769-31cb96b780db" providerId="ADAL" clId="{A3A992BB-DC0F-4C60-9F99-E93089AFA6DF}" dt="2026-02-05T12:38:18.725" v="16"/>
          <ac:spMkLst>
            <pc:docMk/>
            <pc:sldMk cId="796208304" sldId="615"/>
            <ac:spMk id="131" creationId="{D1D2D3CF-1463-B7C7-9061-A611C0EE623F}"/>
          </ac:spMkLst>
        </pc:spChg>
        <pc:spChg chg="del mod topLvl">
          <ac:chgData name="Ms Davis" userId="3612a8e6-df62-4cb6-b769-31cb96b780db" providerId="ADAL" clId="{A3A992BB-DC0F-4C60-9F99-E93089AFA6DF}" dt="2026-02-05T12:38:18.725" v="18"/>
          <ac:spMkLst>
            <pc:docMk/>
            <pc:sldMk cId="796208304" sldId="615"/>
            <ac:spMk id="132" creationId="{7B7CF068-3C91-004E-8B92-A1E8B3CBD9FF}"/>
          </ac:spMkLst>
        </pc:spChg>
        <pc:spChg chg="del mod topLvl">
          <ac:chgData name="Ms Davis" userId="3612a8e6-df62-4cb6-b769-31cb96b780db" providerId="ADAL" clId="{A3A992BB-DC0F-4C60-9F99-E93089AFA6DF}" dt="2026-02-05T12:38:18.725" v="20"/>
          <ac:spMkLst>
            <pc:docMk/>
            <pc:sldMk cId="796208304" sldId="615"/>
            <ac:spMk id="133" creationId="{49AF389F-A839-D56A-A05D-32601E71DB69}"/>
          </ac:spMkLst>
        </pc:spChg>
        <pc:spChg chg="del">
          <ac:chgData name="Ms Davis" userId="3612a8e6-df62-4cb6-b769-31cb96b780db" providerId="ADAL" clId="{A3A992BB-DC0F-4C60-9F99-E93089AFA6DF}" dt="2026-02-05T12:38:18.725" v="22"/>
          <ac:spMkLst>
            <pc:docMk/>
            <pc:sldMk cId="796208304" sldId="615"/>
            <ac:spMk id="134" creationId="{77FFC891-DE81-737F-4545-5010B4A2E42B}"/>
          </ac:spMkLst>
        </pc:spChg>
        <pc:spChg chg="del mod topLvl">
          <ac:chgData name="Ms Davis" userId="3612a8e6-df62-4cb6-b769-31cb96b780db" providerId="ADAL" clId="{A3A992BB-DC0F-4C60-9F99-E93089AFA6DF}" dt="2026-02-05T12:38:18.725" v="24"/>
          <ac:spMkLst>
            <pc:docMk/>
            <pc:sldMk cId="796208304" sldId="615"/>
            <ac:spMk id="135" creationId="{07BFE146-4B85-5B1E-33C9-3D28AA109084}"/>
          </ac:spMkLst>
        </pc:spChg>
        <pc:spChg chg="del mod topLvl">
          <ac:chgData name="Ms Davis" userId="3612a8e6-df62-4cb6-b769-31cb96b780db" providerId="ADAL" clId="{A3A992BB-DC0F-4C60-9F99-E93089AFA6DF}" dt="2026-02-05T12:38:18.725" v="26"/>
          <ac:spMkLst>
            <pc:docMk/>
            <pc:sldMk cId="796208304" sldId="615"/>
            <ac:spMk id="136" creationId="{3CE55C6E-15EC-4C2A-7D14-E0B71DD173B8}"/>
          </ac:spMkLst>
        </pc:spChg>
        <pc:spChg chg="del">
          <ac:chgData name="Ms Davis" userId="3612a8e6-df62-4cb6-b769-31cb96b780db" providerId="ADAL" clId="{A3A992BB-DC0F-4C60-9F99-E93089AFA6DF}" dt="2026-02-05T12:38:18.741" v="28"/>
          <ac:spMkLst>
            <pc:docMk/>
            <pc:sldMk cId="796208304" sldId="615"/>
            <ac:spMk id="137" creationId="{8F2CC9FD-8B05-73F8-C906-2EAFBAC8C77C}"/>
          </ac:spMkLst>
        </pc:spChg>
        <pc:spChg chg="del mod topLvl">
          <ac:chgData name="Ms Davis" userId="3612a8e6-df62-4cb6-b769-31cb96b780db" providerId="ADAL" clId="{A3A992BB-DC0F-4C60-9F99-E93089AFA6DF}" dt="2026-02-05T12:38:18.741" v="30"/>
          <ac:spMkLst>
            <pc:docMk/>
            <pc:sldMk cId="796208304" sldId="615"/>
            <ac:spMk id="138" creationId="{293E297D-CCEF-8BDE-4E5A-2A210E59C8A3}"/>
          </ac:spMkLst>
        </pc:spChg>
        <pc:spChg chg="del mod topLvl">
          <ac:chgData name="Ms Davis" userId="3612a8e6-df62-4cb6-b769-31cb96b780db" providerId="ADAL" clId="{A3A992BB-DC0F-4C60-9F99-E93089AFA6DF}" dt="2026-02-05T12:38:18.741" v="32"/>
          <ac:spMkLst>
            <pc:docMk/>
            <pc:sldMk cId="796208304" sldId="615"/>
            <ac:spMk id="139" creationId="{C75DEA44-41D9-1934-85B4-2D331A75B928}"/>
          </ac:spMkLst>
        </pc:spChg>
        <pc:spChg chg="del mod topLvl">
          <ac:chgData name="Ms Davis" userId="3612a8e6-df62-4cb6-b769-31cb96b780db" providerId="ADAL" clId="{A3A992BB-DC0F-4C60-9F99-E93089AFA6DF}" dt="2026-02-05T12:38:18.741" v="34"/>
          <ac:spMkLst>
            <pc:docMk/>
            <pc:sldMk cId="796208304" sldId="615"/>
            <ac:spMk id="140" creationId="{894B2678-66FF-A69E-B784-4BB33D6F20F0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42" creationId="{B2D988EA-2831-BCA5-77FC-1DDC89FC80DD}"/>
          </ac:spMkLst>
        </pc:spChg>
        <pc:spChg chg="add mod">
          <ac:chgData name="Ms Davis" userId="3612a8e6-df62-4cb6-b769-31cb96b780db" providerId="ADAL" clId="{A3A992BB-DC0F-4C60-9F99-E93089AFA6DF}" dt="2026-02-05T12:39:12.374" v="270"/>
          <ac:spMkLst>
            <pc:docMk/>
            <pc:sldMk cId="796208304" sldId="615"/>
            <ac:spMk id="143" creationId="{DD8FF0C2-FB26-19FC-5A0C-3B17C50DA392}"/>
          </ac:spMkLst>
        </pc:spChg>
        <pc:spChg chg="add mod">
          <ac:chgData name="Ms Davis" userId="3612a8e6-df62-4cb6-b769-31cb96b780db" providerId="ADAL" clId="{A3A992BB-DC0F-4C60-9F99-E93089AFA6DF}" dt="2026-02-05T12:39:12.376" v="274"/>
          <ac:spMkLst>
            <pc:docMk/>
            <pc:sldMk cId="796208304" sldId="615"/>
            <ac:spMk id="144" creationId="{76281822-7640-D108-34DC-B5164251C019}"/>
          </ac:spMkLst>
        </pc:spChg>
        <pc:spChg chg="add mod">
          <ac:chgData name="Ms Davis" userId="3612a8e6-df62-4cb6-b769-31cb96b780db" providerId="ADAL" clId="{A3A992BB-DC0F-4C60-9F99-E93089AFA6DF}" dt="2026-02-05T12:39:12.376" v="278"/>
          <ac:spMkLst>
            <pc:docMk/>
            <pc:sldMk cId="796208304" sldId="615"/>
            <ac:spMk id="145" creationId="{B7FF47AA-153A-A2C5-F31F-DB6A1EEE1CE9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46" creationId="{A04BEC09-ED7D-A116-76C0-49E66FB108F2}"/>
          </ac:spMkLst>
        </pc:spChg>
        <pc:spChg chg="add mod">
          <ac:chgData name="Ms Davis" userId="3612a8e6-df62-4cb6-b769-31cb96b780db" providerId="ADAL" clId="{A3A992BB-DC0F-4C60-9F99-E93089AFA6DF}" dt="2026-02-05T12:39:12.392" v="286"/>
          <ac:spMkLst>
            <pc:docMk/>
            <pc:sldMk cId="796208304" sldId="615"/>
            <ac:spMk id="147" creationId="{5F39B1AE-DC6D-B9C6-041A-4050C5FE1B11}"/>
          </ac:spMkLst>
        </pc:spChg>
        <pc:spChg chg="add mod">
          <ac:chgData name="Ms Davis" userId="3612a8e6-df62-4cb6-b769-31cb96b780db" providerId="ADAL" clId="{A3A992BB-DC0F-4C60-9F99-E93089AFA6DF}" dt="2026-02-05T12:39:12.392" v="290"/>
          <ac:spMkLst>
            <pc:docMk/>
            <pc:sldMk cId="796208304" sldId="615"/>
            <ac:spMk id="148" creationId="{70495B16-EC03-73FB-2CBB-7FAA855A086B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49" creationId="{3C873B83-B385-D3C5-6B72-B31B95AB3A9B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50" creationId="{47602FBF-1724-A2AC-5AFC-C72930F8CEFB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51" creationId="{26E4E727-F524-C56A-835F-7B59ADFE9950}"/>
          </ac:spMkLst>
        </pc:spChg>
        <pc:spChg chg="add mod">
          <ac:chgData name="Ms Davis" userId="3612a8e6-df62-4cb6-b769-31cb96b780db" providerId="ADAL" clId="{A3A992BB-DC0F-4C60-9F99-E93089AFA6DF}" dt="2026-02-05T12:39:12.423" v="306"/>
          <ac:spMkLst>
            <pc:docMk/>
            <pc:sldMk cId="796208304" sldId="615"/>
            <ac:spMk id="152" creationId="{20B8DAC3-36C4-32A1-372A-487BF355031D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53" creationId="{2885DF89-3EBE-F2E4-3EEB-7497A6E5EC4F}"/>
          </ac:spMkLst>
        </pc:spChg>
        <pc:spChg chg="add mod">
          <ac:chgData name="Ms Davis" userId="3612a8e6-df62-4cb6-b769-31cb96b780db" providerId="ADAL" clId="{A3A992BB-DC0F-4C60-9F99-E93089AFA6DF}" dt="2026-02-05T12:39:12.423" v="314"/>
          <ac:spMkLst>
            <pc:docMk/>
            <pc:sldMk cId="796208304" sldId="615"/>
            <ac:spMk id="154" creationId="{6A92E07D-1AFE-2F3E-B0D8-90B0A7A9B6F8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55" creationId="{B37E25F5-0B7A-58ED-8C94-8E9378956183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56" creationId="{B8D8A8AB-9BA7-BA69-4C88-216B8974D156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57" creationId="{D60EE8BB-17E0-E07D-E886-BEA5631287FE}"/>
          </ac:spMkLst>
        </pc:spChg>
        <pc:spChg chg="add mod">
          <ac:chgData name="Ms Davis" userId="3612a8e6-df62-4cb6-b769-31cb96b780db" providerId="ADAL" clId="{A3A992BB-DC0F-4C60-9F99-E93089AFA6DF}" dt="2026-02-05T12:39:12.455" v="331"/>
          <ac:spMkLst>
            <pc:docMk/>
            <pc:sldMk cId="796208304" sldId="615"/>
            <ac:spMk id="158" creationId="{57920933-59D6-702A-A3BB-381A666C8C86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60" creationId="{31E67212-78D2-1610-7BC5-0BB15613E61B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61" creationId="{35450108-7A50-9B09-5404-B4A4F10D2F9A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62" creationId="{6320E0D3-5047-E160-06CD-399ADDC6B9FD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63" creationId="{5DD422AC-4457-F13A-258E-DEC4CC48B74A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64" creationId="{A9E47C99-D9BC-F293-0E66-7442F352D3B1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65" creationId="{5D45B6F7-C366-8133-51F2-BCC301D989C8}"/>
          </ac:spMkLst>
        </pc:spChg>
        <pc:spChg chg="add mod">
          <ac:chgData name="Ms Davis" userId="3612a8e6-df62-4cb6-b769-31cb96b780db" providerId="ADAL" clId="{A3A992BB-DC0F-4C60-9F99-E93089AFA6DF}" dt="2026-02-05T12:39:12.487" v="360"/>
          <ac:spMkLst>
            <pc:docMk/>
            <pc:sldMk cId="796208304" sldId="615"/>
            <ac:spMk id="166" creationId="{277F9AD3-BC27-08AC-9F38-BCEBA5258EEA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67" creationId="{22557F75-B019-A318-7DFC-D75972CF4835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68" creationId="{384CD577-78AB-42FD-F4E8-23F43E5FB325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69" creationId="{EBFAD65F-CF45-CC5F-F9AE-92C52BB77FE3}"/>
          </ac:spMkLst>
        </pc:spChg>
        <pc:spChg chg="add mod">
          <ac:chgData name="Ms Davis" userId="3612a8e6-df62-4cb6-b769-31cb96b780db" providerId="ADAL" clId="{A3A992BB-DC0F-4C60-9F99-E93089AFA6DF}" dt="2026-02-05T12:39:12.518" v="381"/>
          <ac:spMkLst>
            <pc:docMk/>
            <pc:sldMk cId="796208304" sldId="615"/>
            <ac:spMk id="170" creationId="{1579377F-E580-C4FD-8943-1866B3F0763F}"/>
          </ac:spMkLst>
        </pc:spChg>
        <pc:spChg chg="add mod">
          <ac:chgData name="Ms Davis" userId="3612a8e6-df62-4cb6-b769-31cb96b780db" providerId="ADAL" clId="{A3A992BB-DC0F-4C60-9F99-E93089AFA6DF}" dt="2026-02-05T12:39:12.518" v="380"/>
          <ac:spMkLst>
            <pc:docMk/>
            <pc:sldMk cId="796208304" sldId="615"/>
            <ac:spMk id="171" creationId="{1BF00EF4-CCA2-AAD0-5014-C9873D5E71B8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73" creationId="{3D01D584-A4E3-65F1-BAAB-391FB18F0A1C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74" creationId="{03DE4F07-AD73-8B0E-C3C0-1429411584C8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75" creationId="{BE639A41-2079-E0B8-B243-90857077EF8D}"/>
          </ac:spMkLst>
        </pc:spChg>
        <pc:spChg chg="add mod">
          <ac:chgData name="Ms Davis" userId="3612a8e6-df62-4cb6-b769-31cb96b780db" providerId="ADAL" clId="{A3A992BB-DC0F-4C60-9F99-E93089AFA6DF}" dt="2026-02-05T12:39:12.534" v="398"/>
          <ac:spMkLst>
            <pc:docMk/>
            <pc:sldMk cId="796208304" sldId="615"/>
            <ac:spMk id="176" creationId="{6988C4AD-D248-48E5-1891-E681B2A3DB59}"/>
          </ac:spMkLst>
        </pc:spChg>
        <pc:spChg chg="add mod">
          <ac:chgData name="Ms Davis" userId="3612a8e6-df62-4cb6-b769-31cb96b780db" providerId="ADAL" clId="{A3A992BB-DC0F-4C60-9F99-E93089AFA6DF}" dt="2026-02-05T12:39:12.534" v="402"/>
          <ac:spMkLst>
            <pc:docMk/>
            <pc:sldMk cId="796208304" sldId="615"/>
            <ac:spMk id="177" creationId="{D2D801DA-E798-1D4E-D552-603ABFF1A314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78" creationId="{6D8DE688-9D55-D495-2FF4-CE65BE6EE09D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79" creationId="{67AB5A5D-A444-D77F-9792-2B4DDEAFE91C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80" creationId="{DD4A94B8-C1AA-A528-08B0-3EDEED49A448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81" creationId="{D837C8D6-7787-EC8B-8EE5-46C115B295D9}"/>
          </ac:spMkLst>
        </pc:spChg>
        <pc:spChg chg="add mod">
          <ac:chgData name="Ms Davis" userId="3612a8e6-df62-4cb6-b769-31cb96b780db" providerId="ADAL" clId="{A3A992BB-DC0F-4C60-9F99-E93089AFA6DF}" dt="2026-02-05T12:39:12.566" v="422"/>
          <ac:spMkLst>
            <pc:docMk/>
            <pc:sldMk cId="796208304" sldId="615"/>
            <ac:spMk id="182" creationId="{85407C29-693C-6529-0BD0-7270F00C0458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83" creationId="{5CCB63AE-47A7-1672-5E71-DA9E653302FD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84" creationId="{ABCB378F-0CB5-4019-1502-02B60A3312FF}"/>
          </ac:spMkLst>
        </pc:spChg>
        <pc:spChg chg="add mod">
          <ac:chgData name="Ms Davis" userId="3612a8e6-df62-4cb6-b769-31cb96b780db" providerId="ADAL" clId="{A3A992BB-DC0F-4C60-9F99-E93089AFA6DF}" dt="2026-02-05T12:39:12.582" v="434"/>
          <ac:spMkLst>
            <pc:docMk/>
            <pc:sldMk cId="796208304" sldId="615"/>
            <ac:spMk id="185" creationId="{7124C840-1973-6998-9816-70BE75FF253E}"/>
          </ac:spMkLst>
        </pc:spChg>
        <pc:spChg chg="add mod">
          <ac:chgData name="Ms Davis" userId="3612a8e6-df62-4cb6-b769-31cb96b780db" providerId="ADAL" clId="{A3A992BB-DC0F-4C60-9F99-E93089AFA6DF}" dt="2026-02-05T12:39:12.582" v="438"/>
          <ac:spMkLst>
            <pc:docMk/>
            <pc:sldMk cId="796208304" sldId="615"/>
            <ac:spMk id="186" creationId="{EFD823D6-A7D2-EE65-8D20-9485ABBF0B4D}"/>
          </ac:spMkLst>
        </pc:spChg>
        <pc:spChg chg="add mod">
          <ac:chgData name="Ms Davis" userId="3612a8e6-df62-4cb6-b769-31cb96b780db" providerId="ADAL" clId="{A3A992BB-DC0F-4C60-9F99-E93089AFA6DF}" dt="2026-02-05T12:39:12.598" v="443"/>
          <ac:spMkLst>
            <pc:docMk/>
            <pc:sldMk cId="796208304" sldId="615"/>
            <ac:spMk id="187" creationId="{99DE57CA-A1A0-0813-1F30-753FC1E3FB1C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89" creationId="{5F1CC8C3-DCDA-3D3E-C8E8-4EFEEFC76D8C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90" creationId="{7C4545C8-FD53-FFBF-0E05-01FFEE8A4538}"/>
          </ac:spMkLst>
        </pc:spChg>
        <pc:spChg chg="add mod">
          <ac:chgData name="Ms Davis" userId="3612a8e6-df62-4cb6-b769-31cb96b780db" providerId="ADAL" clId="{A3A992BB-DC0F-4C60-9F99-E93089AFA6DF}" dt="2026-02-05T12:39:12.598" v="456"/>
          <ac:spMkLst>
            <pc:docMk/>
            <pc:sldMk cId="796208304" sldId="615"/>
            <ac:spMk id="191" creationId="{7B487777-8635-D2E4-0DB5-93510CF09E22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92" creationId="{5BAF3D30-F16C-D151-554C-21B66891C51E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93" creationId="{AFF556D8-C7F8-0FA9-CB8B-6D50D3559E77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94" creationId="{19A120E1-39EF-E506-549F-591CC31F848A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95" creationId="{A949257E-581F-D216-C8D6-DF9CB576B207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96" creationId="{646744CA-4E84-4D8C-8417-912EAA8FB5F0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97" creationId="{9EA7C11C-11F9-5B03-E00B-3E5F5742CBBD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98" creationId="{2945144A-1FD4-DC0D-FEE2-D1161EDBEA03}"/>
          </ac:spMkLst>
        </pc:spChg>
        <pc:spChg chg="add mod">
          <ac:chgData name="Ms Davis" userId="3612a8e6-df62-4cb6-b769-31cb96b780db" providerId="ADAL" clId="{A3A992BB-DC0F-4C60-9F99-E93089AFA6DF}" dt="2026-02-05T12:39:12.646" v="489"/>
          <ac:spMkLst>
            <pc:docMk/>
            <pc:sldMk cId="796208304" sldId="615"/>
            <ac:spMk id="199" creationId="{C4FFF8A1-CA3F-D054-76B4-FCFD7C397016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01" creationId="{58A33A5B-4544-3B90-C0F5-9D90CBFBAFF0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02" creationId="{C097A3F5-A5D6-F2A8-4E21-D35FF984235F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03" creationId="{E4F54090-33C2-5B38-F856-4F3198ABF9CB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04" creationId="{BDE6BE1D-536A-A097-9099-0A5F1D36CF94}"/>
          </ac:spMkLst>
        </pc:spChg>
        <pc:spChg chg="add mod">
          <ac:chgData name="Ms Davis" userId="3612a8e6-df62-4cb6-b769-31cb96b780db" providerId="ADAL" clId="{A3A992BB-DC0F-4C60-9F99-E93089AFA6DF}" dt="2026-02-05T12:39:12.677" v="510"/>
          <ac:spMkLst>
            <pc:docMk/>
            <pc:sldMk cId="796208304" sldId="615"/>
            <ac:spMk id="205" creationId="{885ED90A-25B8-4C1F-6048-80B4786BD7B8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06" creationId="{25F7C4D6-F226-B6AB-02E2-E687E0A392B6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07" creationId="{5E545602-4452-47F3-E332-198FD8AE9E8C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08" creationId="{9DA129A3-AF38-92B8-4A17-CE673937BCEB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09" creationId="{C5F19628-C70C-912D-960B-293D0BE21399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10" creationId="{769C3C8B-6E1F-943C-DB85-6E0EC657F066}"/>
          </ac:spMkLst>
        </pc:spChg>
        <pc:spChg chg="add mod">
          <ac:chgData name="Ms Davis" userId="3612a8e6-df62-4cb6-b769-31cb96b780db" providerId="ADAL" clId="{A3A992BB-DC0F-4C60-9F99-E93089AFA6DF}" dt="2026-02-05T12:39:12.709" v="535"/>
          <ac:spMkLst>
            <pc:docMk/>
            <pc:sldMk cId="796208304" sldId="615"/>
            <ac:spMk id="211" creationId="{6CD5B214-B1D8-70BE-37C0-34507834AA31}"/>
          </ac:spMkLst>
        </pc:spChg>
        <pc:spChg chg="add mod">
          <ac:chgData name="Ms Davis" userId="3612a8e6-df62-4cb6-b769-31cb96b780db" providerId="ADAL" clId="{A3A992BB-DC0F-4C60-9F99-E93089AFA6DF}" dt="2026-02-05T12:39:12.709" v="540"/>
          <ac:spMkLst>
            <pc:docMk/>
            <pc:sldMk cId="796208304" sldId="615"/>
            <ac:spMk id="213" creationId="{B8D69CF2-4553-3016-456A-54BA69CC7F5B}"/>
          </ac:spMkLst>
        </pc:spChg>
        <pc:spChg chg="add mod">
          <ac:chgData name="Ms Davis" userId="3612a8e6-df62-4cb6-b769-31cb96b780db" providerId="ADAL" clId="{A3A992BB-DC0F-4C60-9F99-E93089AFA6DF}" dt="2026-02-05T12:39:12.756" v="569"/>
          <ac:spMkLst>
            <pc:docMk/>
            <pc:sldMk cId="796208304" sldId="615"/>
            <ac:spMk id="214" creationId="{8B3BB28B-CD9C-06A5-3453-3673BAF1716E}"/>
          </ac:spMkLst>
        </pc:spChg>
        <pc:spChg chg="add mod">
          <ac:chgData name="Ms Davis" userId="3612a8e6-df62-4cb6-b769-31cb96b780db" providerId="ADAL" clId="{A3A992BB-DC0F-4C60-9F99-E93089AFA6DF}" dt="2026-02-05T12:39:12.756" v="569"/>
          <ac:spMkLst>
            <pc:docMk/>
            <pc:sldMk cId="796208304" sldId="615"/>
            <ac:spMk id="215" creationId="{7753D0EC-6DF1-FF1B-D676-05876B8E2FC6}"/>
          </ac:spMkLst>
        </pc:spChg>
        <pc:spChg chg="add mod">
          <ac:chgData name="Ms Davis" userId="3612a8e6-df62-4cb6-b769-31cb96b780db" providerId="ADAL" clId="{A3A992BB-DC0F-4C60-9F99-E93089AFA6DF}" dt="2026-02-05T12:39:12.756" v="569"/>
          <ac:spMkLst>
            <pc:docMk/>
            <pc:sldMk cId="796208304" sldId="615"/>
            <ac:spMk id="216" creationId="{978A5D8C-42C8-2B85-C4A7-72A96815FAF9}"/>
          </ac:spMkLst>
        </pc:spChg>
        <pc:spChg chg="add mod">
          <ac:chgData name="Ms Davis" userId="3612a8e6-df62-4cb6-b769-31cb96b780db" providerId="ADAL" clId="{A3A992BB-DC0F-4C60-9F99-E93089AFA6DF}" dt="2026-02-05T12:39:12.756" v="569"/>
          <ac:spMkLst>
            <pc:docMk/>
            <pc:sldMk cId="796208304" sldId="615"/>
            <ac:spMk id="217" creationId="{969C7971-743E-A3C1-5100-730E33BBDB32}"/>
          </ac:spMkLst>
        </pc:spChg>
        <pc:spChg chg="add mod">
          <ac:chgData name="Ms Davis" userId="3612a8e6-df62-4cb6-b769-31cb96b780db" providerId="ADAL" clId="{A3A992BB-DC0F-4C60-9F99-E93089AFA6DF}" dt="2026-02-05T12:39:12.756" v="569"/>
          <ac:spMkLst>
            <pc:docMk/>
            <pc:sldMk cId="796208304" sldId="615"/>
            <ac:spMk id="218" creationId="{5FA4B31D-1259-6621-0A4B-E5414EBFC318}"/>
          </ac:spMkLst>
        </pc:spChg>
        <pc:spChg chg="add mod">
          <ac:chgData name="Ms Davis" userId="3612a8e6-df62-4cb6-b769-31cb96b780db" providerId="ADAL" clId="{A3A992BB-DC0F-4C60-9F99-E93089AFA6DF}" dt="2026-02-05T12:39:12.756" v="569"/>
          <ac:spMkLst>
            <pc:docMk/>
            <pc:sldMk cId="796208304" sldId="615"/>
            <ac:spMk id="219" creationId="{2F0792D8-FA79-B110-866C-8E8B2A90A2BE}"/>
          </ac:spMkLst>
        </pc:spChg>
        <pc:spChg chg="add mod">
          <ac:chgData name="Ms Davis" userId="3612a8e6-df62-4cb6-b769-31cb96b780db" providerId="ADAL" clId="{A3A992BB-DC0F-4C60-9F99-E93089AFA6DF}" dt="2026-02-05T12:39:12.756" v="569"/>
          <ac:spMkLst>
            <pc:docMk/>
            <pc:sldMk cId="796208304" sldId="615"/>
            <ac:spMk id="220" creationId="{E8BD897A-7FCA-4B36-6F7C-59CB2FFB217C}"/>
          </ac:spMkLst>
        </pc:spChg>
        <pc:spChg chg="add mod">
          <ac:chgData name="Ms Davis" userId="3612a8e6-df62-4cb6-b769-31cb96b780db" providerId="ADAL" clId="{A3A992BB-DC0F-4C60-9F99-E93089AFA6DF}" dt="2026-02-05T12:39:12.756" v="574"/>
          <ac:spMkLst>
            <pc:docMk/>
            <pc:sldMk cId="796208304" sldId="615"/>
            <ac:spMk id="222" creationId="{D32E16DB-6CF5-46C9-8661-F4AC2E0128F1}"/>
          </ac:spMkLst>
        </pc:spChg>
        <pc:spChg chg="add mod">
          <ac:chgData name="Ms Davis" userId="3612a8e6-df62-4cb6-b769-31cb96b780db" providerId="ADAL" clId="{A3A992BB-DC0F-4C60-9F99-E93089AFA6DF}" dt="2026-02-05T12:39:12.772" v="587"/>
          <ac:spMkLst>
            <pc:docMk/>
            <pc:sldMk cId="796208304" sldId="615"/>
            <ac:spMk id="223" creationId="{C075A626-9663-E4AD-DD84-3B35B354BB25}"/>
          </ac:spMkLst>
        </pc:spChg>
        <pc:spChg chg="add mod">
          <ac:chgData name="Ms Davis" userId="3612a8e6-df62-4cb6-b769-31cb96b780db" providerId="ADAL" clId="{A3A992BB-DC0F-4C60-9F99-E93089AFA6DF}" dt="2026-02-05T12:39:12.772" v="587"/>
          <ac:spMkLst>
            <pc:docMk/>
            <pc:sldMk cId="796208304" sldId="615"/>
            <ac:spMk id="224" creationId="{0797716D-3971-210E-FDC9-49F4B78F52E3}"/>
          </ac:spMkLst>
        </pc:spChg>
        <pc:spChg chg="add mod">
          <ac:chgData name="Ms Davis" userId="3612a8e6-df62-4cb6-b769-31cb96b780db" providerId="ADAL" clId="{A3A992BB-DC0F-4C60-9F99-E93089AFA6DF}" dt="2026-02-05T12:39:12.772" v="587"/>
          <ac:spMkLst>
            <pc:docMk/>
            <pc:sldMk cId="796208304" sldId="615"/>
            <ac:spMk id="225" creationId="{F023E8FD-18A7-0D43-B602-702B5AA74C8F}"/>
          </ac:spMkLst>
        </pc:spChg>
        <pc:spChg chg="add mod">
          <ac:chgData name="Ms Davis" userId="3612a8e6-df62-4cb6-b769-31cb96b780db" providerId="ADAL" clId="{A3A992BB-DC0F-4C60-9F99-E93089AFA6DF}" dt="2026-02-05T12:39:12.804" v="609"/>
          <ac:spMkLst>
            <pc:docMk/>
            <pc:sldMk cId="796208304" sldId="615"/>
            <ac:spMk id="227" creationId="{906141D7-0EFF-391A-5EBB-7C790EA51231}"/>
          </ac:spMkLst>
        </pc:spChg>
        <pc:spChg chg="add mod">
          <ac:chgData name="Ms Davis" userId="3612a8e6-df62-4cb6-b769-31cb96b780db" providerId="ADAL" clId="{A3A992BB-DC0F-4C60-9F99-E93089AFA6DF}" dt="2026-02-05T12:39:12.804" v="609"/>
          <ac:spMkLst>
            <pc:docMk/>
            <pc:sldMk cId="796208304" sldId="615"/>
            <ac:spMk id="228" creationId="{E11911DC-9A87-DAF7-3F24-60A3FC125D57}"/>
          </ac:spMkLst>
        </pc:spChg>
        <pc:spChg chg="add mod">
          <ac:chgData name="Ms Davis" userId="3612a8e6-df62-4cb6-b769-31cb96b780db" providerId="ADAL" clId="{A3A992BB-DC0F-4C60-9F99-E93089AFA6DF}" dt="2026-02-05T12:39:12.804" v="609"/>
          <ac:spMkLst>
            <pc:docMk/>
            <pc:sldMk cId="796208304" sldId="615"/>
            <ac:spMk id="229" creationId="{8ED8392F-6E54-0722-0D13-AB681B76CAF0}"/>
          </ac:spMkLst>
        </pc:spChg>
        <pc:spChg chg="add mod">
          <ac:chgData name="Ms Davis" userId="3612a8e6-df62-4cb6-b769-31cb96b780db" providerId="ADAL" clId="{A3A992BB-DC0F-4C60-9F99-E93089AFA6DF}" dt="2026-02-05T12:39:12.804" v="609"/>
          <ac:spMkLst>
            <pc:docMk/>
            <pc:sldMk cId="796208304" sldId="615"/>
            <ac:spMk id="230" creationId="{33C3B2B1-29EC-AD6C-7CC9-FBB358B6B457}"/>
          </ac:spMkLst>
        </pc:spChg>
        <pc:spChg chg="add mod">
          <ac:chgData name="Ms Davis" userId="3612a8e6-df62-4cb6-b769-31cb96b780db" providerId="ADAL" clId="{A3A992BB-DC0F-4C60-9F99-E93089AFA6DF}" dt="2026-02-05T12:39:12.804" v="609"/>
          <ac:spMkLst>
            <pc:docMk/>
            <pc:sldMk cId="796208304" sldId="615"/>
            <ac:spMk id="231" creationId="{BAC5853D-7B06-EBCB-02F9-7B7512891F7E}"/>
          </ac:spMkLst>
        </pc:spChg>
        <pc:spChg chg="add mod">
          <ac:chgData name="Ms Davis" userId="3612a8e6-df62-4cb6-b769-31cb96b780db" providerId="ADAL" clId="{A3A992BB-DC0F-4C60-9F99-E93089AFA6DF}" dt="2026-02-05T12:39:12.836" v="631"/>
          <ac:spMkLst>
            <pc:docMk/>
            <pc:sldMk cId="796208304" sldId="615"/>
            <ac:spMk id="233" creationId="{4808D2F6-2C2B-FA12-3253-744FCAF83B62}"/>
          </ac:spMkLst>
        </pc:spChg>
        <pc:spChg chg="add mod">
          <ac:chgData name="Ms Davis" userId="3612a8e6-df62-4cb6-b769-31cb96b780db" providerId="ADAL" clId="{A3A992BB-DC0F-4C60-9F99-E93089AFA6DF}" dt="2026-02-05T12:39:12.836" v="631"/>
          <ac:spMkLst>
            <pc:docMk/>
            <pc:sldMk cId="796208304" sldId="615"/>
            <ac:spMk id="234" creationId="{CA7EBA3C-410A-2258-47BD-B5E1616DF3F2}"/>
          </ac:spMkLst>
        </pc:spChg>
        <pc:spChg chg="add mod">
          <ac:chgData name="Ms Davis" userId="3612a8e6-df62-4cb6-b769-31cb96b780db" providerId="ADAL" clId="{A3A992BB-DC0F-4C60-9F99-E93089AFA6DF}" dt="2026-02-05T12:39:12.836" v="631"/>
          <ac:spMkLst>
            <pc:docMk/>
            <pc:sldMk cId="796208304" sldId="615"/>
            <ac:spMk id="235" creationId="{FC95323F-407A-F17E-79E7-0F6286A0765B}"/>
          </ac:spMkLst>
        </pc:spChg>
        <pc:spChg chg="add mod">
          <ac:chgData name="Ms Davis" userId="3612a8e6-df62-4cb6-b769-31cb96b780db" providerId="ADAL" clId="{A3A992BB-DC0F-4C60-9F99-E93089AFA6DF}" dt="2026-02-05T12:39:12.836" v="631"/>
          <ac:spMkLst>
            <pc:docMk/>
            <pc:sldMk cId="796208304" sldId="615"/>
            <ac:spMk id="236" creationId="{E88FE228-D02C-B0A1-911E-A2567DF0BE47}"/>
          </ac:spMkLst>
        </pc:spChg>
        <pc:spChg chg="add mod">
          <ac:chgData name="Ms Davis" userId="3612a8e6-df62-4cb6-b769-31cb96b780db" providerId="ADAL" clId="{A3A992BB-DC0F-4C60-9F99-E93089AFA6DF}" dt="2026-02-05T12:39:12.836" v="631"/>
          <ac:spMkLst>
            <pc:docMk/>
            <pc:sldMk cId="796208304" sldId="615"/>
            <ac:spMk id="237" creationId="{DA0250DF-C882-3C82-DAB6-C9ABE7982785}"/>
          </ac:spMkLst>
        </pc:spChg>
        <pc:spChg chg="add mod">
          <ac:chgData name="Ms Davis" userId="3612a8e6-df62-4cb6-b769-31cb96b780db" providerId="ADAL" clId="{A3A992BB-DC0F-4C60-9F99-E93089AFA6DF}" dt="2026-02-05T12:39:12.868" v="661"/>
          <ac:spMkLst>
            <pc:docMk/>
            <pc:sldMk cId="796208304" sldId="615"/>
            <ac:spMk id="239" creationId="{8BE8AC1F-CA3E-2245-7930-89B25A459D0A}"/>
          </ac:spMkLst>
        </pc:spChg>
        <pc:spChg chg="add mod">
          <ac:chgData name="Ms Davis" userId="3612a8e6-df62-4cb6-b769-31cb96b780db" providerId="ADAL" clId="{A3A992BB-DC0F-4C60-9F99-E93089AFA6DF}" dt="2026-02-05T12:39:12.868" v="661"/>
          <ac:spMkLst>
            <pc:docMk/>
            <pc:sldMk cId="796208304" sldId="615"/>
            <ac:spMk id="240" creationId="{56741654-10D6-BFCC-1CE9-22F8AF4B509F}"/>
          </ac:spMkLst>
        </pc:spChg>
        <pc:spChg chg="add mod">
          <ac:chgData name="Ms Davis" userId="3612a8e6-df62-4cb6-b769-31cb96b780db" providerId="ADAL" clId="{A3A992BB-DC0F-4C60-9F99-E93089AFA6DF}" dt="2026-02-05T12:39:12.868" v="661"/>
          <ac:spMkLst>
            <pc:docMk/>
            <pc:sldMk cId="796208304" sldId="615"/>
            <ac:spMk id="241" creationId="{ACA9F369-F9A7-2E07-A661-504F7DEEFE67}"/>
          </ac:spMkLst>
        </pc:spChg>
        <pc:spChg chg="add mod">
          <ac:chgData name="Ms Davis" userId="3612a8e6-df62-4cb6-b769-31cb96b780db" providerId="ADAL" clId="{A3A992BB-DC0F-4C60-9F99-E93089AFA6DF}" dt="2026-02-05T12:39:12.868" v="661"/>
          <ac:spMkLst>
            <pc:docMk/>
            <pc:sldMk cId="796208304" sldId="615"/>
            <ac:spMk id="242" creationId="{6CEAC73F-814C-740B-6AA8-2895ADA4E3FE}"/>
          </ac:spMkLst>
        </pc:spChg>
        <pc:spChg chg="add mod">
          <ac:chgData name="Ms Davis" userId="3612a8e6-df62-4cb6-b769-31cb96b780db" providerId="ADAL" clId="{A3A992BB-DC0F-4C60-9F99-E93089AFA6DF}" dt="2026-02-05T12:39:12.868" v="661"/>
          <ac:spMkLst>
            <pc:docMk/>
            <pc:sldMk cId="796208304" sldId="615"/>
            <ac:spMk id="243" creationId="{73F6A2EE-7485-A1B0-5C9F-D3A245F5A449}"/>
          </ac:spMkLst>
        </pc:spChg>
        <pc:spChg chg="add mod">
          <ac:chgData name="Ms Davis" userId="3612a8e6-df62-4cb6-b769-31cb96b780db" providerId="ADAL" clId="{A3A992BB-DC0F-4C60-9F99-E93089AFA6DF}" dt="2026-02-05T12:39:12.868" v="661"/>
          <ac:spMkLst>
            <pc:docMk/>
            <pc:sldMk cId="796208304" sldId="615"/>
            <ac:spMk id="244" creationId="{21C4DB01-42E1-C74B-2753-195B6FDF2242}"/>
          </ac:spMkLst>
        </pc:spChg>
        <pc:spChg chg="add mod">
          <ac:chgData name="Ms Davis" userId="3612a8e6-df62-4cb6-b769-31cb96b780db" providerId="ADAL" clId="{A3A992BB-DC0F-4C60-9F99-E93089AFA6DF}" dt="2026-02-05T12:39:12.868" v="661"/>
          <ac:spMkLst>
            <pc:docMk/>
            <pc:sldMk cId="796208304" sldId="615"/>
            <ac:spMk id="245" creationId="{7B8F23A8-3780-63DB-32C8-6790269EA14E}"/>
          </ac:spMkLst>
        </pc:spChg>
        <pc:spChg chg="add mod">
          <ac:chgData name="Ms Davis" userId="3612a8e6-df62-4cb6-b769-31cb96b780db" providerId="ADAL" clId="{A3A992BB-DC0F-4C60-9F99-E93089AFA6DF}" dt="2026-02-05T12:39:12.884" v="671"/>
          <ac:spMkLst>
            <pc:docMk/>
            <pc:sldMk cId="796208304" sldId="615"/>
            <ac:spMk id="247" creationId="{6C4A1C0F-E708-E721-29A3-1F156D785552}"/>
          </ac:spMkLst>
        </pc:spChg>
        <pc:spChg chg="add mod">
          <ac:chgData name="Ms Davis" userId="3612a8e6-df62-4cb6-b769-31cb96b780db" providerId="ADAL" clId="{A3A992BB-DC0F-4C60-9F99-E93089AFA6DF}" dt="2026-02-05T12:39:12.884" v="671"/>
          <ac:spMkLst>
            <pc:docMk/>
            <pc:sldMk cId="796208304" sldId="615"/>
            <ac:spMk id="248" creationId="{624ADFB9-EB03-F4FC-981B-C55F6B63C568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50" creationId="{653A6B07-1D2F-FCDC-9922-286D8BE86A4B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51" creationId="{62729BC3-8459-CA0A-717F-2CF9C3F8AC20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52" creationId="{5E2DEE2A-8A03-0A63-35F6-ACA6AC8A1BF3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53" creationId="{D040D2A8-1857-651E-9F73-78763A4C3E91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54" creationId="{60D7B9E1-1A4F-70BC-03CC-828AACED62AE}"/>
          </ac:spMkLst>
        </pc:spChg>
        <pc:spChg chg="add mod">
          <ac:chgData name="Ms Davis" userId="3612a8e6-df62-4cb6-b769-31cb96b780db" providerId="ADAL" clId="{A3A992BB-DC0F-4C60-9F99-E93089AFA6DF}" dt="2026-02-05T12:39:12.916" v="696"/>
          <ac:spMkLst>
            <pc:docMk/>
            <pc:sldMk cId="796208304" sldId="615"/>
            <ac:spMk id="255" creationId="{B8DB648F-FCB2-B04C-332D-A33721877ECE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56" creationId="{26FFDC6B-F5A1-D582-67C1-9BB5C551A5B2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57" creationId="{66E7EF1F-F647-0ECB-950A-CB8E3AA33744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58" creationId="{F0F7045D-9E6F-5270-DDF7-A543206C7964}"/>
          </ac:spMkLst>
        </pc:spChg>
        <pc:spChg chg="add mod">
          <ac:chgData name="Ms Davis" userId="3612a8e6-df62-4cb6-b769-31cb96b780db" providerId="ADAL" clId="{A3A992BB-DC0F-4C60-9F99-E93089AFA6DF}" dt="2026-02-05T12:39:12.932" v="712"/>
          <ac:spMkLst>
            <pc:docMk/>
            <pc:sldMk cId="796208304" sldId="615"/>
            <ac:spMk id="259" creationId="{8EBB2527-DF03-1E40-B94F-DEC0B219DFF1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60" creationId="{66252D8C-1DE8-0ED4-9836-133DAFBBE2BC}"/>
          </ac:spMkLst>
        </pc:spChg>
        <pc:spChg chg="add mod">
          <ac:chgData name="Ms Davis" userId="3612a8e6-df62-4cb6-b769-31cb96b780db" providerId="ADAL" clId="{A3A992BB-DC0F-4C60-9F99-E93089AFA6DF}" dt="2026-02-05T12:39:12.948" v="721"/>
          <ac:spMkLst>
            <pc:docMk/>
            <pc:sldMk cId="796208304" sldId="615"/>
            <ac:spMk id="261" creationId="{48DF674A-0FF5-B882-1FD1-EDABDD145622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63" creationId="{7C121006-D8B4-4F6A-A2DF-DA82EAA2439E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64" creationId="{FC4EBDC7-B300-0407-5EED-DC1C5E559ABA}"/>
          </ac:spMkLst>
        </pc:spChg>
        <pc:spChg chg="add mod">
          <ac:chgData name="Ms Davis" userId="3612a8e6-df62-4cb6-b769-31cb96b780db" providerId="ADAL" clId="{A3A992BB-DC0F-4C60-9F99-E93089AFA6DF}" dt="2026-02-05T12:39:12.964" v="734"/>
          <ac:spMkLst>
            <pc:docMk/>
            <pc:sldMk cId="796208304" sldId="615"/>
            <ac:spMk id="265" creationId="{95523625-0F39-75AF-07C7-70AEF75EE77B}"/>
          </ac:spMkLst>
        </pc:spChg>
        <pc:spChg chg="add mod">
          <ac:chgData name="Ms Davis" userId="3612a8e6-df62-4cb6-b769-31cb96b780db" providerId="ADAL" clId="{A3A992BB-DC0F-4C60-9F99-E93089AFA6DF}" dt="2026-02-05T12:39:12.964" v="738"/>
          <ac:spMkLst>
            <pc:docMk/>
            <pc:sldMk cId="796208304" sldId="615"/>
            <ac:spMk id="266" creationId="{7262E83B-6A1E-9E96-3199-2D159F12AD50}"/>
          </ac:spMkLst>
        </pc:spChg>
        <pc:spChg chg="add mod">
          <ac:chgData name="Ms Davis" userId="3612a8e6-df62-4cb6-b769-31cb96b780db" providerId="ADAL" clId="{A3A992BB-DC0F-4C60-9F99-E93089AFA6DF}" dt="2026-02-05T12:39:12.982" v="742"/>
          <ac:spMkLst>
            <pc:docMk/>
            <pc:sldMk cId="796208304" sldId="615"/>
            <ac:spMk id="267" creationId="{C9ECCB0C-0E7F-5F84-B50C-942AEBEF83EF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68" creationId="{D6823EA4-8EF3-49E6-D41E-F94A6AEAE56E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69" creationId="{D3586BC6-D54D-06C2-66C8-F5D45117ECB1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70" creationId="{84446043-F90C-3300-FF18-8CE769451EF0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71" creationId="{C4CA9BD5-CD8D-2258-2A06-47836D8DA952}"/>
          </ac:spMkLst>
        </pc:spChg>
        <pc:spChg chg="add mod">
          <ac:chgData name="Ms Davis" userId="3612a8e6-df62-4cb6-b769-31cb96b780db" providerId="ADAL" clId="{A3A992BB-DC0F-4C60-9F99-E93089AFA6DF}" dt="2026-02-05T12:39:12.996" v="762"/>
          <ac:spMkLst>
            <pc:docMk/>
            <pc:sldMk cId="796208304" sldId="615"/>
            <ac:spMk id="272" creationId="{17E090AD-400E-AEDF-45B3-6A6EC0DCC2D7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73" creationId="{1EBE1426-02F3-D5BD-3668-AD6A0DA88BC4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74" creationId="{4BCCADB4-288F-C77C-BC5F-B132811B3E17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75" creationId="{EB195B9B-189C-B91D-FE92-160638784BBF}"/>
          </ac:spMkLst>
        </pc:spChg>
        <pc:spChg chg="add mod">
          <ac:chgData name="Ms Davis" userId="3612a8e6-df62-4cb6-b769-31cb96b780db" providerId="ADAL" clId="{A3A992BB-DC0F-4C60-9F99-E93089AFA6DF}" dt="2026-02-05T12:39:13.027" v="787"/>
          <ac:spMkLst>
            <pc:docMk/>
            <pc:sldMk cId="796208304" sldId="615"/>
            <ac:spMk id="276" creationId="{2EA7595C-A354-C755-AC84-AFF83B3F7F4E}"/>
          </ac:spMkLst>
        </pc:spChg>
        <pc:spChg chg="add mod">
          <ac:chgData name="Ms Davis" userId="3612a8e6-df62-4cb6-b769-31cb96b780db" providerId="ADAL" clId="{A3A992BB-DC0F-4C60-9F99-E93089AFA6DF}" dt="2026-02-05T12:39:13.027" v="782"/>
          <ac:spMkLst>
            <pc:docMk/>
            <pc:sldMk cId="796208304" sldId="615"/>
            <ac:spMk id="277" creationId="{F6426C8A-6EDF-B517-55EE-EFB5D7D7ED3A}"/>
          </ac:spMkLst>
        </pc:spChg>
        <pc:spChg chg="add mod">
          <ac:chgData name="Ms Davis" userId="3612a8e6-df62-4cb6-b769-31cb96b780db" providerId="ADAL" clId="{A3A992BB-DC0F-4C60-9F99-E93089AFA6DF}" dt="2026-02-05T12:39:13.027" v="786"/>
          <ac:spMkLst>
            <pc:docMk/>
            <pc:sldMk cId="796208304" sldId="615"/>
            <ac:spMk id="278" creationId="{CFE2D64B-5CC1-0561-0F1F-D873BD3F47DA}"/>
          </ac:spMkLst>
        </pc:spChg>
        <pc:grpChg chg="del">
          <ac:chgData name="Ms Davis" userId="3612a8e6-df62-4cb6-b769-31cb96b780db" providerId="ADAL" clId="{A3A992BB-DC0F-4C60-9F99-E93089AFA6DF}" dt="2026-02-05T12:38:18.946" v="200"/>
          <ac:grpSpMkLst>
            <pc:docMk/>
            <pc:sldMk cId="796208304" sldId="615"/>
            <ac:grpSpMk id="36" creationId="{85281B1B-F1AC-5114-49A1-9FA147A02362}"/>
          </ac:grpSpMkLst>
        </pc:grpChg>
        <pc:grpChg chg="del">
          <ac:chgData name="Ms Davis" userId="3612a8e6-df62-4cb6-b769-31cb96b780db" providerId="ADAL" clId="{A3A992BB-DC0F-4C60-9F99-E93089AFA6DF}" dt="2026-02-05T12:38:18.930" v="185"/>
          <ac:grpSpMkLst>
            <pc:docMk/>
            <pc:sldMk cId="796208304" sldId="615"/>
            <ac:grpSpMk id="44" creationId="{F4235FED-AEDE-05DA-18CF-F8EE5B51349D}"/>
          </ac:grpSpMkLst>
        </pc:grpChg>
        <pc:grpChg chg="del">
          <ac:chgData name="Ms Davis" userId="3612a8e6-df62-4cb6-b769-31cb96b780db" providerId="ADAL" clId="{A3A992BB-DC0F-4C60-9F99-E93089AFA6DF}" dt="2026-02-05T12:38:18.914" v="174"/>
          <ac:grpSpMkLst>
            <pc:docMk/>
            <pc:sldMk cId="796208304" sldId="615"/>
            <ac:grpSpMk id="50" creationId="{6DC6D656-D139-B8B6-1749-0952B705E34C}"/>
          </ac:grpSpMkLst>
        </pc:grpChg>
        <pc:grpChg chg="del">
          <ac:chgData name="Ms Davis" userId="3612a8e6-df62-4cb6-b769-31cb96b780db" providerId="ADAL" clId="{A3A992BB-DC0F-4C60-9F99-E93089AFA6DF}" dt="2026-02-05T12:38:18.898" v="163"/>
          <ac:grpSpMkLst>
            <pc:docMk/>
            <pc:sldMk cId="796208304" sldId="615"/>
            <ac:grpSpMk id="56" creationId="{3885F644-98D0-1564-3541-3D9916728E41}"/>
          </ac:grpSpMkLst>
        </pc:grpChg>
        <pc:grpChg chg="del">
          <ac:chgData name="Ms Davis" userId="3612a8e6-df62-4cb6-b769-31cb96b780db" providerId="ADAL" clId="{A3A992BB-DC0F-4C60-9F99-E93089AFA6DF}" dt="2026-02-05T12:38:18.882" v="156"/>
          <ac:grpSpMkLst>
            <pc:docMk/>
            <pc:sldMk cId="796208304" sldId="615"/>
            <ac:grpSpMk id="60" creationId="{8896100A-E4E8-560A-AF2A-BCD356BF6031}"/>
          </ac:grpSpMkLst>
        </pc:grpChg>
        <pc:grpChg chg="del">
          <ac:chgData name="Ms Davis" userId="3612a8e6-df62-4cb6-b769-31cb96b780db" providerId="ADAL" clId="{A3A992BB-DC0F-4C60-9F99-E93089AFA6DF}" dt="2026-02-05T12:38:18.867" v="139"/>
          <ac:grpSpMkLst>
            <pc:docMk/>
            <pc:sldMk cId="796208304" sldId="615"/>
            <ac:grpSpMk id="69" creationId="{363AF2CE-A859-6140-7E01-580E90BFF471}"/>
          </ac:grpSpMkLst>
        </pc:grpChg>
        <pc:grpChg chg="mod">
          <ac:chgData name="Ms Davis" userId="3612a8e6-df62-4cb6-b769-31cb96b780db" providerId="ADAL" clId="{A3A992BB-DC0F-4C60-9F99-E93089AFA6DF}" dt="2026-02-05T12:39:12.455" v="332"/>
          <ac:grpSpMkLst>
            <pc:docMk/>
            <pc:sldMk cId="796208304" sldId="615"/>
            <ac:grpSpMk id="159" creationId="{8C8F540F-D46B-F095-7306-E0CEC172CEC0}"/>
          </ac:grpSpMkLst>
        </pc:grpChg>
        <pc:grpChg chg="mod">
          <ac:chgData name="Ms Davis" userId="3612a8e6-df62-4cb6-b769-31cb96b780db" providerId="ADAL" clId="{A3A992BB-DC0F-4C60-9F99-E93089AFA6DF}" dt="2026-02-05T12:39:12.518" v="382"/>
          <ac:grpSpMkLst>
            <pc:docMk/>
            <pc:sldMk cId="796208304" sldId="615"/>
            <ac:grpSpMk id="172" creationId="{33D10D8F-04C3-5FD0-2921-7AD327BC1631}"/>
          </ac:grpSpMkLst>
        </pc:grpChg>
        <pc:grpChg chg="mod">
          <ac:chgData name="Ms Davis" userId="3612a8e6-df62-4cb6-b769-31cb96b780db" providerId="ADAL" clId="{A3A992BB-DC0F-4C60-9F99-E93089AFA6DF}" dt="2026-02-05T12:39:12.598" v="444"/>
          <ac:grpSpMkLst>
            <pc:docMk/>
            <pc:sldMk cId="796208304" sldId="615"/>
            <ac:grpSpMk id="188" creationId="{B744DC26-A205-D448-FC8D-B44697588B38}"/>
          </ac:grpSpMkLst>
        </pc:grpChg>
        <pc:grpChg chg="mod">
          <ac:chgData name="Ms Davis" userId="3612a8e6-df62-4cb6-b769-31cb96b780db" providerId="ADAL" clId="{A3A992BB-DC0F-4C60-9F99-E93089AFA6DF}" dt="2026-02-05T12:39:12.646" v="490"/>
          <ac:grpSpMkLst>
            <pc:docMk/>
            <pc:sldMk cId="796208304" sldId="615"/>
            <ac:grpSpMk id="200" creationId="{2F27FA1C-D951-F32B-34F9-95A8B72013C1}"/>
          </ac:grpSpMkLst>
        </pc:grpChg>
        <pc:grpChg chg="mod">
          <ac:chgData name="Ms Davis" userId="3612a8e6-df62-4cb6-b769-31cb96b780db" providerId="ADAL" clId="{A3A992BB-DC0F-4C60-9F99-E93089AFA6DF}" dt="2026-02-05T12:39:12.709" v="536"/>
          <ac:grpSpMkLst>
            <pc:docMk/>
            <pc:sldMk cId="796208304" sldId="615"/>
            <ac:grpSpMk id="212" creationId="{D66B5105-0387-4FFE-7538-B29E9D3D7C82}"/>
          </ac:grpSpMkLst>
        </pc:grpChg>
        <pc:grpChg chg="add mod">
          <ac:chgData name="Ms Davis" userId="3612a8e6-df62-4cb6-b769-31cb96b780db" providerId="ADAL" clId="{A3A992BB-DC0F-4C60-9F99-E93089AFA6DF}" dt="2026-02-05T12:39:12.756" v="570"/>
          <ac:grpSpMkLst>
            <pc:docMk/>
            <pc:sldMk cId="796208304" sldId="615"/>
            <ac:grpSpMk id="221" creationId="{7E46D219-1A25-B7F9-BA36-EE3856782547}"/>
          </ac:grpSpMkLst>
        </pc:grpChg>
        <pc:grpChg chg="add mod">
          <ac:chgData name="Ms Davis" userId="3612a8e6-df62-4cb6-b769-31cb96b780db" providerId="ADAL" clId="{A3A992BB-DC0F-4C60-9F99-E93089AFA6DF}" dt="2026-02-05T12:39:12.772" v="588"/>
          <ac:grpSpMkLst>
            <pc:docMk/>
            <pc:sldMk cId="796208304" sldId="615"/>
            <ac:grpSpMk id="226" creationId="{2A43619B-E3DF-B009-A32D-ABC32FF39C28}"/>
          </ac:grpSpMkLst>
        </pc:grpChg>
        <pc:grpChg chg="add mod">
          <ac:chgData name="Ms Davis" userId="3612a8e6-df62-4cb6-b769-31cb96b780db" providerId="ADAL" clId="{A3A992BB-DC0F-4C60-9F99-E93089AFA6DF}" dt="2026-02-05T12:39:12.804" v="610"/>
          <ac:grpSpMkLst>
            <pc:docMk/>
            <pc:sldMk cId="796208304" sldId="615"/>
            <ac:grpSpMk id="232" creationId="{D0181625-0400-4971-AA4B-536F615C46D4}"/>
          </ac:grpSpMkLst>
        </pc:grpChg>
        <pc:grpChg chg="add mod">
          <ac:chgData name="Ms Davis" userId="3612a8e6-df62-4cb6-b769-31cb96b780db" providerId="ADAL" clId="{A3A992BB-DC0F-4C60-9F99-E93089AFA6DF}" dt="2026-02-05T12:39:12.836" v="632"/>
          <ac:grpSpMkLst>
            <pc:docMk/>
            <pc:sldMk cId="796208304" sldId="615"/>
            <ac:grpSpMk id="238" creationId="{559E7692-E287-4F43-5062-DC45B80776F4}"/>
          </ac:grpSpMkLst>
        </pc:grpChg>
        <pc:grpChg chg="add mod">
          <ac:chgData name="Ms Davis" userId="3612a8e6-df62-4cb6-b769-31cb96b780db" providerId="ADAL" clId="{A3A992BB-DC0F-4C60-9F99-E93089AFA6DF}" dt="2026-02-05T12:39:12.868" v="662"/>
          <ac:grpSpMkLst>
            <pc:docMk/>
            <pc:sldMk cId="796208304" sldId="615"/>
            <ac:grpSpMk id="246" creationId="{281C7E88-9DA4-0283-9C5E-F61F045FBD5B}"/>
          </ac:grpSpMkLst>
        </pc:grpChg>
        <pc:grpChg chg="add mod">
          <ac:chgData name="Ms Davis" userId="3612a8e6-df62-4cb6-b769-31cb96b780db" providerId="ADAL" clId="{A3A992BB-DC0F-4C60-9F99-E93089AFA6DF}" dt="2026-02-05T12:39:12.884" v="672"/>
          <ac:grpSpMkLst>
            <pc:docMk/>
            <pc:sldMk cId="796208304" sldId="615"/>
            <ac:grpSpMk id="249" creationId="{C3CDA03E-6B87-20A6-24C8-CC88B39354AB}"/>
          </ac:grpSpMkLst>
        </pc:grpChg>
        <pc:grpChg chg="mod">
          <ac:chgData name="Ms Davis" userId="3612a8e6-df62-4cb6-b769-31cb96b780db" providerId="ADAL" clId="{A3A992BB-DC0F-4C60-9F99-E93089AFA6DF}" dt="2026-02-05T12:39:12.948" v="722"/>
          <ac:grpSpMkLst>
            <pc:docMk/>
            <pc:sldMk cId="796208304" sldId="615"/>
            <ac:grpSpMk id="262" creationId="{8F68F356-4493-6987-99E5-BA081F338971}"/>
          </ac:grpSpMkLst>
        </pc:grpChg>
        <pc:grpChg chg="mod">
          <ac:chgData name="Ms Davis" userId="3612a8e6-df62-4cb6-b769-31cb96b780db" providerId="ADAL" clId="{A3A992BB-DC0F-4C60-9F99-E93089AFA6DF}" dt="2026-02-05T12:39:13.027" v="788"/>
          <ac:grpSpMkLst>
            <pc:docMk/>
            <pc:sldMk cId="796208304" sldId="615"/>
            <ac:grpSpMk id="279" creationId="{6B766E91-3BB8-2B10-1EBA-403DB529306E}"/>
          </ac:grpSpMkLst>
        </pc:grpChg>
      </pc:sldChg>
    </pc:docChg>
  </pc:docChgLst>
  <pc:docChgLst>
    <pc:chgData name="Mr Rochelle" userId="2e6c0c78-701c-47a7-afbd-ba2ea3465a58" providerId="ADAL" clId="{204DA670-392C-40DB-A776-502574025E6E}"/>
    <pc:docChg chg="undo custSel addSld delSld modSld sldOrd delMainMaster">
      <pc:chgData name="Mr Rochelle" userId="2e6c0c78-701c-47a7-afbd-ba2ea3465a58" providerId="ADAL" clId="{204DA670-392C-40DB-A776-502574025E6E}" dt="2026-02-02T17:46:20.958" v="5648" actId="47"/>
      <pc:docMkLst>
        <pc:docMk/>
      </pc:docMkLst>
      <pc:sldChg chg="modSp mod">
        <pc:chgData name="Mr Rochelle" userId="2e6c0c78-701c-47a7-afbd-ba2ea3465a58" providerId="ADAL" clId="{204DA670-392C-40DB-A776-502574025E6E}" dt="2026-02-02T10:14:22.945" v="6" actId="20577"/>
        <pc:sldMkLst>
          <pc:docMk/>
          <pc:sldMk cId="3294575147" sldId="256"/>
        </pc:sldMkLst>
        <pc:spChg chg="mod">
          <ac:chgData name="Mr Rochelle" userId="2e6c0c78-701c-47a7-afbd-ba2ea3465a58" providerId="ADAL" clId="{204DA670-392C-40DB-A776-502574025E6E}" dt="2026-02-02T10:14:22.945" v="6" actId="20577"/>
          <ac:spMkLst>
            <pc:docMk/>
            <pc:sldMk cId="3294575147" sldId="256"/>
            <ac:spMk id="3" creationId="{DD3D9247-005A-4810-924D-3CAE39B303EE}"/>
          </ac:spMkLst>
        </pc:spChg>
      </pc:sldChg>
      <pc:sldChg chg="modSp mod">
        <pc:chgData name="Mr Rochelle" userId="2e6c0c78-701c-47a7-afbd-ba2ea3465a58" providerId="ADAL" clId="{204DA670-392C-40DB-A776-502574025E6E}" dt="2026-02-02T10:14:28.450" v="12" actId="20577"/>
        <pc:sldMkLst>
          <pc:docMk/>
          <pc:sldMk cId="3461329992" sldId="258"/>
        </pc:sldMkLst>
        <pc:spChg chg="mod">
          <ac:chgData name="Mr Rochelle" userId="2e6c0c78-701c-47a7-afbd-ba2ea3465a58" providerId="ADAL" clId="{204DA670-392C-40DB-A776-502574025E6E}" dt="2026-02-02T10:14:28.450" v="12" actId="20577"/>
          <ac:spMkLst>
            <pc:docMk/>
            <pc:sldMk cId="3461329992" sldId="258"/>
            <ac:spMk id="3" creationId="{92550141-B5E9-4720-60E5-FB98DB131640}"/>
          </ac:spMkLst>
        </pc:spChg>
      </pc:sldChg>
      <pc:sldChg chg="modSp mod">
        <pc:chgData name="Mr Rochelle" userId="2e6c0c78-701c-47a7-afbd-ba2ea3465a58" providerId="ADAL" clId="{204DA670-392C-40DB-A776-502574025E6E}" dt="2026-02-02T10:14:37.918" v="18" actId="20577"/>
        <pc:sldMkLst>
          <pc:docMk/>
          <pc:sldMk cId="3180531789" sldId="259"/>
        </pc:sldMkLst>
        <pc:spChg chg="mod">
          <ac:chgData name="Mr Rochelle" userId="2e6c0c78-701c-47a7-afbd-ba2ea3465a58" providerId="ADAL" clId="{204DA670-392C-40DB-A776-502574025E6E}" dt="2026-02-02T10:14:37.918" v="18" actId="20577"/>
          <ac:spMkLst>
            <pc:docMk/>
            <pc:sldMk cId="3180531789" sldId="259"/>
            <ac:spMk id="3" creationId="{897FD806-85E8-A202-682C-54F72DD1CB71}"/>
          </ac:spMkLst>
        </pc:spChg>
      </pc:sldChg>
      <pc:sldChg chg="modSp mod">
        <pc:chgData name="Mr Rochelle" userId="2e6c0c78-701c-47a7-afbd-ba2ea3465a58" providerId="ADAL" clId="{204DA670-392C-40DB-A776-502574025E6E}" dt="2026-02-02T10:14:50.103" v="24" actId="20577"/>
        <pc:sldMkLst>
          <pc:docMk/>
          <pc:sldMk cId="1792527469" sldId="261"/>
        </pc:sldMkLst>
        <pc:spChg chg="mod">
          <ac:chgData name="Mr Rochelle" userId="2e6c0c78-701c-47a7-afbd-ba2ea3465a58" providerId="ADAL" clId="{204DA670-392C-40DB-A776-502574025E6E}" dt="2026-02-02T10:14:50.103" v="24" actId="20577"/>
          <ac:spMkLst>
            <pc:docMk/>
            <pc:sldMk cId="1792527469" sldId="261"/>
            <ac:spMk id="3" creationId="{9388631F-FDF3-DC16-73C6-21E7BA6DA836}"/>
          </ac:spMkLst>
        </pc:spChg>
      </pc:sldChg>
      <pc:sldChg chg="modSp mod">
        <pc:chgData name="Mr Rochelle" userId="2e6c0c78-701c-47a7-afbd-ba2ea3465a58" providerId="ADAL" clId="{204DA670-392C-40DB-A776-502574025E6E}" dt="2026-02-02T10:15:13.342" v="30" actId="20577"/>
        <pc:sldMkLst>
          <pc:docMk/>
          <pc:sldMk cId="3945908172" sldId="263"/>
        </pc:sldMkLst>
        <pc:spChg chg="mod">
          <ac:chgData name="Mr Rochelle" userId="2e6c0c78-701c-47a7-afbd-ba2ea3465a58" providerId="ADAL" clId="{204DA670-392C-40DB-A776-502574025E6E}" dt="2026-02-02T10:15:13.342" v="30" actId="20577"/>
          <ac:spMkLst>
            <pc:docMk/>
            <pc:sldMk cId="3945908172" sldId="263"/>
            <ac:spMk id="3" creationId="{CCB8B54E-0F92-12EA-6666-C11F387A9A68}"/>
          </ac:spMkLst>
        </pc:spChg>
      </pc:sldChg>
      <pc:sldChg chg="modSp mod">
        <pc:chgData name="Mr Rochelle" userId="2e6c0c78-701c-47a7-afbd-ba2ea3465a58" providerId="ADAL" clId="{204DA670-392C-40DB-A776-502574025E6E}" dt="2026-02-02T10:15:23.915" v="36" actId="20577"/>
        <pc:sldMkLst>
          <pc:docMk/>
          <pc:sldMk cId="3710827892" sldId="265"/>
        </pc:sldMkLst>
        <pc:spChg chg="mod">
          <ac:chgData name="Mr Rochelle" userId="2e6c0c78-701c-47a7-afbd-ba2ea3465a58" providerId="ADAL" clId="{204DA670-392C-40DB-A776-502574025E6E}" dt="2026-02-02T10:15:23.915" v="36" actId="20577"/>
          <ac:spMkLst>
            <pc:docMk/>
            <pc:sldMk cId="3710827892" sldId="265"/>
            <ac:spMk id="3" creationId="{F578B139-E30C-695D-6B06-A0A21078E884}"/>
          </ac:spMkLst>
        </pc:spChg>
      </pc:sldChg>
      <pc:sldChg chg="modSp mod">
        <pc:chgData name="Mr Rochelle" userId="2e6c0c78-701c-47a7-afbd-ba2ea3465a58" providerId="ADAL" clId="{204DA670-392C-40DB-A776-502574025E6E}" dt="2026-02-02T10:15:41.977" v="66" actId="20577"/>
        <pc:sldMkLst>
          <pc:docMk/>
          <pc:sldMk cId="2797144591" sldId="267"/>
        </pc:sldMkLst>
        <pc:spChg chg="mod">
          <ac:chgData name="Mr Rochelle" userId="2e6c0c78-701c-47a7-afbd-ba2ea3465a58" providerId="ADAL" clId="{204DA670-392C-40DB-A776-502574025E6E}" dt="2026-02-02T10:15:41.977" v="66" actId="20577"/>
          <ac:spMkLst>
            <pc:docMk/>
            <pc:sldMk cId="2797144591" sldId="267"/>
            <ac:spMk id="2" creationId="{1B501527-99A3-A9C3-26DA-40A1869C9966}"/>
          </ac:spMkLst>
        </pc:spChg>
        <pc:spChg chg="mod">
          <ac:chgData name="Mr Rochelle" userId="2e6c0c78-701c-47a7-afbd-ba2ea3465a58" providerId="ADAL" clId="{204DA670-392C-40DB-A776-502574025E6E}" dt="2026-02-02T10:15:34.135" v="42" actId="20577"/>
          <ac:spMkLst>
            <pc:docMk/>
            <pc:sldMk cId="2797144591" sldId="267"/>
            <ac:spMk id="3" creationId="{44092EFE-DCBE-E692-8970-EAB4D2CCBD4D}"/>
          </ac:spMkLst>
        </pc:spChg>
      </pc:sldChg>
      <pc:sldChg chg="modSp mod">
        <pc:chgData name="Mr Rochelle" userId="2e6c0c78-701c-47a7-afbd-ba2ea3465a58" providerId="ADAL" clId="{204DA670-392C-40DB-A776-502574025E6E}" dt="2026-02-02T16:12:32.798" v="2204" actId="20577"/>
        <pc:sldMkLst>
          <pc:docMk/>
          <pc:sldMk cId="868524421" sldId="300"/>
        </pc:sldMkLst>
        <pc:spChg chg="mod">
          <ac:chgData name="Mr Rochelle" userId="2e6c0c78-701c-47a7-afbd-ba2ea3465a58" providerId="ADAL" clId="{204DA670-392C-40DB-A776-502574025E6E}" dt="2026-02-02T16:12:32.798" v="2204" actId="20577"/>
          <ac:spMkLst>
            <pc:docMk/>
            <pc:sldMk cId="868524421" sldId="300"/>
            <ac:spMk id="2" creationId="{5A720B8A-F824-B6BE-B9CE-0089389C1B6E}"/>
          </ac:spMkLst>
        </pc:spChg>
      </pc:sldChg>
      <pc:sldChg chg="modSp mod">
        <pc:chgData name="Mr Rochelle" userId="2e6c0c78-701c-47a7-afbd-ba2ea3465a58" providerId="ADAL" clId="{204DA670-392C-40DB-A776-502574025E6E}" dt="2026-02-02T16:12:38.003" v="2213" actId="20577"/>
        <pc:sldMkLst>
          <pc:docMk/>
          <pc:sldMk cId="1862302306" sldId="301"/>
        </pc:sldMkLst>
        <pc:spChg chg="mod">
          <ac:chgData name="Mr Rochelle" userId="2e6c0c78-701c-47a7-afbd-ba2ea3465a58" providerId="ADAL" clId="{204DA670-392C-40DB-A776-502574025E6E}" dt="2026-02-02T16:12:38.003" v="2213" actId="20577"/>
          <ac:spMkLst>
            <pc:docMk/>
            <pc:sldMk cId="1862302306" sldId="301"/>
            <ac:spMk id="2" creationId="{398D6FE4-AA8C-5EE3-76DC-E46092DD9A06}"/>
          </ac:spMkLst>
        </pc:spChg>
      </pc:sldChg>
      <pc:sldChg chg="ord">
        <pc:chgData name="Mr Rochelle" userId="2e6c0c78-701c-47a7-afbd-ba2ea3465a58" providerId="ADAL" clId="{204DA670-392C-40DB-A776-502574025E6E}" dt="2026-02-02T10:19:10.203" v="123"/>
        <pc:sldMkLst>
          <pc:docMk/>
          <pc:sldMk cId="501023719" sldId="303"/>
        </pc:sldMkLst>
      </pc:sldChg>
      <pc:sldChg chg="modSp mod">
        <pc:chgData name="Mr Rochelle" userId="2e6c0c78-701c-47a7-afbd-ba2ea3465a58" providerId="ADAL" clId="{204DA670-392C-40DB-A776-502574025E6E}" dt="2026-02-02T16:59:57.640" v="4796" actId="20577"/>
        <pc:sldMkLst>
          <pc:docMk/>
          <pc:sldMk cId="3132008984" sldId="497"/>
        </pc:sldMkLst>
        <pc:spChg chg="mod">
          <ac:chgData name="Mr Rochelle" userId="2e6c0c78-701c-47a7-afbd-ba2ea3465a58" providerId="ADAL" clId="{204DA670-392C-40DB-A776-502574025E6E}" dt="2026-02-02T16:59:57.640" v="4796" actId="20577"/>
          <ac:spMkLst>
            <pc:docMk/>
            <pc:sldMk cId="3132008984" sldId="497"/>
            <ac:spMk id="3" creationId="{3E33BC84-93B5-001C-3889-D24B8AFF0B2D}"/>
          </ac:spMkLst>
        </pc:spChg>
      </pc:sldChg>
      <pc:sldChg chg="modSp mod">
        <pc:chgData name="Mr Rochelle" userId="2e6c0c78-701c-47a7-afbd-ba2ea3465a58" providerId="ADAL" clId="{204DA670-392C-40DB-A776-502574025E6E}" dt="2026-02-02T17:00:04.085" v="4798"/>
        <pc:sldMkLst>
          <pc:docMk/>
          <pc:sldMk cId="2348110995" sldId="544"/>
        </pc:sldMkLst>
        <pc:spChg chg="mod">
          <ac:chgData name="Mr Rochelle" userId="2e6c0c78-701c-47a7-afbd-ba2ea3465a58" providerId="ADAL" clId="{204DA670-392C-40DB-A776-502574025E6E}" dt="2026-02-02T17:00:04.085" v="4798"/>
          <ac:spMkLst>
            <pc:docMk/>
            <pc:sldMk cId="2348110995" sldId="544"/>
            <ac:spMk id="3" creationId="{A1026D24-6EA4-7EC7-2306-B2C1752116C5}"/>
          </ac:spMkLst>
        </pc:spChg>
      </pc:sldChg>
      <pc:sldChg chg="modSp mod">
        <pc:chgData name="Mr Rochelle" userId="2e6c0c78-701c-47a7-afbd-ba2ea3465a58" providerId="ADAL" clId="{204DA670-392C-40DB-A776-502574025E6E}" dt="2026-02-02T17:00:08.234" v="4800"/>
        <pc:sldMkLst>
          <pc:docMk/>
          <pc:sldMk cId="406166607" sldId="545"/>
        </pc:sldMkLst>
        <pc:spChg chg="mod">
          <ac:chgData name="Mr Rochelle" userId="2e6c0c78-701c-47a7-afbd-ba2ea3465a58" providerId="ADAL" clId="{204DA670-392C-40DB-A776-502574025E6E}" dt="2026-02-02T17:00:08.234" v="4800"/>
          <ac:spMkLst>
            <pc:docMk/>
            <pc:sldMk cId="406166607" sldId="545"/>
            <ac:spMk id="3" creationId="{8DFAF097-9046-AE63-2361-C7760A7074B2}"/>
          </ac:spMkLst>
        </pc:spChg>
      </pc:sldChg>
      <pc:sldChg chg="modSp mod">
        <pc:chgData name="Mr Rochelle" userId="2e6c0c78-701c-47a7-afbd-ba2ea3465a58" providerId="ADAL" clId="{204DA670-392C-40DB-A776-502574025E6E}" dt="2026-02-02T17:00:11.566" v="4802"/>
        <pc:sldMkLst>
          <pc:docMk/>
          <pc:sldMk cId="480870599" sldId="546"/>
        </pc:sldMkLst>
        <pc:spChg chg="mod">
          <ac:chgData name="Mr Rochelle" userId="2e6c0c78-701c-47a7-afbd-ba2ea3465a58" providerId="ADAL" clId="{204DA670-392C-40DB-A776-502574025E6E}" dt="2026-02-02T17:00:11.566" v="4802"/>
          <ac:spMkLst>
            <pc:docMk/>
            <pc:sldMk cId="480870599" sldId="546"/>
            <ac:spMk id="3" creationId="{3E20A4E4-27C6-05D6-717C-20D3AD8B586F}"/>
          </ac:spMkLst>
        </pc:spChg>
      </pc:sldChg>
      <pc:sldChg chg="modSp mod">
        <pc:chgData name="Mr Rochelle" userId="2e6c0c78-701c-47a7-afbd-ba2ea3465a58" providerId="ADAL" clId="{204DA670-392C-40DB-A776-502574025E6E}" dt="2026-02-02T16:02:40.705" v="1632" actId="20577"/>
        <pc:sldMkLst>
          <pc:docMk/>
          <pc:sldMk cId="308330149" sldId="555"/>
        </pc:sldMkLst>
        <pc:spChg chg="mod">
          <ac:chgData name="Mr Rochelle" userId="2e6c0c78-701c-47a7-afbd-ba2ea3465a58" providerId="ADAL" clId="{204DA670-392C-40DB-A776-502574025E6E}" dt="2026-02-02T16:02:40.705" v="1632" actId="20577"/>
          <ac:spMkLst>
            <pc:docMk/>
            <pc:sldMk cId="308330149" sldId="555"/>
            <ac:spMk id="2" creationId="{31540628-DA9C-F9B0-A7F6-31D1E3ECD176}"/>
          </ac:spMkLst>
        </pc:spChg>
      </pc:sldChg>
      <pc:sldChg chg="add">
        <pc:chgData name="Mr Rochelle" userId="2e6c0c78-701c-47a7-afbd-ba2ea3465a58" providerId="ADAL" clId="{204DA670-392C-40DB-A776-502574025E6E}" dt="2026-02-02T10:14:13.600" v="0"/>
        <pc:sldMkLst>
          <pc:docMk/>
          <pc:sldMk cId="2561282335" sldId="565"/>
        </pc:sldMkLst>
      </pc:sldChg>
      <pc:sldChg chg="add">
        <pc:chgData name="Mr Rochelle" userId="2e6c0c78-701c-47a7-afbd-ba2ea3465a58" providerId="ADAL" clId="{204DA670-392C-40DB-A776-502574025E6E}" dt="2026-02-02T10:14:13.600" v="0"/>
        <pc:sldMkLst>
          <pc:docMk/>
          <pc:sldMk cId="3657452093" sldId="566"/>
        </pc:sldMkLst>
      </pc:sldChg>
      <pc:sldChg chg="add">
        <pc:chgData name="Mr Rochelle" userId="2e6c0c78-701c-47a7-afbd-ba2ea3465a58" providerId="ADAL" clId="{204DA670-392C-40DB-A776-502574025E6E}" dt="2026-02-02T10:14:13.600" v="0"/>
        <pc:sldMkLst>
          <pc:docMk/>
          <pc:sldMk cId="1290564495" sldId="567"/>
        </pc:sldMkLst>
      </pc:sldChg>
      <pc:sldChg chg="add">
        <pc:chgData name="Mr Rochelle" userId="2e6c0c78-701c-47a7-afbd-ba2ea3465a58" providerId="ADAL" clId="{204DA670-392C-40DB-A776-502574025E6E}" dt="2026-02-02T10:14:13.600" v="0"/>
        <pc:sldMkLst>
          <pc:docMk/>
          <pc:sldMk cId="3365078103" sldId="568"/>
        </pc:sldMkLst>
      </pc:sldChg>
      <pc:sldChg chg="add">
        <pc:chgData name="Mr Rochelle" userId="2e6c0c78-701c-47a7-afbd-ba2ea3465a58" providerId="ADAL" clId="{204DA670-392C-40DB-A776-502574025E6E}" dt="2026-02-02T10:14:13.600" v="0"/>
        <pc:sldMkLst>
          <pc:docMk/>
          <pc:sldMk cId="3043652458" sldId="569"/>
        </pc:sldMkLst>
      </pc:sldChg>
      <pc:sldChg chg="add">
        <pc:chgData name="Mr Rochelle" userId="2e6c0c78-701c-47a7-afbd-ba2ea3465a58" providerId="ADAL" clId="{204DA670-392C-40DB-A776-502574025E6E}" dt="2026-02-02T10:14:13.600" v="0"/>
        <pc:sldMkLst>
          <pc:docMk/>
          <pc:sldMk cId="544539177" sldId="570"/>
        </pc:sldMkLst>
      </pc:sldChg>
      <pc:sldChg chg="addSp delSp modSp add mod">
        <pc:chgData name="Mr Rochelle" userId="2e6c0c78-701c-47a7-afbd-ba2ea3465a58" providerId="ADAL" clId="{204DA670-392C-40DB-A776-502574025E6E}" dt="2026-02-02T10:18:59.329" v="121" actId="732"/>
        <pc:sldMkLst>
          <pc:docMk/>
          <pc:sldMk cId="1834297173" sldId="571"/>
        </pc:sldMkLst>
        <pc:spChg chg="mod">
          <ac:chgData name="Mr Rochelle" userId="2e6c0c78-701c-47a7-afbd-ba2ea3465a58" providerId="ADAL" clId="{204DA670-392C-40DB-A776-502574025E6E}" dt="2026-02-02T10:17:44.844" v="76" actId="20577"/>
          <ac:spMkLst>
            <pc:docMk/>
            <pc:sldMk cId="1834297173" sldId="571"/>
            <ac:spMk id="2" creationId="{82152EF0-2F68-DD58-5181-2A09315BF76B}"/>
          </ac:spMkLst>
        </pc:spChg>
        <pc:spChg chg="mod">
          <ac:chgData name="Mr Rochelle" userId="2e6c0c78-701c-47a7-afbd-ba2ea3465a58" providerId="ADAL" clId="{204DA670-392C-40DB-A776-502574025E6E}" dt="2026-02-02T10:18:49.398" v="119" actId="20577"/>
          <ac:spMkLst>
            <pc:docMk/>
            <pc:sldMk cId="1834297173" sldId="571"/>
            <ac:spMk id="3" creationId="{FC074EDE-9E7E-1F8B-1659-770BA4AFB34D}"/>
          </ac:spMkLst>
        </pc:spChg>
        <pc:picChg chg="add mod modCrop">
          <ac:chgData name="Mr Rochelle" userId="2e6c0c78-701c-47a7-afbd-ba2ea3465a58" providerId="ADAL" clId="{204DA670-392C-40DB-A776-502574025E6E}" dt="2026-02-02T10:18:59.329" v="121" actId="732"/>
          <ac:picMkLst>
            <pc:docMk/>
            <pc:sldMk cId="1834297173" sldId="571"/>
            <ac:picMk id="6" creationId="{5A89913C-8D10-BAD3-825B-82FE1105B3A9}"/>
          </ac:picMkLst>
        </pc:picChg>
      </pc:sldChg>
      <pc:sldChg chg="add">
        <pc:chgData name="Mr Rochelle" userId="2e6c0c78-701c-47a7-afbd-ba2ea3465a58" providerId="ADAL" clId="{204DA670-392C-40DB-A776-502574025E6E}" dt="2026-02-02T10:18:54.319" v="120" actId="2890"/>
        <pc:sldMkLst>
          <pc:docMk/>
          <pc:sldMk cId="3398834573" sldId="572"/>
        </pc:sldMkLst>
      </pc:sldChg>
      <pc:sldChg chg="addSp delSp modSp add mod">
        <pc:chgData name="Mr Rochelle" userId="2e6c0c78-701c-47a7-afbd-ba2ea3465a58" providerId="ADAL" clId="{204DA670-392C-40DB-A776-502574025E6E}" dt="2026-02-02T10:20:23.800" v="147" actId="1076"/>
        <pc:sldMkLst>
          <pc:docMk/>
          <pc:sldMk cId="136729098" sldId="573"/>
        </pc:sldMkLst>
        <pc:spChg chg="mod">
          <ac:chgData name="Mr Rochelle" userId="2e6c0c78-701c-47a7-afbd-ba2ea3465a58" providerId="ADAL" clId="{204DA670-392C-40DB-A776-502574025E6E}" dt="2026-02-02T10:19:14.797" v="126" actId="20577"/>
          <ac:spMkLst>
            <pc:docMk/>
            <pc:sldMk cId="136729098" sldId="573"/>
            <ac:spMk id="2" creationId="{30D3691D-135F-F2E0-E5BD-B435BF7FF099}"/>
          </ac:spMkLst>
        </pc:spChg>
        <pc:spChg chg="mod">
          <ac:chgData name="Mr Rochelle" userId="2e6c0c78-701c-47a7-afbd-ba2ea3465a58" providerId="ADAL" clId="{204DA670-392C-40DB-A776-502574025E6E}" dt="2026-02-02T10:19:20.397" v="133" actId="20577"/>
          <ac:spMkLst>
            <pc:docMk/>
            <pc:sldMk cId="136729098" sldId="573"/>
            <ac:spMk id="3" creationId="{08027D89-139C-3E9F-CD08-BF39FA06A0B8}"/>
          </ac:spMkLst>
        </pc:spChg>
        <pc:spChg chg="add mod">
          <ac:chgData name="Mr Rochelle" userId="2e6c0c78-701c-47a7-afbd-ba2ea3465a58" providerId="ADAL" clId="{204DA670-392C-40DB-A776-502574025E6E}" dt="2026-02-02T10:20:14.066" v="145" actId="2085"/>
          <ac:spMkLst>
            <pc:docMk/>
            <pc:sldMk cId="136729098" sldId="573"/>
            <ac:spMk id="7" creationId="{9ADF5550-F01F-D479-0582-1914A01EB2D0}"/>
          </ac:spMkLst>
        </pc:spChg>
        <pc:spChg chg="add mod">
          <ac:chgData name="Mr Rochelle" userId="2e6c0c78-701c-47a7-afbd-ba2ea3465a58" providerId="ADAL" clId="{204DA670-392C-40DB-A776-502574025E6E}" dt="2026-02-02T10:20:23.800" v="147" actId="1076"/>
          <ac:spMkLst>
            <pc:docMk/>
            <pc:sldMk cId="136729098" sldId="573"/>
            <ac:spMk id="8" creationId="{B9326CC9-7B78-4AB8-9F09-570A7DF9CF05}"/>
          </ac:spMkLst>
        </pc:spChg>
        <pc:picChg chg="add mod">
          <ac:chgData name="Mr Rochelle" userId="2e6c0c78-701c-47a7-afbd-ba2ea3465a58" providerId="ADAL" clId="{204DA670-392C-40DB-A776-502574025E6E}" dt="2026-02-02T10:19:58.764" v="141"/>
          <ac:picMkLst>
            <pc:docMk/>
            <pc:sldMk cId="136729098" sldId="573"/>
            <ac:picMk id="5" creationId="{3FD14832-994B-E351-5E62-BCA19677F0B2}"/>
          </ac:picMkLst>
        </pc:picChg>
      </pc:sldChg>
      <pc:sldChg chg="add">
        <pc:chgData name="Mr Rochelle" userId="2e6c0c78-701c-47a7-afbd-ba2ea3465a58" providerId="ADAL" clId="{204DA670-392C-40DB-A776-502574025E6E}" dt="2026-02-02T10:20:01.416" v="142" actId="2890"/>
        <pc:sldMkLst>
          <pc:docMk/>
          <pc:sldMk cId="3422966548" sldId="574"/>
        </pc:sldMkLst>
      </pc:sldChg>
      <pc:sldChg chg="addSp modSp new mod">
        <pc:chgData name="Mr Rochelle" userId="2e6c0c78-701c-47a7-afbd-ba2ea3465a58" providerId="ADAL" clId="{204DA670-392C-40DB-A776-502574025E6E}" dt="2026-02-02T10:23:07.008" v="241" actId="1035"/>
        <pc:sldMkLst>
          <pc:docMk/>
          <pc:sldMk cId="3776893644" sldId="575"/>
        </pc:sldMkLst>
        <pc:spChg chg="mod">
          <ac:chgData name="Mr Rochelle" userId="2e6c0c78-701c-47a7-afbd-ba2ea3465a58" providerId="ADAL" clId="{204DA670-392C-40DB-A776-502574025E6E}" dt="2026-02-02T10:21:52.059" v="163" actId="115"/>
          <ac:spMkLst>
            <pc:docMk/>
            <pc:sldMk cId="3776893644" sldId="575"/>
            <ac:spMk id="2" creationId="{6AAF5CE8-6598-D00F-6F73-0BE3E960A51B}"/>
          </ac:spMkLst>
        </pc:spChg>
        <pc:spChg chg="mod">
          <ac:chgData name="Mr Rochelle" userId="2e6c0c78-701c-47a7-afbd-ba2ea3465a58" providerId="ADAL" clId="{204DA670-392C-40DB-A776-502574025E6E}" dt="2026-02-02T10:22:04.341" v="214" actId="20577"/>
          <ac:spMkLst>
            <pc:docMk/>
            <pc:sldMk cId="3776893644" sldId="575"/>
            <ac:spMk id="3" creationId="{72C119FD-F30C-B505-D2FE-B1D9FAC9587A}"/>
          </ac:spMkLst>
        </pc:spChg>
        <pc:spChg chg="add mod">
          <ac:chgData name="Mr Rochelle" userId="2e6c0c78-701c-47a7-afbd-ba2ea3465a58" providerId="ADAL" clId="{204DA670-392C-40DB-A776-502574025E6E}" dt="2026-02-02T10:22:38.894" v="226" actId="14100"/>
          <ac:spMkLst>
            <pc:docMk/>
            <pc:sldMk cId="3776893644" sldId="575"/>
            <ac:spMk id="6" creationId="{5002C7EC-A7E3-B4F7-20D0-4B6F08F986DB}"/>
          </ac:spMkLst>
        </pc:spChg>
        <pc:spChg chg="add mod">
          <ac:chgData name="Mr Rochelle" userId="2e6c0c78-701c-47a7-afbd-ba2ea3465a58" providerId="ADAL" clId="{204DA670-392C-40DB-A776-502574025E6E}" dt="2026-02-02T10:22:55.200" v="234" actId="1035"/>
          <ac:spMkLst>
            <pc:docMk/>
            <pc:sldMk cId="3776893644" sldId="575"/>
            <ac:spMk id="7" creationId="{D2ECCDEA-D2A8-F798-E068-8D0C19D92005}"/>
          </ac:spMkLst>
        </pc:spChg>
        <pc:spChg chg="add mod">
          <ac:chgData name="Mr Rochelle" userId="2e6c0c78-701c-47a7-afbd-ba2ea3465a58" providerId="ADAL" clId="{204DA670-392C-40DB-A776-502574025E6E}" dt="2026-02-02T10:23:07.008" v="241" actId="1035"/>
          <ac:spMkLst>
            <pc:docMk/>
            <pc:sldMk cId="3776893644" sldId="575"/>
            <ac:spMk id="8" creationId="{784B3378-A172-8F71-B5C2-6F45E8C4665B}"/>
          </ac:spMkLst>
        </pc:spChg>
        <pc:picChg chg="add mod">
          <ac:chgData name="Mr Rochelle" userId="2e6c0c78-701c-47a7-afbd-ba2ea3465a58" providerId="ADAL" clId="{204DA670-392C-40DB-A776-502574025E6E}" dt="2026-02-02T10:22:13.918" v="219"/>
          <ac:picMkLst>
            <pc:docMk/>
            <pc:sldMk cId="3776893644" sldId="575"/>
            <ac:picMk id="5" creationId="{BA30BEA2-054E-A77C-F36F-6840527C07C9}"/>
          </ac:picMkLst>
        </pc:picChg>
      </pc:sldChg>
      <pc:sldChg chg="add">
        <pc:chgData name="Mr Rochelle" userId="2e6c0c78-701c-47a7-afbd-ba2ea3465a58" providerId="ADAL" clId="{204DA670-392C-40DB-A776-502574025E6E}" dt="2026-02-02T10:22:17.104" v="220" actId="2890"/>
        <pc:sldMkLst>
          <pc:docMk/>
          <pc:sldMk cId="1443838673" sldId="576"/>
        </pc:sldMkLst>
      </pc:sldChg>
      <pc:sldChg chg="addSp modSp new mod">
        <pc:chgData name="Mr Rochelle" userId="2e6c0c78-701c-47a7-afbd-ba2ea3465a58" providerId="ADAL" clId="{204DA670-392C-40DB-A776-502574025E6E}" dt="2026-02-02T10:52:46.251" v="713" actId="20577"/>
        <pc:sldMkLst>
          <pc:docMk/>
          <pc:sldMk cId="1018712917" sldId="577"/>
        </pc:sldMkLst>
        <pc:spChg chg="mod">
          <ac:chgData name="Mr Rochelle" userId="2e6c0c78-701c-47a7-afbd-ba2ea3465a58" providerId="ADAL" clId="{204DA670-392C-40DB-A776-502574025E6E}" dt="2026-02-02T10:24:25.531" v="259" actId="115"/>
          <ac:spMkLst>
            <pc:docMk/>
            <pc:sldMk cId="1018712917" sldId="577"/>
            <ac:spMk id="2" creationId="{14157385-ACC8-FD6D-D5CC-EC9E9B64C8DB}"/>
          </ac:spMkLst>
        </pc:spChg>
        <pc:spChg chg="mod">
          <ac:chgData name="Mr Rochelle" userId="2e6c0c78-701c-47a7-afbd-ba2ea3465a58" providerId="ADAL" clId="{204DA670-392C-40DB-A776-502574025E6E}" dt="2026-02-02T10:52:46.251" v="713" actId="20577"/>
          <ac:spMkLst>
            <pc:docMk/>
            <pc:sldMk cId="1018712917" sldId="577"/>
            <ac:spMk id="3" creationId="{B403E074-9031-A3BD-BFA1-43D78AD55FD2}"/>
          </ac:spMkLst>
        </pc:spChg>
        <pc:picChg chg="add mod modCrop">
          <ac:chgData name="Mr Rochelle" userId="2e6c0c78-701c-47a7-afbd-ba2ea3465a58" providerId="ADAL" clId="{204DA670-392C-40DB-A776-502574025E6E}" dt="2026-02-02T10:28:49.544" v="414" actId="732"/>
          <ac:picMkLst>
            <pc:docMk/>
            <pc:sldMk cId="1018712917" sldId="577"/>
            <ac:picMk id="5" creationId="{74B8E98D-ED12-D21C-5252-078C6616D064}"/>
          </ac:picMkLst>
        </pc:picChg>
        <pc:picChg chg="add mod modCrop">
          <ac:chgData name="Mr Rochelle" userId="2e6c0c78-701c-47a7-afbd-ba2ea3465a58" providerId="ADAL" clId="{204DA670-392C-40DB-A776-502574025E6E}" dt="2026-02-02T10:28:55.674" v="415" actId="732"/>
          <ac:picMkLst>
            <pc:docMk/>
            <pc:sldMk cId="1018712917" sldId="577"/>
            <ac:picMk id="6" creationId="{EC55BE2D-A776-0589-9E20-46D42439F1E0}"/>
          </ac:picMkLst>
        </pc:picChg>
      </pc:sldChg>
      <pc:sldChg chg="modSp add mod">
        <pc:chgData name="Mr Rochelle" userId="2e6c0c78-701c-47a7-afbd-ba2ea3465a58" providerId="ADAL" clId="{204DA670-392C-40DB-A776-502574025E6E}" dt="2026-02-02T10:52:43.438" v="711" actId="20577"/>
        <pc:sldMkLst>
          <pc:docMk/>
          <pc:sldMk cId="1739310566" sldId="578"/>
        </pc:sldMkLst>
        <pc:spChg chg="mod">
          <ac:chgData name="Mr Rochelle" userId="2e6c0c78-701c-47a7-afbd-ba2ea3465a58" providerId="ADAL" clId="{204DA670-392C-40DB-A776-502574025E6E}" dt="2026-02-02T10:52:43.438" v="711" actId="20577"/>
          <ac:spMkLst>
            <pc:docMk/>
            <pc:sldMk cId="1739310566" sldId="578"/>
            <ac:spMk id="3" creationId="{36909584-77F4-49BF-C60F-1646025FBF94}"/>
          </ac:spMkLst>
        </pc:spChg>
      </pc:sldChg>
      <pc:sldChg chg="add">
        <pc:chgData name="Mr Rochelle" userId="2e6c0c78-701c-47a7-afbd-ba2ea3465a58" providerId="ADAL" clId="{204DA670-392C-40DB-A776-502574025E6E}" dt="2026-02-02T10:34:27.841" v="417"/>
        <pc:sldMkLst>
          <pc:docMk/>
          <pc:sldMk cId="3418562752" sldId="579"/>
        </pc:sldMkLst>
      </pc:sldChg>
      <pc:sldChg chg="add">
        <pc:chgData name="Mr Rochelle" userId="2e6c0c78-701c-47a7-afbd-ba2ea3465a58" providerId="ADAL" clId="{204DA670-392C-40DB-A776-502574025E6E}" dt="2026-02-02T10:34:27.841" v="417"/>
        <pc:sldMkLst>
          <pc:docMk/>
          <pc:sldMk cId="2910933980" sldId="580"/>
        </pc:sldMkLst>
      </pc:sldChg>
      <pc:sldChg chg="add">
        <pc:chgData name="Mr Rochelle" userId="2e6c0c78-701c-47a7-afbd-ba2ea3465a58" providerId="ADAL" clId="{204DA670-392C-40DB-A776-502574025E6E}" dt="2026-02-02T10:34:27.841" v="417"/>
        <pc:sldMkLst>
          <pc:docMk/>
          <pc:sldMk cId="3364830990" sldId="581"/>
        </pc:sldMkLst>
      </pc:sldChg>
      <pc:sldChg chg="add">
        <pc:chgData name="Mr Rochelle" userId="2e6c0c78-701c-47a7-afbd-ba2ea3465a58" providerId="ADAL" clId="{204DA670-392C-40DB-A776-502574025E6E}" dt="2026-02-02T10:34:27.841" v="417"/>
        <pc:sldMkLst>
          <pc:docMk/>
          <pc:sldMk cId="3995439850" sldId="582"/>
        </pc:sldMkLst>
      </pc:sldChg>
      <pc:sldChg chg="add">
        <pc:chgData name="Mr Rochelle" userId="2e6c0c78-701c-47a7-afbd-ba2ea3465a58" providerId="ADAL" clId="{204DA670-392C-40DB-A776-502574025E6E}" dt="2026-02-02T10:34:12.449" v="416"/>
        <pc:sldMkLst>
          <pc:docMk/>
          <pc:sldMk cId="2446811706" sldId="583"/>
        </pc:sldMkLst>
      </pc:sldChg>
      <pc:sldChg chg="add">
        <pc:chgData name="Mr Rochelle" userId="2e6c0c78-701c-47a7-afbd-ba2ea3465a58" providerId="ADAL" clId="{204DA670-392C-40DB-A776-502574025E6E}" dt="2026-02-02T10:34:12.449" v="416"/>
        <pc:sldMkLst>
          <pc:docMk/>
          <pc:sldMk cId="45792192" sldId="584"/>
        </pc:sldMkLst>
      </pc:sldChg>
      <pc:sldChg chg="add">
        <pc:chgData name="Mr Rochelle" userId="2e6c0c78-701c-47a7-afbd-ba2ea3465a58" providerId="ADAL" clId="{204DA670-392C-40DB-A776-502574025E6E}" dt="2026-02-02T10:41:06.254" v="418"/>
        <pc:sldMkLst>
          <pc:docMk/>
          <pc:sldMk cId="2892614402" sldId="585"/>
        </pc:sldMkLst>
      </pc:sldChg>
      <pc:sldChg chg="add">
        <pc:chgData name="Mr Rochelle" userId="2e6c0c78-701c-47a7-afbd-ba2ea3465a58" providerId="ADAL" clId="{204DA670-392C-40DB-A776-502574025E6E}" dt="2026-02-02T10:41:06.254" v="418"/>
        <pc:sldMkLst>
          <pc:docMk/>
          <pc:sldMk cId="4203917796" sldId="586"/>
        </pc:sldMkLst>
      </pc:sldChg>
      <pc:sldChg chg="modSp add mod ord">
        <pc:chgData name="Mr Rochelle" userId="2e6c0c78-701c-47a7-afbd-ba2ea3465a58" providerId="ADAL" clId="{204DA670-392C-40DB-A776-502574025E6E}" dt="2026-02-02T10:45:18.165" v="522" actId="207"/>
        <pc:sldMkLst>
          <pc:docMk/>
          <pc:sldMk cId="2070719524" sldId="587"/>
        </pc:sldMkLst>
        <pc:spChg chg="mod">
          <ac:chgData name="Mr Rochelle" userId="2e6c0c78-701c-47a7-afbd-ba2ea3465a58" providerId="ADAL" clId="{204DA670-392C-40DB-A776-502574025E6E}" dt="2026-02-02T10:42:00.926" v="423" actId="20577"/>
          <ac:spMkLst>
            <pc:docMk/>
            <pc:sldMk cId="2070719524" sldId="587"/>
            <ac:spMk id="2" creationId="{A071B17B-5EB0-0D50-8160-73FABFAF349E}"/>
          </ac:spMkLst>
        </pc:spChg>
        <pc:spChg chg="mod">
          <ac:chgData name="Mr Rochelle" userId="2e6c0c78-701c-47a7-afbd-ba2ea3465a58" providerId="ADAL" clId="{204DA670-392C-40DB-A776-502574025E6E}" dt="2026-02-02T10:45:18.165" v="522" actId="207"/>
          <ac:spMkLst>
            <pc:docMk/>
            <pc:sldMk cId="2070719524" sldId="587"/>
            <ac:spMk id="3" creationId="{B758DD0F-488B-04BB-8945-DFD20A995F11}"/>
          </ac:spMkLst>
        </pc:spChg>
      </pc:sldChg>
      <pc:sldChg chg="modSp add mod">
        <pc:chgData name="Mr Rochelle" userId="2e6c0c78-701c-47a7-afbd-ba2ea3465a58" providerId="ADAL" clId="{204DA670-392C-40DB-A776-502574025E6E}" dt="2026-02-02T10:46:32.787" v="557" actId="20577"/>
        <pc:sldMkLst>
          <pc:docMk/>
          <pc:sldMk cId="2418587079" sldId="588"/>
        </pc:sldMkLst>
        <pc:spChg chg="mod">
          <ac:chgData name="Mr Rochelle" userId="2e6c0c78-701c-47a7-afbd-ba2ea3465a58" providerId="ADAL" clId="{204DA670-392C-40DB-A776-502574025E6E}" dt="2026-02-02T10:46:32.787" v="557" actId="20577"/>
          <ac:spMkLst>
            <pc:docMk/>
            <pc:sldMk cId="2418587079" sldId="588"/>
            <ac:spMk id="3" creationId="{D94DD0AE-4337-8C7C-8141-721B53474A14}"/>
          </ac:spMkLst>
        </pc:spChg>
      </pc:sldChg>
      <pc:sldChg chg="modSp new mod modShow">
        <pc:chgData name="Mr Rochelle" userId="2e6c0c78-701c-47a7-afbd-ba2ea3465a58" providerId="ADAL" clId="{204DA670-392C-40DB-A776-502574025E6E}" dt="2026-02-02T17:10:09.878" v="4981" actId="20577"/>
        <pc:sldMkLst>
          <pc:docMk/>
          <pc:sldMk cId="3113865068" sldId="589"/>
        </pc:sldMkLst>
        <pc:spChg chg="mod">
          <ac:chgData name="Mr Rochelle" userId="2e6c0c78-701c-47a7-afbd-ba2ea3465a58" providerId="ADAL" clId="{204DA670-392C-40DB-A776-502574025E6E}" dt="2026-02-02T10:47:07.779" v="564" actId="115"/>
          <ac:spMkLst>
            <pc:docMk/>
            <pc:sldMk cId="3113865068" sldId="589"/>
            <ac:spMk id="2" creationId="{871B4723-1EC5-B9BF-55B5-9321765ACFEE}"/>
          </ac:spMkLst>
        </pc:spChg>
        <pc:spChg chg="mod">
          <ac:chgData name="Mr Rochelle" userId="2e6c0c78-701c-47a7-afbd-ba2ea3465a58" providerId="ADAL" clId="{204DA670-392C-40DB-A776-502574025E6E}" dt="2026-02-02T17:10:09.878" v="4981" actId="20577"/>
          <ac:spMkLst>
            <pc:docMk/>
            <pc:sldMk cId="3113865068" sldId="589"/>
            <ac:spMk id="3" creationId="{8B682259-CC80-FBA0-1C02-0CDEA3955007}"/>
          </ac:spMkLst>
        </pc:spChg>
      </pc:sldChg>
      <pc:sldChg chg="addSp delSp modSp add mod modShow">
        <pc:chgData name="Mr Rochelle" userId="2e6c0c78-701c-47a7-afbd-ba2ea3465a58" providerId="ADAL" clId="{204DA670-392C-40DB-A776-502574025E6E}" dt="2026-02-02T17:35:42.877" v="5429"/>
        <pc:sldMkLst>
          <pc:docMk/>
          <pc:sldMk cId="2205325641" sldId="590"/>
        </pc:sldMkLst>
        <pc:spChg chg="mod">
          <ac:chgData name="Mr Rochelle" userId="2e6c0c78-701c-47a7-afbd-ba2ea3465a58" providerId="ADAL" clId="{204DA670-392C-40DB-A776-502574025E6E}" dt="2026-02-02T10:48:00.821" v="596" actId="20577"/>
          <ac:spMkLst>
            <pc:docMk/>
            <pc:sldMk cId="2205325641" sldId="590"/>
            <ac:spMk id="2" creationId="{4A7E0CD3-C215-5BF8-7B22-2A34B2B173A1}"/>
          </ac:spMkLst>
        </pc:spChg>
        <pc:spChg chg="add del mod">
          <ac:chgData name="Mr Rochelle" userId="2e6c0c78-701c-47a7-afbd-ba2ea3465a58" providerId="ADAL" clId="{204DA670-392C-40DB-A776-502574025E6E}" dt="2026-02-02T17:34:58.186" v="5419" actId="20577"/>
          <ac:spMkLst>
            <pc:docMk/>
            <pc:sldMk cId="2205325641" sldId="590"/>
            <ac:spMk id="3" creationId="{AB011CED-D733-073B-AABC-0845E86D19AE}"/>
          </ac:spMkLst>
        </pc:spChg>
        <pc:picChg chg="add mod">
          <ac:chgData name="Mr Rochelle" userId="2e6c0c78-701c-47a7-afbd-ba2ea3465a58" providerId="ADAL" clId="{204DA670-392C-40DB-A776-502574025E6E}" dt="2026-02-02T17:35:42.877" v="5429"/>
          <ac:picMkLst>
            <pc:docMk/>
            <pc:sldMk cId="2205325641" sldId="590"/>
            <ac:picMk id="7" creationId="{5F91718E-6565-11C4-7346-AED3655602E3}"/>
          </ac:picMkLst>
        </pc:picChg>
      </pc:sldChg>
      <pc:sldChg chg="addSp delSp modSp add mod modShow">
        <pc:chgData name="Mr Rochelle" userId="2e6c0c78-701c-47a7-afbd-ba2ea3465a58" providerId="ADAL" clId="{204DA670-392C-40DB-A776-502574025E6E}" dt="2026-02-02T17:44:06.993" v="5627" actId="478"/>
        <pc:sldMkLst>
          <pc:docMk/>
          <pc:sldMk cId="3267975793" sldId="591"/>
        </pc:sldMkLst>
        <pc:spChg chg="mod">
          <ac:chgData name="Mr Rochelle" userId="2e6c0c78-701c-47a7-afbd-ba2ea3465a58" providerId="ADAL" clId="{204DA670-392C-40DB-A776-502574025E6E}" dt="2026-02-02T10:48:13.525" v="612" actId="20577"/>
          <ac:spMkLst>
            <pc:docMk/>
            <pc:sldMk cId="3267975793" sldId="591"/>
            <ac:spMk id="2" creationId="{9787A20C-9C69-540E-FF41-923A64D6A22E}"/>
          </ac:spMkLst>
        </pc:spChg>
        <pc:spChg chg="mod">
          <ac:chgData name="Mr Rochelle" userId="2e6c0c78-701c-47a7-afbd-ba2ea3465a58" providerId="ADAL" clId="{204DA670-392C-40DB-A776-502574025E6E}" dt="2026-02-02T17:43:02.144" v="5607" actId="20577"/>
          <ac:spMkLst>
            <pc:docMk/>
            <pc:sldMk cId="3267975793" sldId="591"/>
            <ac:spMk id="3" creationId="{6B4653A2-9E6E-CB3B-DE44-4A3B483756AF}"/>
          </ac:spMkLst>
        </pc:spChg>
        <pc:picChg chg="add mod">
          <ac:chgData name="Mr Rochelle" userId="2e6c0c78-701c-47a7-afbd-ba2ea3465a58" providerId="ADAL" clId="{204DA670-392C-40DB-A776-502574025E6E}" dt="2026-02-02T17:43:23.036" v="5612" actId="1076"/>
          <ac:picMkLst>
            <pc:docMk/>
            <pc:sldMk cId="3267975793" sldId="591"/>
            <ac:picMk id="5" creationId="{81272925-28D9-4F52-364C-43F6F5561AD7}"/>
          </ac:picMkLst>
        </pc:picChg>
        <pc:picChg chg="add mod">
          <ac:chgData name="Mr Rochelle" userId="2e6c0c78-701c-47a7-afbd-ba2ea3465a58" providerId="ADAL" clId="{204DA670-392C-40DB-A776-502574025E6E}" dt="2026-02-02T17:43:17.819" v="5611" actId="1076"/>
          <ac:picMkLst>
            <pc:docMk/>
            <pc:sldMk cId="3267975793" sldId="591"/>
            <ac:picMk id="6" creationId="{BDB102DE-B155-247F-DCAC-C59F42D0AE67}"/>
          </ac:picMkLst>
        </pc:picChg>
      </pc:sldChg>
      <pc:sldChg chg="addSp delSp modSp add mod modShow">
        <pc:chgData name="Mr Rochelle" userId="2e6c0c78-701c-47a7-afbd-ba2ea3465a58" providerId="ADAL" clId="{204DA670-392C-40DB-A776-502574025E6E}" dt="2026-02-02T10:58:53.239" v="863" actId="478"/>
        <pc:sldMkLst>
          <pc:docMk/>
          <pc:sldMk cId="72043092" sldId="593"/>
        </pc:sldMkLst>
        <pc:spChg chg="mod">
          <ac:chgData name="Mr Rochelle" userId="2e6c0c78-701c-47a7-afbd-ba2ea3465a58" providerId="ADAL" clId="{204DA670-392C-40DB-A776-502574025E6E}" dt="2026-02-02T10:51:10.597" v="669" actId="20577"/>
          <ac:spMkLst>
            <pc:docMk/>
            <pc:sldMk cId="72043092" sldId="593"/>
            <ac:spMk id="2" creationId="{B264AC24-5654-2586-20A5-795D6F8D0DE3}"/>
          </ac:spMkLst>
        </pc:spChg>
        <pc:spChg chg="mod">
          <ac:chgData name="Mr Rochelle" userId="2e6c0c78-701c-47a7-afbd-ba2ea3465a58" providerId="ADAL" clId="{204DA670-392C-40DB-A776-502574025E6E}" dt="2026-02-02T10:58:52.126" v="862" actId="6549"/>
          <ac:spMkLst>
            <pc:docMk/>
            <pc:sldMk cId="72043092" sldId="593"/>
            <ac:spMk id="3" creationId="{17473782-71F0-1C18-0789-ADD87C7CDB6F}"/>
          </ac:spMkLst>
        </pc:spChg>
      </pc:sldChg>
      <pc:sldChg chg="addSp modSp add mod ord">
        <pc:chgData name="Mr Rochelle" userId="2e6c0c78-701c-47a7-afbd-ba2ea3465a58" providerId="ADAL" clId="{204DA670-392C-40DB-A776-502574025E6E}" dt="2026-02-02T15:51:39.507" v="1462"/>
        <pc:sldMkLst>
          <pc:docMk/>
          <pc:sldMk cId="1174683941" sldId="594"/>
        </pc:sldMkLst>
        <pc:spChg chg="add mod">
          <ac:chgData name="Mr Rochelle" userId="2e6c0c78-701c-47a7-afbd-ba2ea3465a58" providerId="ADAL" clId="{204DA670-392C-40DB-A776-502574025E6E}" dt="2026-02-02T10:57:03.395" v="757" actId="1076"/>
          <ac:spMkLst>
            <pc:docMk/>
            <pc:sldMk cId="1174683941" sldId="594"/>
            <ac:spMk id="4" creationId="{17F0AB1E-1883-50A1-3A65-50D4684180A3}"/>
          </ac:spMkLst>
        </pc:spChg>
        <pc:spChg chg="mod">
          <ac:chgData name="Mr Rochelle" userId="2e6c0c78-701c-47a7-afbd-ba2ea3465a58" providerId="ADAL" clId="{204DA670-392C-40DB-A776-502574025E6E}" dt="2026-02-02T10:56:51.177" v="754" actId="1076"/>
          <ac:spMkLst>
            <pc:docMk/>
            <pc:sldMk cId="1174683941" sldId="594"/>
            <ac:spMk id="14" creationId="{785E12FE-287A-CBD3-0965-2631A1979B03}"/>
          </ac:spMkLst>
        </pc:spChg>
        <pc:picChg chg="mod">
          <ac:chgData name="Mr Rochelle" userId="2e6c0c78-701c-47a7-afbd-ba2ea3465a58" providerId="ADAL" clId="{204DA670-392C-40DB-A776-502574025E6E}" dt="2026-02-02T10:56:51.177" v="754" actId="1076"/>
          <ac:picMkLst>
            <pc:docMk/>
            <pc:sldMk cId="1174683941" sldId="594"/>
            <ac:picMk id="8" creationId="{B3D99DEF-FC8A-3A07-93BC-4618B42C383D}"/>
          </ac:picMkLst>
        </pc:picChg>
        <pc:picChg chg="mod">
          <ac:chgData name="Mr Rochelle" userId="2e6c0c78-701c-47a7-afbd-ba2ea3465a58" providerId="ADAL" clId="{204DA670-392C-40DB-A776-502574025E6E}" dt="2026-02-02T10:56:51.177" v="754" actId="1076"/>
          <ac:picMkLst>
            <pc:docMk/>
            <pc:sldMk cId="1174683941" sldId="594"/>
            <ac:picMk id="10" creationId="{E8330ED0-D4F5-2416-B205-52B994CBDAD6}"/>
          </ac:picMkLst>
        </pc:picChg>
        <pc:picChg chg="mod">
          <ac:chgData name="Mr Rochelle" userId="2e6c0c78-701c-47a7-afbd-ba2ea3465a58" providerId="ADAL" clId="{204DA670-392C-40DB-A776-502574025E6E}" dt="2026-02-02T10:56:51.177" v="754" actId="1076"/>
          <ac:picMkLst>
            <pc:docMk/>
            <pc:sldMk cId="1174683941" sldId="594"/>
            <ac:picMk id="12" creationId="{4C2FB49A-A0EA-AC4A-0BCC-624EA9A3D3C5}"/>
          </ac:picMkLst>
        </pc:picChg>
      </pc:sldChg>
      <pc:sldChg chg="add ord">
        <pc:chgData name="Mr Rochelle" userId="2e6c0c78-701c-47a7-afbd-ba2ea3465a58" providerId="ADAL" clId="{204DA670-392C-40DB-A776-502574025E6E}" dt="2026-02-02T15:51:39.507" v="1462"/>
        <pc:sldMkLst>
          <pc:docMk/>
          <pc:sldMk cId="66559915" sldId="595"/>
        </pc:sldMkLst>
      </pc:sldChg>
      <pc:sldChg chg="add">
        <pc:chgData name="Mr Rochelle" userId="2e6c0c78-701c-47a7-afbd-ba2ea3465a58" providerId="ADAL" clId="{204DA670-392C-40DB-A776-502574025E6E}" dt="2026-02-02T10:58:48.763" v="861" actId="2890"/>
        <pc:sldMkLst>
          <pc:docMk/>
          <pc:sldMk cId="821272967" sldId="596"/>
        </pc:sldMkLst>
      </pc:sldChg>
      <pc:sldChg chg="add">
        <pc:chgData name="Mr Rochelle" userId="2e6c0c78-701c-47a7-afbd-ba2ea3465a58" providerId="ADAL" clId="{204DA670-392C-40DB-A776-502574025E6E}" dt="2026-02-02T15:37:18.694" v="864"/>
        <pc:sldMkLst>
          <pc:docMk/>
          <pc:sldMk cId="2474897192" sldId="597"/>
        </pc:sldMkLst>
      </pc:sldChg>
      <pc:sldChg chg="add">
        <pc:chgData name="Mr Rochelle" userId="2e6c0c78-701c-47a7-afbd-ba2ea3465a58" providerId="ADAL" clId="{204DA670-392C-40DB-A776-502574025E6E}" dt="2026-02-02T15:37:18.694" v="864"/>
        <pc:sldMkLst>
          <pc:docMk/>
          <pc:sldMk cId="1222092120" sldId="598"/>
        </pc:sldMkLst>
      </pc:sldChg>
      <pc:sldChg chg="modSp new mod">
        <pc:chgData name="Mr Rochelle" userId="2e6c0c78-701c-47a7-afbd-ba2ea3465a58" providerId="ADAL" clId="{204DA670-392C-40DB-A776-502574025E6E}" dt="2026-02-02T15:38:44.043" v="956" actId="20577"/>
        <pc:sldMkLst>
          <pc:docMk/>
          <pc:sldMk cId="257705437" sldId="599"/>
        </pc:sldMkLst>
        <pc:spChg chg="mod">
          <ac:chgData name="Mr Rochelle" userId="2e6c0c78-701c-47a7-afbd-ba2ea3465a58" providerId="ADAL" clId="{204DA670-392C-40DB-A776-502574025E6E}" dt="2026-02-02T15:38:21.473" v="883" actId="115"/>
          <ac:spMkLst>
            <pc:docMk/>
            <pc:sldMk cId="257705437" sldId="599"/>
            <ac:spMk id="2" creationId="{1D101348-B6CD-5B4F-1F0A-4785F338F020}"/>
          </ac:spMkLst>
        </pc:spChg>
        <pc:spChg chg="mod">
          <ac:chgData name="Mr Rochelle" userId="2e6c0c78-701c-47a7-afbd-ba2ea3465a58" providerId="ADAL" clId="{204DA670-392C-40DB-A776-502574025E6E}" dt="2026-02-02T15:38:44.043" v="956" actId="20577"/>
          <ac:spMkLst>
            <pc:docMk/>
            <pc:sldMk cId="257705437" sldId="599"/>
            <ac:spMk id="3" creationId="{F8F1490D-0E0A-F79F-BDFE-73467195B2CF}"/>
          </ac:spMkLst>
        </pc:spChg>
      </pc:sldChg>
      <pc:sldChg chg="modSp add mod">
        <pc:chgData name="Mr Rochelle" userId="2e6c0c78-701c-47a7-afbd-ba2ea3465a58" providerId="ADAL" clId="{204DA670-392C-40DB-A776-502574025E6E}" dt="2026-02-02T15:39:10.522" v="996" actId="20577"/>
        <pc:sldMkLst>
          <pc:docMk/>
          <pc:sldMk cId="887102356" sldId="600"/>
        </pc:sldMkLst>
        <pc:spChg chg="mod">
          <ac:chgData name="Mr Rochelle" userId="2e6c0c78-701c-47a7-afbd-ba2ea3465a58" providerId="ADAL" clId="{204DA670-392C-40DB-A776-502574025E6E}" dt="2026-02-02T15:39:10.522" v="996" actId="20577"/>
          <ac:spMkLst>
            <pc:docMk/>
            <pc:sldMk cId="887102356" sldId="600"/>
            <ac:spMk id="3" creationId="{B4A46C43-0E60-720F-B6EA-44867207309A}"/>
          </ac:spMkLst>
        </pc:spChg>
      </pc:sldChg>
      <pc:sldChg chg="addSp delSp modSp new mod">
        <pc:chgData name="Mr Rochelle" userId="2e6c0c78-701c-47a7-afbd-ba2ea3465a58" providerId="ADAL" clId="{204DA670-392C-40DB-A776-502574025E6E}" dt="2026-02-02T15:46:58.325" v="1240" actId="1076"/>
        <pc:sldMkLst>
          <pc:docMk/>
          <pc:sldMk cId="1402676164" sldId="601"/>
        </pc:sldMkLst>
        <pc:spChg chg="mod">
          <ac:chgData name="Mr Rochelle" userId="2e6c0c78-701c-47a7-afbd-ba2ea3465a58" providerId="ADAL" clId="{204DA670-392C-40DB-A776-502574025E6E}" dt="2026-02-02T15:40:02.404" v="1027" actId="115"/>
          <ac:spMkLst>
            <pc:docMk/>
            <pc:sldMk cId="1402676164" sldId="601"/>
            <ac:spMk id="2" creationId="{036E2336-E752-2F98-CF4C-5BA7A2720C3A}"/>
          </ac:spMkLst>
        </pc:spChg>
        <pc:spChg chg="mod">
          <ac:chgData name="Mr Rochelle" userId="2e6c0c78-701c-47a7-afbd-ba2ea3465a58" providerId="ADAL" clId="{204DA670-392C-40DB-A776-502574025E6E}" dt="2026-02-02T15:41:54.317" v="1201" actId="20577"/>
          <ac:spMkLst>
            <pc:docMk/>
            <pc:sldMk cId="1402676164" sldId="601"/>
            <ac:spMk id="3" creationId="{34388FE1-1AF5-9954-A4C2-2ABFC9A829C0}"/>
          </ac:spMkLst>
        </pc:spChg>
        <pc:picChg chg="add mod">
          <ac:chgData name="Mr Rochelle" userId="2e6c0c78-701c-47a7-afbd-ba2ea3465a58" providerId="ADAL" clId="{204DA670-392C-40DB-A776-502574025E6E}" dt="2026-02-02T15:46:58.325" v="1240" actId="1076"/>
          <ac:picMkLst>
            <pc:docMk/>
            <pc:sldMk cId="1402676164" sldId="601"/>
            <ac:picMk id="4100" creationId="{5726D1DB-15EA-06BE-639B-45699059433F}"/>
          </ac:picMkLst>
        </pc:picChg>
      </pc:sldChg>
      <pc:sldChg chg="modSp add mod">
        <pc:chgData name="Mr Rochelle" userId="2e6c0c78-701c-47a7-afbd-ba2ea3465a58" providerId="ADAL" clId="{204DA670-392C-40DB-A776-502574025E6E}" dt="2026-02-02T15:47:36.753" v="1303" actId="207"/>
        <pc:sldMkLst>
          <pc:docMk/>
          <pc:sldMk cId="3903739294" sldId="602"/>
        </pc:sldMkLst>
        <pc:spChg chg="mod">
          <ac:chgData name="Mr Rochelle" userId="2e6c0c78-701c-47a7-afbd-ba2ea3465a58" providerId="ADAL" clId="{204DA670-392C-40DB-A776-502574025E6E}" dt="2026-02-02T15:47:36.753" v="1303" actId="207"/>
          <ac:spMkLst>
            <pc:docMk/>
            <pc:sldMk cId="3903739294" sldId="602"/>
            <ac:spMk id="3" creationId="{3C9E6C4A-EB48-2589-CD72-6F106B435D86}"/>
          </ac:spMkLst>
        </pc:spChg>
      </pc:sldChg>
      <pc:sldChg chg="delSp modSp add mod ord">
        <pc:chgData name="Mr Rochelle" userId="2e6c0c78-701c-47a7-afbd-ba2ea3465a58" providerId="ADAL" clId="{204DA670-392C-40DB-A776-502574025E6E}" dt="2026-02-02T15:49:49.495" v="1423" actId="20577"/>
        <pc:sldMkLst>
          <pc:docMk/>
          <pc:sldMk cId="2627101241" sldId="603"/>
        </pc:sldMkLst>
        <pc:spChg chg="mod">
          <ac:chgData name="Mr Rochelle" userId="2e6c0c78-701c-47a7-afbd-ba2ea3465a58" providerId="ADAL" clId="{204DA670-392C-40DB-A776-502574025E6E}" dt="2026-02-02T15:49:49.495" v="1423" actId="20577"/>
          <ac:spMkLst>
            <pc:docMk/>
            <pc:sldMk cId="2627101241" sldId="603"/>
            <ac:spMk id="3" creationId="{7A0D0003-CF55-601E-D250-26100861A8DD}"/>
          </ac:spMkLst>
        </pc:spChg>
      </pc:sldChg>
      <pc:sldChg chg="add">
        <pc:chgData name="Mr Rochelle" userId="2e6c0c78-701c-47a7-afbd-ba2ea3465a58" providerId="ADAL" clId="{204DA670-392C-40DB-A776-502574025E6E}" dt="2026-02-02T15:49:43.842" v="1418" actId="2890"/>
        <pc:sldMkLst>
          <pc:docMk/>
          <pc:sldMk cId="3318572283" sldId="604"/>
        </pc:sldMkLst>
      </pc:sldChg>
      <pc:sldChg chg="addSp modSp new mod">
        <pc:chgData name="Mr Rochelle" userId="2e6c0c78-701c-47a7-afbd-ba2ea3465a58" providerId="ADAL" clId="{204DA670-392C-40DB-A776-502574025E6E}" dt="2026-02-02T15:53:06.989" v="1518" actId="1036"/>
        <pc:sldMkLst>
          <pc:docMk/>
          <pc:sldMk cId="2293221815" sldId="605"/>
        </pc:sldMkLst>
        <pc:spChg chg="mod">
          <ac:chgData name="Mr Rochelle" userId="2e6c0c78-701c-47a7-afbd-ba2ea3465a58" providerId="ADAL" clId="{204DA670-392C-40DB-A776-502574025E6E}" dt="2026-02-02T15:51:46.881" v="1463" actId="115"/>
          <ac:spMkLst>
            <pc:docMk/>
            <pc:sldMk cId="2293221815" sldId="605"/>
            <ac:spMk id="2" creationId="{BD089A17-FA29-2E33-7B56-B024439BABBB}"/>
          </ac:spMkLst>
        </pc:spChg>
        <pc:spChg chg="mod">
          <ac:chgData name="Mr Rochelle" userId="2e6c0c78-701c-47a7-afbd-ba2ea3465a58" providerId="ADAL" clId="{204DA670-392C-40DB-A776-502574025E6E}" dt="2026-02-02T15:51:55.983" v="1490" actId="20577"/>
          <ac:spMkLst>
            <pc:docMk/>
            <pc:sldMk cId="2293221815" sldId="605"/>
            <ac:spMk id="3" creationId="{EB7D970A-5D59-3AF1-2ACB-42234263FA28}"/>
          </ac:spMkLst>
        </pc:spChg>
        <pc:spChg chg="add mod">
          <ac:chgData name="Mr Rochelle" userId="2e6c0c78-701c-47a7-afbd-ba2ea3465a58" providerId="ADAL" clId="{204DA670-392C-40DB-A776-502574025E6E}" dt="2026-02-02T15:52:18.883" v="1499" actId="2085"/>
          <ac:spMkLst>
            <pc:docMk/>
            <pc:sldMk cId="2293221815" sldId="605"/>
            <ac:spMk id="6" creationId="{FD9B9C6B-7343-AC62-516D-AF33498AEBA2}"/>
          </ac:spMkLst>
        </pc:spChg>
        <pc:spChg chg="add mod">
          <ac:chgData name="Mr Rochelle" userId="2e6c0c78-701c-47a7-afbd-ba2ea3465a58" providerId="ADAL" clId="{204DA670-392C-40DB-A776-502574025E6E}" dt="2026-02-02T15:52:22.749" v="1501" actId="1076"/>
          <ac:spMkLst>
            <pc:docMk/>
            <pc:sldMk cId="2293221815" sldId="605"/>
            <ac:spMk id="7" creationId="{3742B697-59E1-9BCC-AA0D-0E092794061A}"/>
          </ac:spMkLst>
        </pc:spChg>
        <pc:spChg chg="add mod">
          <ac:chgData name="Mr Rochelle" userId="2e6c0c78-701c-47a7-afbd-ba2ea3465a58" providerId="ADAL" clId="{204DA670-392C-40DB-A776-502574025E6E}" dt="2026-02-02T15:52:25.986" v="1503" actId="1076"/>
          <ac:spMkLst>
            <pc:docMk/>
            <pc:sldMk cId="2293221815" sldId="605"/>
            <ac:spMk id="8" creationId="{87161F8D-5F93-F656-81B9-56F73839CD77}"/>
          </ac:spMkLst>
        </pc:spChg>
        <pc:spChg chg="add mod">
          <ac:chgData name="Mr Rochelle" userId="2e6c0c78-701c-47a7-afbd-ba2ea3465a58" providerId="ADAL" clId="{204DA670-392C-40DB-A776-502574025E6E}" dt="2026-02-02T15:52:40.781" v="1507" actId="14100"/>
          <ac:spMkLst>
            <pc:docMk/>
            <pc:sldMk cId="2293221815" sldId="605"/>
            <ac:spMk id="9" creationId="{AECF64E4-A0F7-1545-F584-4FFFA6447F59}"/>
          </ac:spMkLst>
        </pc:spChg>
        <pc:spChg chg="add mod">
          <ac:chgData name="Mr Rochelle" userId="2e6c0c78-701c-47a7-afbd-ba2ea3465a58" providerId="ADAL" clId="{204DA670-392C-40DB-A776-502574025E6E}" dt="2026-02-02T15:52:40.781" v="1507" actId="14100"/>
          <ac:spMkLst>
            <pc:docMk/>
            <pc:sldMk cId="2293221815" sldId="605"/>
            <ac:spMk id="10" creationId="{C04C24B4-AABB-54E4-F697-0123BC85D88E}"/>
          </ac:spMkLst>
        </pc:spChg>
        <pc:spChg chg="add mod">
          <ac:chgData name="Mr Rochelle" userId="2e6c0c78-701c-47a7-afbd-ba2ea3465a58" providerId="ADAL" clId="{204DA670-392C-40DB-A776-502574025E6E}" dt="2026-02-02T15:53:06.989" v="1518" actId="1036"/>
          <ac:spMkLst>
            <pc:docMk/>
            <pc:sldMk cId="2293221815" sldId="605"/>
            <ac:spMk id="11" creationId="{E90D4F83-1BEE-2AA0-B925-2AE3139B2753}"/>
          </ac:spMkLst>
        </pc:spChg>
        <pc:spChg chg="add mod">
          <ac:chgData name="Mr Rochelle" userId="2e6c0c78-701c-47a7-afbd-ba2ea3465a58" providerId="ADAL" clId="{204DA670-392C-40DB-A776-502574025E6E}" dt="2026-02-02T15:52:45.375" v="1509" actId="1076"/>
          <ac:spMkLst>
            <pc:docMk/>
            <pc:sldMk cId="2293221815" sldId="605"/>
            <ac:spMk id="12" creationId="{D1F58E86-4168-580D-FBE9-51972CD1F162}"/>
          </ac:spMkLst>
        </pc:spChg>
        <pc:spChg chg="add mod">
          <ac:chgData name="Mr Rochelle" userId="2e6c0c78-701c-47a7-afbd-ba2ea3465a58" providerId="ADAL" clId="{204DA670-392C-40DB-A776-502574025E6E}" dt="2026-02-02T15:52:45.375" v="1509" actId="1076"/>
          <ac:spMkLst>
            <pc:docMk/>
            <pc:sldMk cId="2293221815" sldId="605"/>
            <ac:spMk id="13" creationId="{60A5F640-6203-82B9-9B46-1F0D18005DCF}"/>
          </ac:spMkLst>
        </pc:spChg>
        <pc:spChg chg="add mod">
          <ac:chgData name="Mr Rochelle" userId="2e6c0c78-701c-47a7-afbd-ba2ea3465a58" providerId="ADAL" clId="{204DA670-392C-40DB-A776-502574025E6E}" dt="2026-02-02T15:52:45.375" v="1509" actId="1076"/>
          <ac:spMkLst>
            <pc:docMk/>
            <pc:sldMk cId="2293221815" sldId="605"/>
            <ac:spMk id="14" creationId="{7D31367A-1AD1-99D4-C45C-35416EF17B76}"/>
          </ac:spMkLst>
        </pc:spChg>
        <pc:spChg chg="add mod">
          <ac:chgData name="Mr Rochelle" userId="2e6c0c78-701c-47a7-afbd-ba2ea3465a58" providerId="ADAL" clId="{204DA670-392C-40DB-A776-502574025E6E}" dt="2026-02-02T15:52:53.580" v="1511" actId="1076"/>
          <ac:spMkLst>
            <pc:docMk/>
            <pc:sldMk cId="2293221815" sldId="605"/>
            <ac:spMk id="15" creationId="{0BE2AB6B-0C07-336C-9D50-ED8100BAF2D2}"/>
          </ac:spMkLst>
        </pc:spChg>
        <pc:spChg chg="add mod">
          <ac:chgData name="Mr Rochelle" userId="2e6c0c78-701c-47a7-afbd-ba2ea3465a58" providerId="ADAL" clId="{204DA670-392C-40DB-A776-502574025E6E}" dt="2026-02-02T15:52:53.580" v="1511" actId="1076"/>
          <ac:spMkLst>
            <pc:docMk/>
            <pc:sldMk cId="2293221815" sldId="605"/>
            <ac:spMk id="16" creationId="{738F6A25-902E-DB8F-D62B-2FFCF59BA46E}"/>
          </ac:spMkLst>
        </pc:spChg>
        <pc:spChg chg="add mod">
          <ac:chgData name="Mr Rochelle" userId="2e6c0c78-701c-47a7-afbd-ba2ea3465a58" providerId="ADAL" clId="{204DA670-392C-40DB-A776-502574025E6E}" dt="2026-02-02T15:52:53.580" v="1511" actId="1076"/>
          <ac:spMkLst>
            <pc:docMk/>
            <pc:sldMk cId="2293221815" sldId="605"/>
            <ac:spMk id="17" creationId="{38478D99-453A-5D3D-BB2E-7522B2E9ED14}"/>
          </ac:spMkLst>
        </pc:spChg>
        <pc:spChg chg="add mod">
          <ac:chgData name="Mr Rochelle" userId="2e6c0c78-701c-47a7-afbd-ba2ea3465a58" providerId="ADAL" clId="{204DA670-392C-40DB-A776-502574025E6E}" dt="2026-02-02T15:52:59.235" v="1513" actId="1076"/>
          <ac:spMkLst>
            <pc:docMk/>
            <pc:sldMk cId="2293221815" sldId="605"/>
            <ac:spMk id="18" creationId="{450FE8E3-ACF6-0B1D-CF0F-FDDD1E76A5EE}"/>
          </ac:spMkLst>
        </pc:spChg>
        <pc:spChg chg="add mod">
          <ac:chgData name="Mr Rochelle" userId="2e6c0c78-701c-47a7-afbd-ba2ea3465a58" providerId="ADAL" clId="{204DA670-392C-40DB-A776-502574025E6E}" dt="2026-02-02T15:52:59.235" v="1513" actId="1076"/>
          <ac:spMkLst>
            <pc:docMk/>
            <pc:sldMk cId="2293221815" sldId="605"/>
            <ac:spMk id="19" creationId="{D2CE9A63-1F34-38EB-DA28-E65091195546}"/>
          </ac:spMkLst>
        </pc:spChg>
        <pc:spChg chg="add mod">
          <ac:chgData name="Mr Rochelle" userId="2e6c0c78-701c-47a7-afbd-ba2ea3465a58" providerId="ADAL" clId="{204DA670-392C-40DB-A776-502574025E6E}" dt="2026-02-02T15:52:59.235" v="1513" actId="1076"/>
          <ac:spMkLst>
            <pc:docMk/>
            <pc:sldMk cId="2293221815" sldId="605"/>
            <ac:spMk id="20" creationId="{AC40C159-A81E-16A1-17B6-2413912245D8}"/>
          </ac:spMkLst>
        </pc:spChg>
        <pc:picChg chg="add mod">
          <ac:chgData name="Mr Rochelle" userId="2e6c0c78-701c-47a7-afbd-ba2ea3465a58" providerId="ADAL" clId="{204DA670-392C-40DB-A776-502574025E6E}" dt="2026-02-02T15:52:06.328" v="1495"/>
          <ac:picMkLst>
            <pc:docMk/>
            <pc:sldMk cId="2293221815" sldId="605"/>
            <ac:picMk id="5" creationId="{BB0A0CD9-7A2B-C4B1-4DE8-129C8EA79E25}"/>
          </ac:picMkLst>
        </pc:picChg>
      </pc:sldChg>
      <pc:sldChg chg="addSp modSp add mod">
        <pc:chgData name="Mr Rochelle" userId="2e6c0c78-701c-47a7-afbd-ba2ea3465a58" providerId="ADAL" clId="{204DA670-392C-40DB-A776-502574025E6E}" dt="2026-02-02T15:53:48.731" v="1532" actId="207"/>
        <pc:sldMkLst>
          <pc:docMk/>
          <pc:sldMk cId="173281866" sldId="606"/>
        </pc:sldMkLst>
        <pc:spChg chg="add mod">
          <ac:chgData name="Mr Rochelle" userId="2e6c0c78-701c-47a7-afbd-ba2ea3465a58" providerId="ADAL" clId="{204DA670-392C-40DB-A776-502574025E6E}" dt="2026-02-02T15:53:48.731" v="1532" actId="207"/>
          <ac:spMkLst>
            <pc:docMk/>
            <pc:sldMk cId="173281866" sldId="606"/>
            <ac:spMk id="4" creationId="{610B89EC-15C8-A2A5-F162-892BE2582848}"/>
          </ac:spMkLst>
        </pc:spChg>
      </pc:sldChg>
      <pc:sldChg chg="addSp delSp modSp new mod">
        <pc:chgData name="Mr Rochelle" userId="2e6c0c78-701c-47a7-afbd-ba2ea3465a58" providerId="ADAL" clId="{204DA670-392C-40DB-A776-502574025E6E}" dt="2026-02-02T16:01:56.072" v="1617" actId="208"/>
        <pc:sldMkLst>
          <pc:docMk/>
          <pc:sldMk cId="138753880" sldId="607"/>
        </pc:sldMkLst>
        <pc:spChg chg="mod">
          <ac:chgData name="Mr Rochelle" userId="2e6c0c78-701c-47a7-afbd-ba2ea3465a58" providerId="ADAL" clId="{204DA670-392C-40DB-A776-502574025E6E}" dt="2026-02-02T15:54:52.865" v="1547" actId="115"/>
          <ac:spMkLst>
            <pc:docMk/>
            <pc:sldMk cId="138753880" sldId="607"/>
            <ac:spMk id="2" creationId="{62F34FBF-560B-0D4C-825E-E56BAB5A5EC4}"/>
          </ac:spMkLst>
        </pc:spChg>
        <pc:spChg chg="add del mod">
          <ac:chgData name="Mr Rochelle" userId="2e6c0c78-701c-47a7-afbd-ba2ea3465a58" providerId="ADAL" clId="{204DA670-392C-40DB-A776-502574025E6E}" dt="2026-02-02T15:55:15.999" v="1585" actId="20577"/>
          <ac:spMkLst>
            <pc:docMk/>
            <pc:sldMk cId="138753880" sldId="607"/>
            <ac:spMk id="3" creationId="{1A47FDAB-65D7-7317-0487-4C8C59658D58}"/>
          </ac:spMkLst>
        </pc:spChg>
        <pc:spChg chg="add mod">
          <ac:chgData name="Mr Rochelle" userId="2e6c0c78-701c-47a7-afbd-ba2ea3465a58" providerId="ADAL" clId="{204DA670-392C-40DB-A776-502574025E6E}" dt="2026-02-02T16:00:47.691" v="1594" actId="208"/>
          <ac:spMkLst>
            <pc:docMk/>
            <pc:sldMk cId="138753880" sldId="607"/>
            <ac:spMk id="8" creationId="{62B40CB6-D980-96BB-85B1-9A1A8C6FBEB1}"/>
          </ac:spMkLst>
        </pc:spChg>
        <pc:spChg chg="add mod">
          <ac:chgData name="Mr Rochelle" userId="2e6c0c78-701c-47a7-afbd-ba2ea3465a58" providerId="ADAL" clId="{204DA670-392C-40DB-A776-502574025E6E}" dt="2026-02-02T16:00:53.619" v="1596" actId="1076"/>
          <ac:spMkLst>
            <pc:docMk/>
            <pc:sldMk cId="138753880" sldId="607"/>
            <ac:spMk id="9" creationId="{3660C551-D4DD-42D5-101D-7FEB00EBA384}"/>
          </ac:spMkLst>
        </pc:spChg>
        <pc:spChg chg="add mod">
          <ac:chgData name="Mr Rochelle" userId="2e6c0c78-701c-47a7-afbd-ba2ea3465a58" providerId="ADAL" clId="{204DA670-392C-40DB-A776-502574025E6E}" dt="2026-02-02T16:01:09.427" v="1601" actId="208"/>
          <ac:spMkLst>
            <pc:docMk/>
            <pc:sldMk cId="138753880" sldId="607"/>
            <ac:spMk id="10" creationId="{C401956E-EADA-C3DF-D2D7-3F30DF5B08E8}"/>
          </ac:spMkLst>
        </pc:spChg>
        <pc:spChg chg="add mod">
          <ac:chgData name="Mr Rochelle" userId="2e6c0c78-701c-47a7-afbd-ba2ea3465a58" providerId="ADAL" clId="{204DA670-392C-40DB-A776-502574025E6E}" dt="2026-02-02T16:01:29.844" v="1606" actId="208"/>
          <ac:spMkLst>
            <pc:docMk/>
            <pc:sldMk cId="138753880" sldId="607"/>
            <ac:spMk id="11" creationId="{9C5B0DC5-D431-C262-2AAA-C8904FB51519}"/>
          </ac:spMkLst>
        </pc:spChg>
        <pc:spChg chg="add mod">
          <ac:chgData name="Mr Rochelle" userId="2e6c0c78-701c-47a7-afbd-ba2ea3465a58" providerId="ADAL" clId="{204DA670-392C-40DB-A776-502574025E6E}" dt="2026-02-02T16:01:45.410" v="1613" actId="208"/>
          <ac:spMkLst>
            <pc:docMk/>
            <pc:sldMk cId="138753880" sldId="607"/>
            <ac:spMk id="12" creationId="{6E4488A5-771B-2074-6DE7-E2AF7B7211C0}"/>
          </ac:spMkLst>
        </pc:spChg>
        <pc:spChg chg="add mod">
          <ac:chgData name="Mr Rochelle" userId="2e6c0c78-701c-47a7-afbd-ba2ea3465a58" providerId="ADAL" clId="{204DA670-392C-40DB-A776-502574025E6E}" dt="2026-02-02T16:01:56.072" v="1617" actId="208"/>
          <ac:spMkLst>
            <pc:docMk/>
            <pc:sldMk cId="138753880" sldId="607"/>
            <ac:spMk id="13" creationId="{C6701BF4-BFB5-7AC1-F262-4F97F2CB9279}"/>
          </ac:spMkLst>
        </pc:spChg>
        <pc:picChg chg="add mod">
          <ac:chgData name="Mr Rochelle" userId="2e6c0c78-701c-47a7-afbd-ba2ea3465a58" providerId="ADAL" clId="{204DA670-392C-40DB-A776-502574025E6E}" dt="2026-02-02T15:55:30.631" v="1590"/>
          <ac:picMkLst>
            <pc:docMk/>
            <pc:sldMk cId="138753880" sldId="607"/>
            <ac:picMk id="7" creationId="{FC182BE5-D654-E0AA-F76F-EA9143BDD3E4}"/>
          </ac:picMkLst>
        </pc:picChg>
      </pc:sldChg>
      <pc:sldChg chg="add">
        <pc:chgData name="Mr Rochelle" userId="2e6c0c78-701c-47a7-afbd-ba2ea3465a58" providerId="ADAL" clId="{204DA670-392C-40DB-A776-502574025E6E}" dt="2026-02-02T15:55:40.235" v="1591" actId="2890"/>
        <pc:sldMkLst>
          <pc:docMk/>
          <pc:sldMk cId="2099278048" sldId="608"/>
        </pc:sldMkLst>
      </pc:sldChg>
      <pc:sldChg chg="modSp new mod">
        <pc:chgData name="Mr Rochelle" userId="2e6c0c78-701c-47a7-afbd-ba2ea3465a58" providerId="ADAL" clId="{204DA670-392C-40DB-A776-502574025E6E}" dt="2026-02-02T16:06:25.577" v="1733" actId="6549"/>
        <pc:sldMkLst>
          <pc:docMk/>
          <pc:sldMk cId="3296226220" sldId="609"/>
        </pc:sldMkLst>
        <pc:spChg chg="mod">
          <ac:chgData name="Mr Rochelle" userId="2e6c0c78-701c-47a7-afbd-ba2ea3465a58" providerId="ADAL" clId="{204DA670-392C-40DB-A776-502574025E6E}" dt="2026-02-02T16:02:49.234" v="1635" actId="115"/>
          <ac:spMkLst>
            <pc:docMk/>
            <pc:sldMk cId="3296226220" sldId="609"/>
            <ac:spMk id="2" creationId="{D10298A8-5502-AE93-CF1C-953B8454B86D}"/>
          </ac:spMkLst>
        </pc:spChg>
        <pc:spChg chg="mod">
          <ac:chgData name="Mr Rochelle" userId="2e6c0c78-701c-47a7-afbd-ba2ea3465a58" providerId="ADAL" clId="{204DA670-392C-40DB-A776-502574025E6E}" dt="2026-02-02T16:06:25.577" v="1733" actId="6549"/>
          <ac:spMkLst>
            <pc:docMk/>
            <pc:sldMk cId="3296226220" sldId="609"/>
            <ac:spMk id="3" creationId="{4E9926F3-ACC2-CC7E-C99E-A4F0AFD73F1B}"/>
          </ac:spMkLst>
        </pc:spChg>
      </pc:sldChg>
      <pc:sldChg chg="add">
        <pc:chgData name="Mr Rochelle" userId="2e6c0c78-701c-47a7-afbd-ba2ea3465a58" providerId="ADAL" clId="{204DA670-392C-40DB-A776-502574025E6E}" dt="2026-02-02T16:06:22.475" v="1732" actId="2890"/>
        <pc:sldMkLst>
          <pc:docMk/>
          <pc:sldMk cId="4107721358" sldId="610"/>
        </pc:sldMkLst>
      </pc:sldChg>
      <pc:sldChg chg="addSp delSp modSp add mod ord">
        <pc:chgData name="Mr Rochelle" userId="2e6c0c78-701c-47a7-afbd-ba2ea3465a58" providerId="ADAL" clId="{204DA670-392C-40DB-A776-502574025E6E}" dt="2026-02-02T16:07:22.136" v="1767" actId="478"/>
        <pc:sldMkLst>
          <pc:docMk/>
          <pc:sldMk cId="972827302" sldId="611"/>
        </pc:sldMkLst>
        <pc:spChg chg="mod">
          <ac:chgData name="Mr Rochelle" userId="2e6c0c78-701c-47a7-afbd-ba2ea3465a58" providerId="ADAL" clId="{204DA670-392C-40DB-A776-502574025E6E}" dt="2026-02-02T16:06:34.138" v="1754" actId="20577"/>
          <ac:spMkLst>
            <pc:docMk/>
            <pc:sldMk cId="972827302" sldId="611"/>
            <ac:spMk id="3" creationId="{FBE71770-576F-32C2-48DE-25F5579BA8D1}"/>
          </ac:spMkLst>
        </pc:spChg>
        <pc:picChg chg="add mod">
          <ac:chgData name="Mr Rochelle" userId="2e6c0c78-701c-47a7-afbd-ba2ea3465a58" providerId="ADAL" clId="{204DA670-392C-40DB-A776-502574025E6E}" dt="2026-02-02T16:06:45.085" v="1760"/>
          <ac:picMkLst>
            <pc:docMk/>
            <pc:sldMk cId="972827302" sldId="611"/>
            <ac:picMk id="5" creationId="{2698EDA4-EBF4-D8D5-A73A-5E2AA4F65BB6}"/>
          </ac:picMkLst>
        </pc:picChg>
      </pc:sldChg>
      <pc:sldChg chg="addSp delSp modSp add mod">
        <pc:chgData name="Mr Rochelle" userId="2e6c0c78-701c-47a7-afbd-ba2ea3465a58" providerId="ADAL" clId="{204DA670-392C-40DB-A776-502574025E6E}" dt="2026-02-02T16:11:55.290" v="2195" actId="207"/>
        <pc:sldMkLst>
          <pc:docMk/>
          <pc:sldMk cId="3249383684" sldId="612"/>
        </pc:sldMkLst>
        <pc:spChg chg="mod">
          <ac:chgData name="Mr Rochelle" userId="2e6c0c78-701c-47a7-afbd-ba2ea3465a58" providerId="ADAL" clId="{204DA670-392C-40DB-A776-502574025E6E}" dt="2026-02-02T16:10:56.216" v="2182" actId="207"/>
          <ac:spMkLst>
            <pc:docMk/>
            <pc:sldMk cId="3249383684" sldId="612"/>
            <ac:spMk id="7" creationId="{504D1B36-401C-33E5-4B04-4EE7A5F66E64}"/>
          </ac:spMkLst>
        </pc:spChg>
        <pc:spChg chg="add mod">
          <ac:chgData name="Mr Rochelle" userId="2e6c0c78-701c-47a7-afbd-ba2ea3465a58" providerId="ADAL" clId="{204DA670-392C-40DB-A776-502574025E6E}" dt="2026-02-02T16:10:03.861" v="1846"/>
          <ac:spMkLst>
            <pc:docMk/>
            <pc:sldMk cId="3249383684" sldId="612"/>
            <ac:spMk id="25" creationId="{84F89E1F-5969-7A1C-F617-F7C3D839001F}"/>
          </ac:spMkLst>
        </pc:spChg>
        <pc:spChg chg="add mod">
          <ac:chgData name="Mr Rochelle" userId="2e6c0c78-701c-47a7-afbd-ba2ea3465a58" providerId="ADAL" clId="{204DA670-392C-40DB-A776-502574025E6E}" dt="2026-02-02T16:10:03.861" v="1846"/>
          <ac:spMkLst>
            <pc:docMk/>
            <pc:sldMk cId="3249383684" sldId="612"/>
            <ac:spMk id="26" creationId="{5E7ED0C8-2F31-63BE-F9EA-449716082D10}"/>
          </ac:spMkLst>
        </pc:spChg>
        <pc:spChg chg="add mod">
          <ac:chgData name="Mr Rochelle" userId="2e6c0c78-701c-47a7-afbd-ba2ea3465a58" providerId="ADAL" clId="{204DA670-392C-40DB-A776-502574025E6E}" dt="2026-02-02T16:10:03.861" v="1846"/>
          <ac:spMkLst>
            <pc:docMk/>
            <pc:sldMk cId="3249383684" sldId="612"/>
            <ac:spMk id="27" creationId="{0846DE88-775F-B0AA-2E54-19373D06F420}"/>
          </ac:spMkLst>
        </pc:spChg>
        <pc:spChg chg="add mod">
          <ac:chgData name="Mr Rochelle" userId="2e6c0c78-701c-47a7-afbd-ba2ea3465a58" providerId="ADAL" clId="{204DA670-392C-40DB-A776-502574025E6E}" dt="2026-02-02T16:10:03.877" v="1856"/>
          <ac:spMkLst>
            <pc:docMk/>
            <pc:sldMk cId="3249383684" sldId="612"/>
            <ac:spMk id="29" creationId="{F5F04614-A075-37EC-9846-DB9899BFD2B9}"/>
          </ac:spMkLst>
        </pc:spChg>
        <pc:spChg chg="add mod">
          <ac:chgData name="Mr Rochelle" userId="2e6c0c78-701c-47a7-afbd-ba2ea3465a58" providerId="ADAL" clId="{204DA670-392C-40DB-A776-502574025E6E}" dt="2026-02-02T16:10:03.877" v="1856"/>
          <ac:spMkLst>
            <pc:docMk/>
            <pc:sldMk cId="3249383684" sldId="612"/>
            <ac:spMk id="30" creationId="{7564192E-6EB0-6445-B90F-776759197946}"/>
          </ac:spMkLst>
        </pc:spChg>
        <pc:spChg chg="add mod">
          <ac:chgData name="Mr Rochelle" userId="2e6c0c78-701c-47a7-afbd-ba2ea3465a58" providerId="ADAL" clId="{204DA670-392C-40DB-A776-502574025E6E}" dt="2026-02-02T16:10:03.877" v="1861"/>
          <ac:spMkLst>
            <pc:docMk/>
            <pc:sldMk cId="3249383684" sldId="612"/>
            <ac:spMk id="32" creationId="{91E5AC43-D1F7-DA62-611E-E39311F55545}"/>
          </ac:spMkLst>
        </pc:spChg>
        <pc:spChg chg="add mod">
          <ac:chgData name="Mr Rochelle" userId="2e6c0c78-701c-47a7-afbd-ba2ea3465a58" providerId="ADAL" clId="{204DA670-392C-40DB-A776-502574025E6E}" dt="2026-02-02T16:10:03.893" v="1882"/>
          <ac:spMkLst>
            <pc:docMk/>
            <pc:sldMk cId="3249383684" sldId="612"/>
            <ac:spMk id="33" creationId="{105608A7-4814-614B-933A-194DB3034E22}"/>
          </ac:spMkLst>
        </pc:spChg>
        <pc:spChg chg="add mod">
          <ac:chgData name="Mr Rochelle" userId="2e6c0c78-701c-47a7-afbd-ba2ea3465a58" providerId="ADAL" clId="{204DA670-392C-40DB-A776-502574025E6E}" dt="2026-02-02T16:10:03.893" v="1882"/>
          <ac:spMkLst>
            <pc:docMk/>
            <pc:sldMk cId="3249383684" sldId="612"/>
            <ac:spMk id="34" creationId="{F31BD4D5-F5B6-469F-F9C3-AC4BD37074DE}"/>
          </ac:spMkLst>
        </pc:spChg>
        <pc:spChg chg="add mod">
          <ac:chgData name="Mr Rochelle" userId="2e6c0c78-701c-47a7-afbd-ba2ea3465a58" providerId="ADAL" clId="{204DA670-392C-40DB-A776-502574025E6E}" dt="2026-02-02T16:10:03.893" v="1882"/>
          <ac:spMkLst>
            <pc:docMk/>
            <pc:sldMk cId="3249383684" sldId="612"/>
            <ac:spMk id="35" creationId="{35D63555-2243-9205-FE5F-049F499A78FB}"/>
          </ac:spMkLst>
        </pc:spChg>
        <pc:spChg chg="add mod">
          <ac:chgData name="Mr Rochelle" userId="2e6c0c78-701c-47a7-afbd-ba2ea3465a58" providerId="ADAL" clId="{204DA670-392C-40DB-A776-502574025E6E}" dt="2026-02-02T16:10:03.893" v="1882"/>
          <ac:spMkLst>
            <pc:docMk/>
            <pc:sldMk cId="3249383684" sldId="612"/>
            <ac:spMk id="36" creationId="{F67BEDC1-6344-FB0B-A93D-95C13A0E6BCD}"/>
          </ac:spMkLst>
        </pc:spChg>
        <pc:spChg chg="add mod">
          <ac:chgData name="Mr Rochelle" userId="2e6c0c78-701c-47a7-afbd-ba2ea3465a58" providerId="ADAL" clId="{204DA670-392C-40DB-A776-502574025E6E}" dt="2026-02-02T16:10:03.893" v="1882"/>
          <ac:spMkLst>
            <pc:docMk/>
            <pc:sldMk cId="3249383684" sldId="612"/>
            <ac:spMk id="37" creationId="{7DB2AD01-297C-B845-EC13-ADC815FB1B88}"/>
          </ac:spMkLst>
        </pc:spChg>
        <pc:spChg chg="add mod">
          <ac:chgData name="Mr Rochelle" userId="2e6c0c78-701c-47a7-afbd-ba2ea3465a58" providerId="ADAL" clId="{204DA670-392C-40DB-A776-502574025E6E}" dt="2026-02-02T16:10:03.909" v="1892"/>
          <ac:spMkLst>
            <pc:docMk/>
            <pc:sldMk cId="3249383684" sldId="612"/>
            <ac:spMk id="39" creationId="{6AE03BE3-13E4-AC44-B871-EA258BFBE3AF}"/>
          </ac:spMkLst>
        </pc:spChg>
        <pc:spChg chg="add mod">
          <ac:chgData name="Mr Rochelle" userId="2e6c0c78-701c-47a7-afbd-ba2ea3465a58" providerId="ADAL" clId="{204DA670-392C-40DB-A776-502574025E6E}" dt="2026-02-02T16:10:03.909" v="1892"/>
          <ac:spMkLst>
            <pc:docMk/>
            <pc:sldMk cId="3249383684" sldId="612"/>
            <ac:spMk id="40" creationId="{1E73534D-DDD7-92E8-881C-28B6D05F347B}"/>
          </ac:spMkLst>
        </pc:spChg>
        <pc:spChg chg="add mod">
          <ac:chgData name="Mr Rochelle" userId="2e6c0c78-701c-47a7-afbd-ba2ea3465a58" providerId="ADAL" clId="{204DA670-392C-40DB-A776-502574025E6E}" dt="2026-02-02T16:10:03.925" v="1906"/>
          <ac:spMkLst>
            <pc:docMk/>
            <pc:sldMk cId="3249383684" sldId="612"/>
            <ac:spMk id="42" creationId="{9B0D3579-A67E-CC98-1F9F-7B1FB1E2EB65}"/>
          </ac:spMkLst>
        </pc:spChg>
        <pc:spChg chg="add mod">
          <ac:chgData name="Mr Rochelle" userId="2e6c0c78-701c-47a7-afbd-ba2ea3465a58" providerId="ADAL" clId="{204DA670-392C-40DB-A776-502574025E6E}" dt="2026-02-02T16:10:03.925" v="1906"/>
          <ac:spMkLst>
            <pc:docMk/>
            <pc:sldMk cId="3249383684" sldId="612"/>
            <ac:spMk id="43" creationId="{2CEBC54E-53CF-3988-0F52-8D04B552E344}"/>
          </ac:spMkLst>
        </pc:spChg>
        <pc:spChg chg="add mod">
          <ac:chgData name="Mr Rochelle" userId="2e6c0c78-701c-47a7-afbd-ba2ea3465a58" providerId="ADAL" clId="{204DA670-392C-40DB-A776-502574025E6E}" dt="2026-02-02T16:10:03.925" v="1906"/>
          <ac:spMkLst>
            <pc:docMk/>
            <pc:sldMk cId="3249383684" sldId="612"/>
            <ac:spMk id="44" creationId="{E22A9E60-7D2E-5857-07DC-0C39819246A0}"/>
          </ac:spMkLst>
        </pc:spChg>
        <pc:spChg chg="add mod">
          <ac:chgData name="Mr Rochelle" userId="2e6c0c78-701c-47a7-afbd-ba2ea3465a58" providerId="ADAL" clId="{204DA670-392C-40DB-A776-502574025E6E}" dt="2026-02-02T16:10:03.925" v="1911"/>
          <ac:spMkLst>
            <pc:docMk/>
            <pc:sldMk cId="3249383684" sldId="612"/>
            <ac:spMk id="46" creationId="{D26A308D-3079-3A2B-98A6-CE47C122E0CD}"/>
          </ac:spMkLst>
        </pc:spChg>
        <pc:spChg chg="add mod">
          <ac:chgData name="Mr Rochelle" userId="2e6c0c78-701c-47a7-afbd-ba2ea3465a58" providerId="ADAL" clId="{204DA670-392C-40DB-A776-502574025E6E}" dt="2026-02-02T16:10:03.941" v="1928"/>
          <ac:spMkLst>
            <pc:docMk/>
            <pc:sldMk cId="3249383684" sldId="612"/>
            <ac:spMk id="47" creationId="{A47A4E45-5DB2-717B-A27D-0AEAAEB67482}"/>
          </ac:spMkLst>
        </pc:spChg>
        <pc:spChg chg="add mod">
          <ac:chgData name="Mr Rochelle" userId="2e6c0c78-701c-47a7-afbd-ba2ea3465a58" providerId="ADAL" clId="{204DA670-392C-40DB-A776-502574025E6E}" dt="2026-02-02T16:10:03.941" v="1928"/>
          <ac:spMkLst>
            <pc:docMk/>
            <pc:sldMk cId="3249383684" sldId="612"/>
            <ac:spMk id="48" creationId="{313F295F-EB3E-25F1-2B59-D0BD1E0FD0CF}"/>
          </ac:spMkLst>
        </pc:spChg>
        <pc:spChg chg="add mod">
          <ac:chgData name="Mr Rochelle" userId="2e6c0c78-701c-47a7-afbd-ba2ea3465a58" providerId="ADAL" clId="{204DA670-392C-40DB-A776-502574025E6E}" dt="2026-02-02T16:10:03.941" v="1928"/>
          <ac:spMkLst>
            <pc:docMk/>
            <pc:sldMk cId="3249383684" sldId="612"/>
            <ac:spMk id="49" creationId="{DE77747B-5876-15CF-5985-0A3646D3EA45}"/>
          </ac:spMkLst>
        </pc:spChg>
        <pc:spChg chg="add mod">
          <ac:chgData name="Mr Rochelle" userId="2e6c0c78-701c-47a7-afbd-ba2ea3465a58" providerId="ADAL" clId="{204DA670-392C-40DB-A776-502574025E6E}" dt="2026-02-02T16:10:03.941" v="1928"/>
          <ac:spMkLst>
            <pc:docMk/>
            <pc:sldMk cId="3249383684" sldId="612"/>
            <ac:spMk id="50" creationId="{4464A2CD-3DDF-664B-D05B-91CBCE5A9859}"/>
          </ac:spMkLst>
        </pc:spChg>
        <pc:spChg chg="add mod">
          <ac:chgData name="Mr Rochelle" userId="2e6c0c78-701c-47a7-afbd-ba2ea3465a58" providerId="ADAL" clId="{204DA670-392C-40DB-A776-502574025E6E}" dt="2026-02-02T16:10:03.957" v="1938"/>
          <ac:spMkLst>
            <pc:docMk/>
            <pc:sldMk cId="3249383684" sldId="612"/>
            <ac:spMk id="52" creationId="{20F96330-8435-CDF5-BED7-630515CD6002}"/>
          </ac:spMkLst>
        </pc:spChg>
        <pc:spChg chg="add mod">
          <ac:chgData name="Mr Rochelle" userId="2e6c0c78-701c-47a7-afbd-ba2ea3465a58" providerId="ADAL" clId="{204DA670-392C-40DB-A776-502574025E6E}" dt="2026-02-02T16:10:03.957" v="1938"/>
          <ac:spMkLst>
            <pc:docMk/>
            <pc:sldMk cId="3249383684" sldId="612"/>
            <ac:spMk id="53" creationId="{374F2231-BCFC-42F9-D6CF-3CC34CF7A311}"/>
          </ac:spMkLst>
        </pc:spChg>
        <pc:spChg chg="add mod">
          <ac:chgData name="Mr Rochelle" userId="2e6c0c78-701c-47a7-afbd-ba2ea3465a58" providerId="ADAL" clId="{204DA670-392C-40DB-A776-502574025E6E}" dt="2026-02-02T16:10:03.972" v="1952"/>
          <ac:spMkLst>
            <pc:docMk/>
            <pc:sldMk cId="3249383684" sldId="612"/>
            <ac:spMk id="55" creationId="{E25B6179-FC64-6065-E463-372F1B35F089}"/>
          </ac:spMkLst>
        </pc:spChg>
        <pc:spChg chg="add mod">
          <ac:chgData name="Mr Rochelle" userId="2e6c0c78-701c-47a7-afbd-ba2ea3465a58" providerId="ADAL" clId="{204DA670-392C-40DB-A776-502574025E6E}" dt="2026-02-02T16:10:03.972" v="1952"/>
          <ac:spMkLst>
            <pc:docMk/>
            <pc:sldMk cId="3249383684" sldId="612"/>
            <ac:spMk id="56" creationId="{A47FCE8D-E05A-8898-1771-493C8DE47B12}"/>
          </ac:spMkLst>
        </pc:spChg>
        <pc:spChg chg="add mod">
          <ac:chgData name="Mr Rochelle" userId="2e6c0c78-701c-47a7-afbd-ba2ea3465a58" providerId="ADAL" clId="{204DA670-392C-40DB-A776-502574025E6E}" dt="2026-02-02T16:10:03.972" v="1952"/>
          <ac:spMkLst>
            <pc:docMk/>
            <pc:sldMk cId="3249383684" sldId="612"/>
            <ac:spMk id="57" creationId="{E6775F69-4145-6DD4-E76F-DD7E887B9FF2}"/>
          </ac:spMkLst>
        </pc:spChg>
        <pc:spChg chg="add mod">
          <ac:chgData name="Mr Rochelle" userId="2e6c0c78-701c-47a7-afbd-ba2ea3465a58" providerId="ADAL" clId="{204DA670-392C-40DB-A776-502574025E6E}" dt="2026-02-02T16:10:03.988" v="1962"/>
          <ac:spMkLst>
            <pc:docMk/>
            <pc:sldMk cId="3249383684" sldId="612"/>
            <ac:spMk id="59" creationId="{DFDFF8E2-030E-6BEB-B25E-C6641676E239}"/>
          </ac:spMkLst>
        </pc:spChg>
        <pc:spChg chg="add mod">
          <ac:chgData name="Mr Rochelle" userId="2e6c0c78-701c-47a7-afbd-ba2ea3465a58" providerId="ADAL" clId="{204DA670-392C-40DB-A776-502574025E6E}" dt="2026-02-02T16:10:03.988" v="1962"/>
          <ac:spMkLst>
            <pc:docMk/>
            <pc:sldMk cId="3249383684" sldId="612"/>
            <ac:spMk id="60" creationId="{3421ED99-9902-7DF7-74B2-515C022FF737}"/>
          </ac:spMkLst>
        </pc:spChg>
        <pc:spChg chg="add mod">
          <ac:chgData name="Mr Rochelle" userId="2e6c0c78-701c-47a7-afbd-ba2ea3465a58" providerId="ADAL" clId="{204DA670-392C-40DB-A776-502574025E6E}" dt="2026-02-02T16:10:03.988" v="1967"/>
          <ac:spMkLst>
            <pc:docMk/>
            <pc:sldMk cId="3249383684" sldId="612"/>
            <ac:spMk id="62" creationId="{9195F028-5D42-F932-8764-143527FCF6F3}"/>
          </ac:spMkLst>
        </pc:spChg>
        <pc:spChg chg="add mod">
          <ac:chgData name="Mr Rochelle" userId="2e6c0c78-701c-47a7-afbd-ba2ea3465a58" providerId="ADAL" clId="{204DA670-392C-40DB-A776-502574025E6E}" dt="2026-02-02T16:10:03.988" v="1971"/>
          <ac:spMkLst>
            <pc:docMk/>
            <pc:sldMk cId="3249383684" sldId="612"/>
            <ac:spMk id="63" creationId="{6DE9C1F2-34F7-D394-2AD4-3749F20FF066}"/>
          </ac:spMkLst>
        </pc:spChg>
        <pc:spChg chg="add mod">
          <ac:chgData name="Mr Rochelle" userId="2e6c0c78-701c-47a7-afbd-ba2ea3465a58" providerId="ADAL" clId="{204DA670-392C-40DB-A776-502574025E6E}" dt="2026-02-02T16:10:04.004" v="1980"/>
          <ac:spMkLst>
            <pc:docMk/>
            <pc:sldMk cId="3249383684" sldId="612"/>
            <ac:spMk id="64" creationId="{BF39B92E-5170-007A-90FD-396729D73073}"/>
          </ac:spMkLst>
        </pc:spChg>
        <pc:spChg chg="add mod">
          <ac:chgData name="Mr Rochelle" userId="2e6c0c78-701c-47a7-afbd-ba2ea3465a58" providerId="ADAL" clId="{204DA670-392C-40DB-A776-502574025E6E}" dt="2026-02-02T16:10:04.004" v="1980"/>
          <ac:spMkLst>
            <pc:docMk/>
            <pc:sldMk cId="3249383684" sldId="612"/>
            <ac:spMk id="65" creationId="{84067A9F-C92E-1127-01E4-04EC823100EC}"/>
          </ac:spMkLst>
        </pc:spChg>
        <pc:spChg chg="add mod">
          <ac:chgData name="Mr Rochelle" userId="2e6c0c78-701c-47a7-afbd-ba2ea3465a58" providerId="ADAL" clId="{204DA670-392C-40DB-A776-502574025E6E}" dt="2026-02-02T16:10:04.004" v="1985"/>
          <ac:spMkLst>
            <pc:docMk/>
            <pc:sldMk cId="3249383684" sldId="612"/>
            <ac:spMk id="67" creationId="{3993223C-5D38-C9AF-3416-1E7E35E0B5BD}"/>
          </ac:spMkLst>
        </pc:spChg>
        <pc:spChg chg="add mod">
          <ac:chgData name="Mr Rochelle" userId="2e6c0c78-701c-47a7-afbd-ba2ea3465a58" providerId="ADAL" clId="{204DA670-392C-40DB-A776-502574025E6E}" dt="2026-02-02T16:11:21.336" v="2188" actId="208"/>
          <ac:spMkLst>
            <pc:docMk/>
            <pc:sldMk cId="3249383684" sldId="612"/>
            <ac:spMk id="68" creationId="{8B231D6E-B4CC-D9F2-94B5-1BD1C481AC7E}"/>
          </ac:spMkLst>
        </pc:spChg>
        <pc:spChg chg="add mod">
          <ac:chgData name="Mr Rochelle" userId="2e6c0c78-701c-47a7-afbd-ba2ea3465a58" providerId="ADAL" clId="{204DA670-392C-40DB-A776-502574025E6E}" dt="2026-02-02T16:11:21.336" v="2188" actId="208"/>
          <ac:spMkLst>
            <pc:docMk/>
            <pc:sldMk cId="3249383684" sldId="612"/>
            <ac:spMk id="69" creationId="{FC99F372-AF2F-7F51-4D8D-8574B93957CB}"/>
          </ac:spMkLst>
        </pc:spChg>
        <pc:spChg chg="add mod">
          <ac:chgData name="Mr Rochelle" userId="2e6c0c78-701c-47a7-afbd-ba2ea3465a58" providerId="ADAL" clId="{204DA670-392C-40DB-A776-502574025E6E}" dt="2026-02-02T16:11:13.003" v="2186" actId="208"/>
          <ac:spMkLst>
            <pc:docMk/>
            <pc:sldMk cId="3249383684" sldId="612"/>
            <ac:spMk id="71" creationId="{54F66788-A57F-87EF-5C06-4371E3FB0738}"/>
          </ac:spMkLst>
        </pc:spChg>
        <pc:spChg chg="add mod">
          <ac:chgData name="Mr Rochelle" userId="2e6c0c78-701c-47a7-afbd-ba2ea3465a58" providerId="ADAL" clId="{204DA670-392C-40DB-A776-502574025E6E}" dt="2026-02-02T16:11:13.003" v="2186" actId="208"/>
          <ac:spMkLst>
            <pc:docMk/>
            <pc:sldMk cId="3249383684" sldId="612"/>
            <ac:spMk id="72" creationId="{2049A70E-0FF4-67FE-CCF5-0FD96E8E09AE}"/>
          </ac:spMkLst>
        </pc:spChg>
        <pc:spChg chg="add mod">
          <ac:chgData name="Mr Rochelle" userId="2e6c0c78-701c-47a7-afbd-ba2ea3465a58" providerId="ADAL" clId="{204DA670-392C-40DB-A776-502574025E6E}" dt="2026-02-02T16:11:07.918" v="2184" actId="208"/>
          <ac:spMkLst>
            <pc:docMk/>
            <pc:sldMk cId="3249383684" sldId="612"/>
            <ac:spMk id="74" creationId="{9160FA57-98A3-2065-E25A-29795D0365F3}"/>
          </ac:spMkLst>
        </pc:spChg>
        <pc:spChg chg="add mod">
          <ac:chgData name="Mr Rochelle" userId="2e6c0c78-701c-47a7-afbd-ba2ea3465a58" providerId="ADAL" clId="{204DA670-392C-40DB-A776-502574025E6E}" dt="2026-02-02T16:11:07.918" v="2184" actId="208"/>
          <ac:spMkLst>
            <pc:docMk/>
            <pc:sldMk cId="3249383684" sldId="612"/>
            <ac:spMk id="75" creationId="{8559CBCC-1FAD-3F49-6D7A-D3ED0AF686AF}"/>
          </ac:spMkLst>
        </pc:spChg>
        <pc:spChg chg="add mod">
          <ac:chgData name="Mr Rochelle" userId="2e6c0c78-701c-47a7-afbd-ba2ea3465a58" providerId="ADAL" clId="{204DA670-392C-40DB-A776-502574025E6E}" dt="2026-02-02T16:11:07.918" v="2184" actId="208"/>
          <ac:spMkLst>
            <pc:docMk/>
            <pc:sldMk cId="3249383684" sldId="612"/>
            <ac:spMk id="76" creationId="{097C8D19-E404-5E9C-FFCF-808D15F08043}"/>
          </ac:spMkLst>
        </pc:spChg>
        <pc:spChg chg="add mod">
          <ac:chgData name="Mr Rochelle" userId="2e6c0c78-701c-47a7-afbd-ba2ea3465a58" providerId="ADAL" clId="{204DA670-392C-40DB-A776-502574025E6E}" dt="2026-02-02T16:11:07.918" v="2184" actId="208"/>
          <ac:spMkLst>
            <pc:docMk/>
            <pc:sldMk cId="3249383684" sldId="612"/>
            <ac:spMk id="77" creationId="{8C2F5938-8DD8-8647-AEF4-CC2209BB8397}"/>
          </ac:spMkLst>
        </pc:spChg>
        <pc:spChg chg="add mod">
          <ac:chgData name="Mr Rochelle" userId="2e6c0c78-701c-47a7-afbd-ba2ea3465a58" providerId="ADAL" clId="{204DA670-392C-40DB-A776-502574025E6E}" dt="2026-02-02T16:11:10.673" v="2185" actId="208"/>
          <ac:spMkLst>
            <pc:docMk/>
            <pc:sldMk cId="3249383684" sldId="612"/>
            <ac:spMk id="79" creationId="{AF415A45-E431-AE53-76F5-4870DF9F27DE}"/>
          </ac:spMkLst>
        </pc:spChg>
        <pc:spChg chg="add mod">
          <ac:chgData name="Mr Rochelle" userId="2e6c0c78-701c-47a7-afbd-ba2ea3465a58" providerId="ADAL" clId="{204DA670-392C-40DB-A776-502574025E6E}" dt="2026-02-02T16:11:10.673" v="2185" actId="208"/>
          <ac:spMkLst>
            <pc:docMk/>
            <pc:sldMk cId="3249383684" sldId="612"/>
            <ac:spMk id="80" creationId="{6C050CC9-9AE6-2EF1-35E2-8D24B39AB3BE}"/>
          </ac:spMkLst>
        </pc:spChg>
        <pc:spChg chg="add mod">
          <ac:chgData name="Mr Rochelle" userId="2e6c0c78-701c-47a7-afbd-ba2ea3465a58" providerId="ADAL" clId="{204DA670-392C-40DB-A776-502574025E6E}" dt="2026-02-02T16:11:10.673" v="2185" actId="208"/>
          <ac:spMkLst>
            <pc:docMk/>
            <pc:sldMk cId="3249383684" sldId="612"/>
            <ac:spMk id="81" creationId="{879FA774-98E8-2639-3C34-E5ECEFC2E666}"/>
          </ac:spMkLst>
        </pc:spChg>
        <pc:spChg chg="add mod">
          <ac:chgData name="Mr Rochelle" userId="2e6c0c78-701c-47a7-afbd-ba2ea3465a58" providerId="ADAL" clId="{204DA670-392C-40DB-A776-502574025E6E}" dt="2026-02-02T16:11:10.673" v="2185" actId="208"/>
          <ac:spMkLst>
            <pc:docMk/>
            <pc:sldMk cId="3249383684" sldId="612"/>
            <ac:spMk id="82" creationId="{2846CD1B-508B-0D92-BD71-4CE2EF083066}"/>
          </ac:spMkLst>
        </pc:spChg>
        <pc:spChg chg="add mod">
          <ac:chgData name="Mr Rochelle" userId="2e6c0c78-701c-47a7-afbd-ba2ea3465a58" providerId="ADAL" clId="{204DA670-392C-40DB-A776-502574025E6E}" dt="2026-02-02T16:11:10.673" v="2185" actId="208"/>
          <ac:spMkLst>
            <pc:docMk/>
            <pc:sldMk cId="3249383684" sldId="612"/>
            <ac:spMk id="83" creationId="{F330C3CA-1C9D-ACE2-0C1C-98D88632D2A0}"/>
          </ac:spMkLst>
        </pc:spChg>
        <pc:spChg chg="add mod">
          <ac:chgData name="Mr Rochelle" userId="2e6c0c78-701c-47a7-afbd-ba2ea3465a58" providerId="ADAL" clId="{204DA670-392C-40DB-A776-502574025E6E}" dt="2026-02-02T16:11:10.673" v="2185" actId="208"/>
          <ac:spMkLst>
            <pc:docMk/>
            <pc:sldMk cId="3249383684" sldId="612"/>
            <ac:spMk id="84" creationId="{A41DFCB2-CA0B-251B-9278-E25DB08D741A}"/>
          </ac:spMkLst>
        </pc:spChg>
        <pc:spChg chg="add mod">
          <ac:chgData name="Mr Rochelle" userId="2e6c0c78-701c-47a7-afbd-ba2ea3465a58" providerId="ADAL" clId="{204DA670-392C-40DB-A776-502574025E6E}" dt="2026-02-02T16:11:10.673" v="2185" actId="208"/>
          <ac:spMkLst>
            <pc:docMk/>
            <pc:sldMk cId="3249383684" sldId="612"/>
            <ac:spMk id="85" creationId="{3A79615E-0D63-65D4-3001-B91262D9AEE1}"/>
          </ac:spMkLst>
        </pc:spChg>
        <pc:spChg chg="add mod">
          <ac:chgData name="Mr Rochelle" userId="2e6c0c78-701c-47a7-afbd-ba2ea3465a58" providerId="ADAL" clId="{204DA670-392C-40DB-A776-502574025E6E}" dt="2026-02-02T16:11:10.673" v="2185" actId="208"/>
          <ac:spMkLst>
            <pc:docMk/>
            <pc:sldMk cId="3249383684" sldId="612"/>
            <ac:spMk id="86" creationId="{10EF181E-6625-4EFD-F1FC-ABAECC22B5D3}"/>
          </ac:spMkLst>
        </pc:spChg>
        <pc:spChg chg="add mod">
          <ac:chgData name="Mr Rochelle" userId="2e6c0c78-701c-47a7-afbd-ba2ea3465a58" providerId="ADAL" clId="{204DA670-392C-40DB-A776-502574025E6E}" dt="2026-02-02T16:11:16.730" v="2187" actId="208"/>
          <ac:spMkLst>
            <pc:docMk/>
            <pc:sldMk cId="3249383684" sldId="612"/>
            <ac:spMk id="88" creationId="{E2F11B41-9B46-1597-9BA5-7D6414351DED}"/>
          </ac:spMkLst>
        </pc:spChg>
        <pc:spChg chg="add mod">
          <ac:chgData name="Mr Rochelle" userId="2e6c0c78-701c-47a7-afbd-ba2ea3465a58" providerId="ADAL" clId="{204DA670-392C-40DB-A776-502574025E6E}" dt="2026-02-02T16:11:32.300" v="2189" actId="208"/>
          <ac:spMkLst>
            <pc:docMk/>
            <pc:sldMk cId="3249383684" sldId="612"/>
            <ac:spMk id="89" creationId="{B35AB0DB-E81C-7E7B-1201-DF0AB725DE04}"/>
          </ac:spMkLst>
        </pc:spChg>
        <pc:spChg chg="add mod">
          <ac:chgData name="Mr Rochelle" userId="2e6c0c78-701c-47a7-afbd-ba2ea3465a58" providerId="ADAL" clId="{204DA670-392C-40DB-A776-502574025E6E}" dt="2026-02-02T16:11:32.300" v="2189" actId="208"/>
          <ac:spMkLst>
            <pc:docMk/>
            <pc:sldMk cId="3249383684" sldId="612"/>
            <ac:spMk id="90" creationId="{0D21DEEE-FB86-D641-FAA6-98198D8A6455}"/>
          </ac:spMkLst>
        </pc:spChg>
        <pc:spChg chg="add mod">
          <ac:chgData name="Mr Rochelle" userId="2e6c0c78-701c-47a7-afbd-ba2ea3465a58" providerId="ADAL" clId="{204DA670-392C-40DB-A776-502574025E6E}" dt="2026-02-02T16:11:32.300" v="2189" actId="208"/>
          <ac:spMkLst>
            <pc:docMk/>
            <pc:sldMk cId="3249383684" sldId="612"/>
            <ac:spMk id="91" creationId="{49423F42-6A6A-726C-3AB1-9D130AEDEF63}"/>
          </ac:spMkLst>
        </pc:spChg>
        <pc:spChg chg="add mod">
          <ac:chgData name="Mr Rochelle" userId="2e6c0c78-701c-47a7-afbd-ba2ea3465a58" providerId="ADAL" clId="{204DA670-392C-40DB-A776-502574025E6E}" dt="2026-02-02T16:11:32.300" v="2189" actId="208"/>
          <ac:spMkLst>
            <pc:docMk/>
            <pc:sldMk cId="3249383684" sldId="612"/>
            <ac:spMk id="92" creationId="{03753864-6FE0-BB4F-A583-5FDD866B9B34}"/>
          </ac:spMkLst>
        </pc:spChg>
        <pc:spChg chg="add mod">
          <ac:chgData name="Mr Rochelle" userId="2e6c0c78-701c-47a7-afbd-ba2ea3465a58" providerId="ADAL" clId="{204DA670-392C-40DB-A776-502574025E6E}" dt="2026-02-02T16:11:32.300" v="2189" actId="208"/>
          <ac:spMkLst>
            <pc:docMk/>
            <pc:sldMk cId="3249383684" sldId="612"/>
            <ac:spMk id="93" creationId="{DDB12EDE-2083-1316-188B-58305EA45E6F}"/>
          </ac:spMkLst>
        </pc:spChg>
        <pc:spChg chg="add mod">
          <ac:chgData name="Mr Rochelle" userId="2e6c0c78-701c-47a7-afbd-ba2ea3465a58" providerId="ADAL" clId="{204DA670-392C-40DB-A776-502574025E6E}" dt="2026-02-02T16:11:32.300" v="2189" actId="208"/>
          <ac:spMkLst>
            <pc:docMk/>
            <pc:sldMk cId="3249383684" sldId="612"/>
            <ac:spMk id="94" creationId="{A142C4E1-FFE5-31EF-390E-D86EE9DFD83B}"/>
          </ac:spMkLst>
        </pc:spChg>
        <pc:spChg chg="add mod">
          <ac:chgData name="Mr Rochelle" userId="2e6c0c78-701c-47a7-afbd-ba2ea3465a58" providerId="ADAL" clId="{204DA670-392C-40DB-A776-502574025E6E}" dt="2026-02-02T16:11:32.300" v="2189" actId="208"/>
          <ac:spMkLst>
            <pc:docMk/>
            <pc:sldMk cId="3249383684" sldId="612"/>
            <ac:spMk id="95" creationId="{B71397CA-80B4-3913-0A06-E0640C427F9D}"/>
          </ac:spMkLst>
        </pc:spChg>
        <pc:spChg chg="add mod">
          <ac:chgData name="Mr Rochelle" userId="2e6c0c78-701c-47a7-afbd-ba2ea3465a58" providerId="ADAL" clId="{204DA670-392C-40DB-A776-502574025E6E}" dt="2026-02-02T16:11:32.300" v="2189" actId="208"/>
          <ac:spMkLst>
            <pc:docMk/>
            <pc:sldMk cId="3249383684" sldId="612"/>
            <ac:spMk id="96" creationId="{12604EB5-2084-AED3-6FD1-321A3C68F4E0}"/>
          </ac:spMkLst>
        </pc:spChg>
        <pc:spChg chg="add mod">
          <ac:chgData name="Mr Rochelle" userId="2e6c0c78-701c-47a7-afbd-ba2ea3465a58" providerId="ADAL" clId="{204DA670-392C-40DB-A776-502574025E6E}" dt="2026-02-02T16:11:41.850" v="2193" actId="208"/>
          <ac:spMkLst>
            <pc:docMk/>
            <pc:sldMk cId="3249383684" sldId="612"/>
            <ac:spMk id="98" creationId="{49F93759-B4D3-C943-1A3E-EB03204425B9}"/>
          </ac:spMkLst>
        </pc:spChg>
        <pc:spChg chg="add mod">
          <ac:chgData name="Mr Rochelle" userId="2e6c0c78-701c-47a7-afbd-ba2ea3465a58" providerId="ADAL" clId="{204DA670-392C-40DB-A776-502574025E6E}" dt="2026-02-02T16:11:41.850" v="2193" actId="208"/>
          <ac:spMkLst>
            <pc:docMk/>
            <pc:sldMk cId="3249383684" sldId="612"/>
            <ac:spMk id="99" creationId="{02BBF8EA-DDDC-B24F-B144-12A8CA633DA4}"/>
          </ac:spMkLst>
        </pc:spChg>
        <pc:spChg chg="add mod">
          <ac:chgData name="Mr Rochelle" userId="2e6c0c78-701c-47a7-afbd-ba2ea3465a58" providerId="ADAL" clId="{204DA670-392C-40DB-A776-502574025E6E}" dt="2026-02-02T16:11:44.823" v="2194" actId="208"/>
          <ac:spMkLst>
            <pc:docMk/>
            <pc:sldMk cId="3249383684" sldId="612"/>
            <ac:spMk id="101" creationId="{85BA8C36-AE6F-8C2A-BEEA-6EB619CB5AD2}"/>
          </ac:spMkLst>
        </pc:spChg>
        <pc:spChg chg="add mod">
          <ac:chgData name="Mr Rochelle" userId="2e6c0c78-701c-47a7-afbd-ba2ea3465a58" providerId="ADAL" clId="{204DA670-392C-40DB-A776-502574025E6E}" dt="2026-02-02T16:11:34.896" v="2190" actId="208"/>
          <ac:spMkLst>
            <pc:docMk/>
            <pc:sldMk cId="3249383684" sldId="612"/>
            <ac:spMk id="102" creationId="{9D6D5C06-7CFC-9347-E45D-16CC17E5F756}"/>
          </ac:spMkLst>
        </pc:spChg>
        <pc:spChg chg="add mod">
          <ac:chgData name="Mr Rochelle" userId="2e6c0c78-701c-47a7-afbd-ba2ea3465a58" providerId="ADAL" clId="{204DA670-392C-40DB-A776-502574025E6E}" dt="2026-02-02T16:11:34.896" v="2190" actId="208"/>
          <ac:spMkLst>
            <pc:docMk/>
            <pc:sldMk cId="3249383684" sldId="612"/>
            <ac:spMk id="103" creationId="{B18A4031-B3C9-2301-8139-E500DD926864}"/>
          </ac:spMkLst>
        </pc:spChg>
        <pc:spChg chg="add mod">
          <ac:chgData name="Mr Rochelle" userId="2e6c0c78-701c-47a7-afbd-ba2ea3465a58" providerId="ADAL" clId="{204DA670-392C-40DB-A776-502574025E6E}" dt="2026-02-02T16:11:34.896" v="2190" actId="208"/>
          <ac:spMkLst>
            <pc:docMk/>
            <pc:sldMk cId="3249383684" sldId="612"/>
            <ac:spMk id="104" creationId="{59F5D54F-4BF8-80BE-6C41-1EB0A19098BE}"/>
          </ac:spMkLst>
        </pc:spChg>
        <pc:spChg chg="add mod">
          <ac:chgData name="Mr Rochelle" userId="2e6c0c78-701c-47a7-afbd-ba2ea3465a58" providerId="ADAL" clId="{204DA670-392C-40DB-A776-502574025E6E}" dt="2026-02-02T16:11:34.896" v="2190" actId="208"/>
          <ac:spMkLst>
            <pc:docMk/>
            <pc:sldMk cId="3249383684" sldId="612"/>
            <ac:spMk id="105" creationId="{CB140D57-8743-3D15-E300-8EB6D15CE7AE}"/>
          </ac:spMkLst>
        </pc:spChg>
        <pc:spChg chg="add mod">
          <ac:chgData name="Mr Rochelle" userId="2e6c0c78-701c-47a7-afbd-ba2ea3465a58" providerId="ADAL" clId="{204DA670-392C-40DB-A776-502574025E6E}" dt="2026-02-02T16:11:34.896" v="2190" actId="208"/>
          <ac:spMkLst>
            <pc:docMk/>
            <pc:sldMk cId="3249383684" sldId="612"/>
            <ac:spMk id="106" creationId="{92BF6781-FEDE-4B78-B0EB-E3CFA978A187}"/>
          </ac:spMkLst>
        </pc:spChg>
        <pc:spChg chg="add mod">
          <ac:chgData name="Mr Rochelle" userId="2e6c0c78-701c-47a7-afbd-ba2ea3465a58" providerId="ADAL" clId="{204DA670-392C-40DB-A776-502574025E6E}" dt="2026-02-02T16:11:37.352" v="2191" actId="208"/>
          <ac:spMkLst>
            <pc:docMk/>
            <pc:sldMk cId="3249383684" sldId="612"/>
            <ac:spMk id="108" creationId="{064C2799-023F-0509-B9B7-656489D2E7FF}"/>
          </ac:spMkLst>
        </pc:spChg>
        <pc:spChg chg="add mod">
          <ac:chgData name="Mr Rochelle" userId="2e6c0c78-701c-47a7-afbd-ba2ea3465a58" providerId="ADAL" clId="{204DA670-392C-40DB-A776-502574025E6E}" dt="2026-02-02T16:11:37.352" v="2191" actId="208"/>
          <ac:spMkLst>
            <pc:docMk/>
            <pc:sldMk cId="3249383684" sldId="612"/>
            <ac:spMk id="109" creationId="{E1AA55DC-266D-BD03-BCC3-B7D31F4D2ACA}"/>
          </ac:spMkLst>
        </pc:spChg>
        <pc:spChg chg="add mod">
          <ac:chgData name="Mr Rochelle" userId="2e6c0c78-701c-47a7-afbd-ba2ea3465a58" providerId="ADAL" clId="{204DA670-392C-40DB-A776-502574025E6E}" dt="2026-02-02T16:11:39.666" v="2192" actId="208"/>
          <ac:spMkLst>
            <pc:docMk/>
            <pc:sldMk cId="3249383684" sldId="612"/>
            <ac:spMk id="111" creationId="{5365B408-DF07-FFDC-DBA5-A4BCD77223D5}"/>
          </ac:spMkLst>
        </pc:spChg>
        <pc:spChg chg="add mod">
          <ac:chgData name="Mr Rochelle" userId="2e6c0c78-701c-47a7-afbd-ba2ea3465a58" providerId="ADAL" clId="{204DA670-392C-40DB-A776-502574025E6E}" dt="2026-02-02T16:11:55.290" v="2195" actId="207"/>
          <ac:spMkLst>
            <pc:docMk/>
            <pc:sldMk cId="3249383684" sldId="612"/>
            <ac:spMk id="112" creationId="{44A31B64-42F2-5D3D-D659-76AEEBC6DDDE}"/>
          </ac:spMkLst>
        </pc:spChg>
        <pc:grpChg chg="add mod">
          <ac:chgData name="Mr Rochelle" userId="2e6c0c78-701c-47a7-afbd-ba2ea3465a58" providerId="ADAL" clId="{204DA670-392C-40DB-A776-502574025E6E}" dt="2026-02-02T16:10:03.861" v="1847"/>
          <ac:grpSpMkLst>
            <pc:docMk/>
            <pc:sldMk cId="3249383684" sldId="612"/>
            <ac:grpSpMk id="28" creationId="{7CE77954-BA69-06C3-9999-9CE93E744E09}"/>
          </ac:grpSpMkLst>
        </pc:grpChg>
        <pc:grpChg chg="add mod">
          <ac:chgData name="Mr Rochelle" userId="2e6c0c78-701c-47a7-afbd-ba2ea3465a58" providerId="ADAL" clId="{204DA670-392C-40DB-A776-502574025E6E}" dt="2026-02-02T16:10:03.877" v="1857"/>
          <ac:grpSpMkLst>
            <pc:docMk/>
            <pc:sldMk cId="3249383684" sldId="612"/>
            <ac:grpSpMk id="31" creationId="{4A9C1020-9A78-89BF-11D0-8A961F5F644A}"/>
          </ac:grpSpMkLst>
        </pc:grpChg>
        <pc:grpChg chg="add mod">
          <ac:chgData name="Mr Rochelle" userId="2e6c0c78-701c-47a7-afbd-ba2ea3465a58" providerId="ADAL" clId="{204DA670-392C-40DB-A776-502574025E6E}" dt="2026-02-02T16:10:03.893" v="1883"/>
          <ac:grpSpMkLst>
            <pc:docMk/>
            <pc:sldMk cId="3249383684" sldId="612"/>
            <ac:grpSpMk id="38" creationId="{7D78C436-B49D-FA81-E590-5E3C92FAFCF8}"/>
          </ac:grpSpMkLst>
        </pc:grpChg>
        <pc:grpChg chg="add mod">
          <ac:chgData name="Mr Rochelle" userId="2e6c0c78-701c-47a7-afbd-ba2ea3465a58" providerId="ADAL" clId="{204DA670-392C-40DB-A776-502574025E6E}" dt="2026-02-02T16:10:03.909" v="1893"/>
          <ac:grpSpMkLst>
            <pc:docMk/>
            <pc:sldMk cId="3249383684" sldId="612"/>
            <ac:grpSpMk id="41" creationId="{59C7D4C6-7AA7-FE2C-2D43-93BCCE67363D}"/>
          </ac:grpSpMkLst>
        </pc:grpChg>
        <pc:grpChg chg="add mod">
          <ac:chgData name="Mr Rochelle" userId="2e6c0c78-701c-47a7-afbd-ba2ea3465a58" providerId="ADAL" clId="{204DA670-392C-40DB-A776-502574025E6E}" dt="2026-02-02T16:10:03.925" v="1907"/>
          <ac:grpSpMkLst>
            <pc:docMk/>
            <pc:sldMk cId="3249383684" sldId="612"/>
            <ac:grpSpMk id="45" creationId="{D85F64DC-BDEE-3E61-3033-0C7F1135860D}"/>
          </ac:grpSpMkLst>
        </pc:grpChg>
        <pc:grpChg chg="add mod">
          <ac:chgData name="Mr Rochelle" userId="2e6c0c78-701c-47a7-afbd-ba2ea3465a58" providerId="ADAL" clId="{204DA670-392C-40DB-A776-502574025E6E}" dt="2026-02-02T16:10:03.941" v="1929"/>
          <ac:grpSpMkLst>
            <pc:docMk/>
            <pc:sldMk cId="3249383684" sldId="612"/>
            <ac:grpSpMk id="51" creationId="{2AC45A7B-B837-2848-2D89-1CA13E43C8C8}"/>
          </ac:grpSpMkLst>
        </pc:grpChg>
        <pc:grpChg chg="add mod">
          <ac:chgData name="Mr Rochelle" userId="2e6c0c78-701c-47a7-afbd-ba2ea3465a58" providerId="ADAL" clId="{204DA670-392C-40DB-A776-502574025E6E}" dt="2026-02-02T16:10:03.957" v="1939"/>
          <ac:grpSpMkLst>
            <pc:docMk/>
            <pc:sldMk cId="3249383684" sldId="612"/>
            <ac:grpSpMk id="54" creationId="{55A6E809-8533-917C-AEE0-72BFA90490AB}"/>
          </ac:grpSpMkLst>
        </pc:grpChg>
        <pc:grpChg chg="add mod">
          <ac:chgData name="Mr Rochelle" userId="2e6c0c78-701c-47a7-afbd-ba2ea3465a58" providerId="ADAL" clId="{204DA670-392C-40DB-A776-502574025E6E}" dt="2026-02-02T16:10:03.972" v="1953"/>
          <ac:grpSpMkLst>
            <pc:docMk/>
            <pc:sldMk cId="3249383684" sldId="612"/>
            <ac:grpSpMk id="58" creationId="{C4B342D1-5BD9-DF4A-5EB4-628F57822B75}"/>
          </ac:grpSpMkLst>
        </pc:grpChg>
        <pc:grpChg chg="add mod">
          <ac:chgData name="Mr Rochelle" userId="2e6c0c78-701c-47a7-afbd-ba2ea3465a58" providerId="ADAL" clId="{204DA670-392C-40DB-A776-502574025E6E}" dt="2026-02-02T16:10:03.988" v="1963"/>
          <ac:grpSpMkLst>
            <pc:docMk/>
            <pc:sldMk cId="3249383684" sldId="612"/>
            <ac:grpSpMk id="61" creationId="{45C0D753-9EBC-5CDE-B39A-431CC60AE14C}"/>
          </ac:grpSpMkLst>
        </pc:grpChg>
        <pc:grpChg chg="add mod">
          <ac:chgData name="Mr Rochelle" userId="2e6c0c78-701c-47a7-afbd-ba2ea3465a58" providerId="ADAL" clId="{204DA670-392C-40DB-A776-502574025E6E}" dt="2026-02-02T16:10:04.004" v="1981"/>
          <ac:grpSpMkLst>
            <pc:docMk/>
            <pc:sldMk cId="3249383684" sldId="612"/>
            <ac:grpSpMk id="66" creationId="{E5D26804-ECAE-C3D7-9746-FFE0FEDAB332}"/>
          </ac:grpSpMkLst>
        </pc:grpChg>
        <pc:grpChg chg="add mod">
          <ac:chgData name="Mr Rochelle" userId="2e6c0c78-701c-47a7-afbd-ba2ea3465a58" providerId="ADAL" clId="{204DA670-392C-40DB-A776-502574025E6E}" dt="2026-02-02T16:10:04.020" v="1995"/>
          <ac:grpSpMkLst>
            <pc:docMk/>
            <pc:sldMk cId="3249383684" sldId="612"/>
            <ac:grpSpMk id="70" creationId="{0D1B058B-3409-7C17-7FD6-BB7F954B7E7F}"/>
          </ac:grpSpMkLst>
        </pc:grpChg>
        <pc:grpChg chg="add mod">
          <ac:chgData name="Mr Rochelle" userId="2e6c0c78-701c-47a7-afbd-ba2ea3465a58" providerId="ADAL" clId="{204DA670-392C-40DB-A776-502574025E6E}" dt="2026-02-02T16:10:04.036" v="2005"/>
          <ac:grpSpMkLst>
            <pc:docMk/>
            <pc:sldMk cId="3249383684" sldId="612"/>
            <ac:grpSpMk id="73" creationId="{4D111BA3-A15F-CF4B-B238-087332463216}"/>
          </ac:grpSpMkLst>
        </pc:grpChg>
        <pc:grpChg chg="add mod">
          <ac:chgData name="Mr Rochelle" userId="2e6c0c78-701c-47a7-afbd-ba2ea3465a58" providerId="ADAL" clId="{204DA670-392C-40DB-A776-502574025E6E}" dt="2026-02-02T16:10:04.052" v="2023"/>
          <ac:grpSpMkLst>
            <pc:docMk/>
            <pc:sldMk cId="3249383684" sldId="612"/>
            <ac:grpSpMk id="78" creationId="{6F7FBF2C-08C9-04F5-A5DA-D98C8BFF1CB7}"/>
          </ac:grpSpMkLst>
        </pc:grpChg>
        <pc:grpChg chg="add mod">
          <ac:chgData name="Mr Rochelle" userId="2e6c0c78-701c-47a7-afbd-ba2ea3465a58" providerId="ADAL" clId="{204DA670-392C-40DB-A776-502574025E6E}" dt="2026-02-02T16:10:04.091" v="2057"/>
          <ac:grpSpMkLst>
            <pc:docMk/>
            <pc:sldMk cId="3249383684" sldId="612"/>
            <ac:grpSpMk id="87" creationId="{6684EB61-40A5-DB1A-6496-CE2DA54A9EBA}"/>
          </ac:grpSpMkLst>
        </pc:grpChg>
        <pc:grpChg chg="add mod">
          <ac:chgData name="Mr Rochelle" userId="2e6c0c78-701c-47a7-afbd-ba2ea3465a58" providerId="ADAL" clId="{204DA670-392C-40DB-A776-502574025E6E}" dt="2026-02-02T16:10:04.131" v="2095"/>
          <ac:grpSpMkLst>
            <pc:docMk/>
            <pc:sldMk cId="3249383684" sldId="612"/>
            <ac:grpSpMk id="97" creationId="{AFBFD946-8F8E-DE50-722A-3B4280E74107}"/>
          </ac:grpSpMkLst>
        </pc:grpChg>
        <pc:grpChg chg="add mod">
          <ac:chgData name="Mr Rochelle" userId="2e6c0c78-701c-47a7-afbd-ba2ea3465a58" providerId="ADAL" clId="{204DA670-392C-40DB-A776-502574025E6E}" dt="2026-02-02T16:10:04.147" v="2105"/>
          <ac:grpSpMkLst>
            <pc:docMk/>
            <pc:sldMk cId="3249383684" sldId="612"/>
            <ac:grpSpMk id="100" creationId="{2818325F-E4AA-75D1-C15B-D4624D7AA5D4}"/>
          </ac:grpSpMkLst>
        </pc:grpChg>
        <pc:grpChg chg="add mod">
          <ac:chgData name="Mr Rochelle" userId="2e6c0c78-701c-47a7-afbd-ba2ea3465a58" providerId="ADAL" clId="{204DA670-392C-40DB-A776-502574025E6E}" dt="2026-02-02T16:10:04.179" v="2131"/>
          <ac:grpSpMkLst>
            <pc:docMk/>
            <pc:sldMk cId="3249383684" sldId="612"/>
            <ac:grpSpMk id="107" creationId="{060F816F-EBF6-1A61-D971-EE2EF6A12D47}"/>
          </ac:grpSpMkLst>
        </pc:grpChg>
        <pc:grpChg chg="add mod">
          <ac:chgData name="Mr Rochelle" userId="2e6c0c78-701c-47a7-afbd-ba2ea3465a58" providerId="ADAL" clId="{204DA670-392C-40DB-A776-502574025E6E}" dt="2026-02-02T16:10:04.179" v="2141"/>
          <ac:grpSpMkLst>
            <pc:docMk/>
            <pc:sldMk cId="3249383684" sldId="612"/>
            <ac:grpSpMk id="110" creationId="{897B7B55-8198-77E2-8A46-63590358B365}"/>
          </ac:grpSpMkLst>
        </pc:grpChg>
      </pc:sldChg>
      <pc:sldChg chg="modSp add">
        <pc:chgData name="Mr Rochelle" userId="2e6c0c78-701c-47a7-afbd-ba2ea3465a58" providerId="ADAL" clId="{204DA670-392C-40DB-A776-502574025E6E}" dt="2026-02-02T16:14:28.184" v="2247" actId="20577"/>
        <pc:sldMkLst>
          <pc:docMk/>
          <pc:sldMk cId="361047711" sldId="614"/>
        </pc:sldMkLst>
        <pc:spChg chg="mod">
          <ac:chgData name="Mr Rochelle" userId="2e6c0c78-701c-47a7-afbd-ba2ea3465a58" providerId="ADAL" clId="{204DA670-392C-40DB-A776-502574025E6E}" dt="2026-02-02T16:14:28.184" v="2247" actId="20577"/>
          <ac:spMkLst>
            <pc:docMk/>
            <pc:sldMk cId="361047711" sldId="614"/>
            <ac:spMk id="3" creationId="{F2A391F3-DF34-6EE3-084D-A4B6BB234D4F}"/>
          </ac:spMkLst>
        </pc:spChg>
      </pc:sldChg>
      <pc:sldChg chg="addSp modSp add mod">
        <pc:chgData name="Mr Rochelle" userId="2e6c0c78-701c-47a7-afbd-ba2ea3465a58" providerId="ADAL" clId="{204DA670-392C-40DB-A776-502574025E6E}" dt="2026-02-02T16:31:51.608" v="3527" actId="208"/>
        <pc:sldMkLst>
          <pc:docMk/>
          <pc:sldMk cId="796208304" sldId="615"/>
        </pc:sldMkLst>
        <pc:spChg chg="mod">
          <ac:chgData name="Mr Rochelle" userId="2e6c0c78-701c-47a7-afbd-ba2ea3465a58" providerId="ADAL" clId="{204DA670-392C-40DB-A776-502574025E6E}" dt="2026-02-02T16:29:15.980" v="3510" actId="207"/>
          <ac:spMkLst>
            <pc:docMk/>
            <pc:sldMk cId="796208304" sldId="615"/>
            <ac:spMk id="3" creationId="{1BE84B10-3CB6-7C98-6708-C22A716861E2}"/>
          </ac:spMkLst>
        </pc:spChg>
      </pc:sldChg>
      <pc:sldChg chg="modSp add ord">
        <pc:chgData name="Mr Rochelle" userId="2e6c0c78-701c-47a7-afbd-ba2ea3465a58" providerId="ADAL" clId="{204DA670-392C-40DB-A776-502574025E6E}" dt="2026-02-02T16:20:55.436" v="2820" actId="20577"/>
        <pc:sldMkLst>
          <pc:docMk/>
          <pc:sldMk cId="1127268538" sldId="616"/>
        </pc:sldMkLst>
        <pc:spChg chg="mod">
          <ac:chgData name="Mr Rochelle" userId="2e6c0c78-701c-47a7-afbd-ba2ea3465a58" providerId="ADAL" clId="{204DA670-392C-40DB-A776-502574025E6E}" dt="2026-02-02T16:20:55.436" v="2820" actId="20577"/>
          <ac:spMkLst>
            <pc:docMk/>
            <pc:sldMk cId="1127268538" sldId="616"/>
            <ac:spMk id="3" creationId="{BE86FBC8-788C-7CD0-95C4-8161FA7775A8}"/>
          </ac:spMkLst>
        </pc:spChg>
      </pc:sldChg>
      <pc:sldChg chg="addSp modSp add mod">
        <pc:chgData name="Mr Rochelle" userId="2e6c0c78-701c-47a7-afbd-ba2ea3465a58" providerId="ADAL" clId="{204DA670-392C-40DB-A776-502574025E6E}" dt="2026-02-02T16:28:35.889" v="3508" actId="208"/>
        <pc:sldMkLst>
          <pc:docMk/>
          <pc:sldMk cId="1223642418" sldId="617"/>
        </pc:sldMkLst>
        <pc:spChg chg="mod">
          <ac:chgData name="Mr Rochelle" userId="2e6c0c78-701c-47a7-afbd-ba2ea3465a58" providerId="ADAL" clId="{204DA670-392C-40DB-A776-502574025E6E}" dt="2026-02-02T16:26:02.910" v="3490" actId="1076"/>
          <ac:spMkLst>
            <pc:docMk/>
            <pc:sldMk cId="1223642418" sldId="617"/>
            <ac:spMk id="3" creationId="{633DABBF-1833-A268-1680-11A8F85716FE}"/>
          </ac:spMkLst>
        </pc:spChg>
        <pc:spChg chg="add mod">
          <ac:chgData name="Mr Rochelle" userId="2e6c0c78-701c-47a7-afbd-ba2ea3465a58" providerId="ADAL" clId="{204DA670-392C-40DB-A776-502574025E6E}" dt="2026-02-02T16:25:30.375" v="3485" actId="208"/>
          <ac:spMkLst>
            <pc:docMk/>
            <pc:sldMk cId="1223642418" sldId="617"/>
            <ac:spMk id="4" creationId="{C9EC21EB-882B-075D-81B7-03411FDC8A8F}"/>
          </ac:spMkLst>
        </pc:spChg>
        <pc:spChg chg="add mod">
          <ac:chgData name="Mr Rochelle" userId="2e6c0c78-701c-47a7-afbd-ba2ea3465a58" providerId="ADAL" clId="{204DA670-392C-40DB-A776-502574025E6E}" dt="2026-02-02T16:24:50.291" v="3477" actId="208"/>
          <ac:spMkLst>
            <pc:docMk/>
            <pc:sldMk cId="1223642418" sldId="617"/>
            <ac:spMk id="5" creationId="{B3422FC0-77F4-3DFC-28A9-A625EE33B5C2}"/>
          </ac:spMkLst>
        </pc:spChg>
        <pc:spChg chg="add mod">
          <ac:chgData name="Mr Rochelle" userId="2e6c0c78-701c-47a7-afbd-ba2ea3465a58" providerId="ADAL" clId="{204DA670-392C-40DB-A776-502574025E6E}" dt="2026-02-02T16:24:50.291" v="3477" actId="208"/>
          <ac:spMkLst>
            <pc:docMk/>
            <pc:sldMk cId="1223642418" sldId="617"/>
            <ac:spMk id="6" creationId="{A463C7B3-8C44-1987-C4C7-56001F29F69B}"/>
          </ac:spMkLst>
        </pc:spChg>
        <pc:spChg chg="add mod">
          <ac:chgData name="Mr Rochelle" userId="2e6c0c78-701c-47a7-afbd-ba2ea3465a58" providerId="ADAL" clId="{204DA670-392C-40DB-A776-502574025E6E}" dt="2026-02-02T16:24:50.291" v="3477" actId="208"/>
          <ac:spMkLst>
            <pc:docMk/>
            <pc:sldMk cId="1223642418" sldId="617"/>
            <ac:spMk id="7" creationId="{1AC7C981-5993-B06D-5198-D4D1B6724854}"/>
          </ac:spMkLst>
        </pc:spChg>
        <pc:spChg chg="add mod">
          <ac:chgData name="Mr Rochelle" userId="2e6c0c78-701c-47a7-afbd-ba2ea3465a58" providerId="ADAL" clId="{204DA670-392C-40DB-A776-502574025E6E}" dt="2026-02-02T16:24:16.601" v="2860"/>
          <ac:spMkLst>
            <pc:docMk/>
            <pc:sldMk cId="1223642418" sldId="617"/>
            <ac:spMk id="9" creationId="{A0B4E507-5BA2-2ECF-346A-051F8B0446F4}"/>
          </ac:spMkLst>
        </pc:spChg>
        <pc:spChg chg="add mod">
          <ac:chgData name="Mr Rochelle" userId="2e6c0c78-701c-47a7-afbd-ba2ea3465a58" providerId="ADAL" clId="{204DA670-392C-40DB-A776-502574025E6E}" dt="2026-02-02T16:24:16.601" v="2860"/>
          <ac:spMkLst>
            <pc:docMk/>
            <pc:sldMk cId="1223642418" sldId="617"/>
            <ac:spMk id="10" creationId="{03BF1471-DE8F-C5BA-4FF9-EE953F62A080}"/>
          </ac:spMkLst>
        </pc:spChg>
        <pc:spChg chg="add mod">
          <ac:chgData name="Mr Rochelle" userId="2e6c0c78-701c-47a7-afbd-ba2ea3465a58" providerId="ADAL" clId="{204DA670-392C-40DB-A776-502574025E6E}" dt="2026-02-02T16:24:16.601" v="2860"/>
          <ac:spMkLst>
            <pc:docMk/>
            <pc:sldMk cId="1223642418" sldId="617"/>
            <ac:spMk id="11" creationId="{3E00DBAE-92C8-61F7-7BF0-4373E3F88924}"/>
          </ac:spMkLst>
        </pc:spChg>
        <pc:spChg chg="add mod">
          <ac:chgData name="Mr Rochelle" userId="2e6c0c78-701c-47a7-afbd-ba2ea3465a58" providerId="ADAL" clId="{204DA670-392C-40DB-A776-502574025E6E}" dt="2026-02-02T16:24:16.601" v="2860"/>
          <ac:spMkLst>
            <pc:docMk/>
            <pc:sldMk cId="1223642418" sldId="617"/>
            <ac:spMk id="12" creationId="{54278A82-65DC-CB93-456C-52FF65262D66}"/>
          </ac:spMkLst>
        </pc:spChg>
        <pc:spChg chg="add mod">
          <ac:chgData name="Mr Rochelle" userId="2e6c0c78-701c-47a7-afbd-ba2ea3465a58" providerId="ADAL" clId="{204DA670-392C-40DB-A776-502574025E6E}" dt="2026-02-02T16:24:16.601" v="2860"/>
          <ac:spMkLst>
            <pc:docMk/>
            <pc:sldMk cId="1223642418" sldId="617"/>
            <ac:spMk id="13" creationId="{66DA680F-588E-0A4C-0AF4-40B4FE663951}"/>
          </ac:spMkLst>
        </pc:spChg>
        <pc:spChg chg="add mod">
          <ac:chgData name="Mr Rochelle" userId="2e6c0c78-701c-47a7-afbd-ba2ea3465a58" providerId="ADAL" clId="{204DA670-392C-40DB-A776-502574025E6E}" dt="2026-02-02T16:24:16.617" v="2874"/>
          <ac:spMkLst>
            <pc:docMk/>
            <pc:sldMk cId="1223642418" sldId="617"/>
            <ac:spMk id="15" creationId="{ADF28744-0D44-121D-D200-5B056D946EA9}"/>
          </ac:spMkLst>
        </pc:spChg>
        <pc:spChg chg="add mod">
          <ac:chgData name="Mr Rochelle" userId="2e6c0c78-701c-47a7-afbd-ba2ea3465a58" providerId="ADAL" clId="{204DA670-392C-40DB-A776-502574025E6E}" dt="2026-02-02T16:24:16.617" v="2874"/>
          <ac:spMkLst>
            <pc:docMk/>
            <pc:sldMk cId="1223642418" sldId="617"/>
            <ac:spMk id="16" creationId="{6F66A8C1-6E81-476A-C0AA-9DD6BD417712}"/>
          </ac:spMkLst>
        </pc:spChg>
        <pc:spChg chg="add mod">
          <ac:chgData name="Mr Rochelle" userId="2e6c0c78-701c-47a7-afbd-ba2ea3465a58" providerId="ADAL" clId="{204DA670-392C-40DB-A776-502574025E6E}" dt="2026-02-02T16:24:16.617" v="2874"/>
          <ac:spMkLst>
            <pc:docMk/>
            <pc:sldMk cId="1223642418" sldId="617"/>
            <ac:spMk id="17" creationId="{F9AB753E-AF9A-A05E-CAB4-B19A7EE228C1}"/>
          </ac:spMkLst>
        </pc:spChg>
        <pc:spChg chg="add mod">
          <ac:chgData name="Mr Rochelle" userId="2e6c0c78-701c-47a7-afbd-ba2ea3465a58" providerId="ADAL" clId="{204DA670-392C-40DB-A776-502574025E6E}" dt="2026-02-02T16:24:16.617" v="2884"/>
          <ac:spMkLst>
            <pc:docMk/>
            <pc:sldMk cId="1223642418" sldId="617"/>
            <ac:spMk id="19" creationId="{484B2FB7-677D-D1FC-F433-17C62C293CED}"/>
          </ac:spMkLst>
        </pc:spChg>
        <pc:spChg chg="add mod">
          <ac:chgData name="Mr Rochelle" userId="2e6c0c78-701c-47a7-afbd-ba2ea3465a58" providerId="ADAL" clId="{204DA670-392C-40DB-A776-502574025E6E}" dt="2026-02-02T16:24:16.617" v="2884"/>
          <ac:spMkLst>
            <pc:docMk/>
            <pc:sldMk cId="1223642418" sldId="617"/>
            <ac:spMk id="20" creationId="{F09C4170-3F53-7B59-C311-27BA3D0C10D3}"/>
          </ac:spMkLst>
        </pc:spChg>
        <pc:spChg chg="add mod">
          <ac:chgData name="Mr Rochelle" userId="2e6c0c78-701c-47a7-afbd-ba2ea3465a58" providerId="ADAL" clId="{204DA670-392C-40DB-A776-502574025E6E}" dt="2026-02-02T16:24:16.633" v="2894"/>
          <ac:spMkLst>
            <pc:docMk/>
            <pc:sldMk cId="1223642418" sldId="617"/>
            <ac:spMk id="22" creationId="{F1DBED5C-523C-B700-DE1E-1822026DCEE9}"/>
          </ac:spMkLst>
        </pc:spChg>
        <pc:spChg chg="add mod">
          <ac:chgData name="Mr Rochelle" userId="2e6c0c78-701c-47a7-afbd-ba2ea3465a58" providerId="ADAL" clId="{204DA670-392C-40DB-A776-502574025E6E}" dt="2026-02-02T16:24:16.633" v="2894"/>
          <ac:spMkLst>
            <pc:docMk/>
            <pc:sldMk cId="1223642418" sldId="617"/>
            <ac:spMk id="23" creationId="{351A0C21-3A99-4FEF-16C2-3776236114A3}"/>
          </ac:spMkLst>
        </pc:spChg>
        <pc:spChg chg="add mod">
          <ac:chgData name="Mr Rochelle" userId="2e6c0c78-701c-47a7-afbd-ba2ea3465a58" providerId="ADAL" clId="{204DA670-392C-40DB-A776-502574025E6E}" dt="2026-02-02T16:24:16.633" v="2912"/>
          <ac:spMkLst>
            <pc:docMk/>
            <pc:sldMk cId="1223642418" sldId="617"/>
            <ac:spMk id="25" creationId="{2856B923-7343-87CD-EC20-88B4C62B7F61}"/>
          </ac:spMkLst>
        </pc:spChg>
        <pc:spChg chg="add mod">
          <ac:chgData name="Mr Rochelle" userId="2e6c0c78-701c-47a7-afbd-ba2ea3465a58" providerId="ADAL" clId="{204DA670-392C-40DB-A776-502574025E6E}" dt="2026-02-02T16:24:16.633" v="2912"/>
          <ac:spMkLst>
            <pc:docMk/>
            <pc:sldMk cId="1223642418" sldId="617"/>
            <ac:spMk id="26" creationId="{1B17BAAE-CE33-3D07-015A-75880981B932}"/>
          </ac:spMkLst>
        </pc:spChg>
        <pc:spChg chg="add mod">
          <ac:chgData name="Mr Rochelle" userId="2e6c0c78-701c-47a7-afbd-ba2ea3465a58" providerId="ADAL" clId="{204DA670-392C-40DB-A776-502574025E6E}" dt="2026-02-02T16:24:16.633" v="2912"/>
          <ac:spMkLst>
            <pc:docMk/>
            <pc:sldMk cId="1223642418" sldId="617"/>
            <ac:spMk id="27" creationId="{7CD5AD7E-135D-9200-80C2-32F2CBACCD37}"/>
          </ac:spMkLst>
        </pc:spChg>
        <pc:spChg chg="add mod">
          <ac:chgData name="Mr Rochelle" userId="2e6c0c78-701c-47a7-afbd-ba2ea3465a58" providerId="ADAL" clId="{204DA670-392C-40DB-A776-502574025E6E}" dt="2026-02-02T16:24:16.633" v="2912"/>
          <ac:spMkLst>
            <pc:docMk/>
            <pc:sldMk cId="1223642418" sldId="617"/>
            <ac:spMk id="28" creationId="{961F1D66-3B76-AA6D-0E00-A3D8B5CB94EF}"/>
          </ac:spMkLst>
        </pc:spChg>
        <pc:spChg chg="add mod">
          <ac:chgData name="Mr Rochelle" userId="2e6c0c78-701c-47a7-afbd-ba2ea3465a58" providerId="ADAL" clId="{204DA670-392C-40DB-A776-502574025E6E}" dt="2026-02-02T16:25:23.640" v="3482" actId="208"/>
          <ac:spMkLst>
            <pc:docMk/>
            <pc:sldMk cId="1223642418" sldId="617"/>
            <ac:spMk id="30" creationId="{28406224-BD7E-E95C-5A65-8D83A38DD4E6}"/>
          </ac:spMkLst>
        </pc:spChg>
        <pc:spChg chg="add mod">
          <ac:chgData name="Mr Rochelle" userId="2e6c0c78-701c-47a7-afbd-ba2ea3465a58" providerId="ADAL" clId="{204DA670-392C-40DB-A776-502574025E6E}" dt="2026-02-02T16:25:06.218" v="3480" actId="208"/>
          <ac:spMkLst>
            <pc:docMk/>
            <pc:sldMk cId="1223642418" sldId="617"/>
            <ac:spMk id="31" creationId="{166DFEF5-91A2-988A-7BC7-769A06BD94AD}"/>
          </ac:spMkLst>
        </pc:spChg>
        <pc:spChg chg="add mod">
          <ac:chgData name="Mr Rochelle" userId="2e6c0c78-701c-47a7-afbd-ba2ea3465a58" providerId="ADAL" clId="{204DA670-392C-40DB-A776-502574025E6E}" dt="2026-02-02T16:25:01.413" v="3479" actId="208"/>
          <ac:spMkLst>
            <pc:docMk/>
            <pc:sldMk cId="1223642418" sldId="617"/>
            <ac:spMk id="32" creationId="{5C754729-E750-B16C-72D6-540157B0ACD5}"/>
          </ac:spMkLst>
        </pc:spChg>
        <pc:spChg chg="add mod">
          <ac:chgData name="Mr Rochelle" userId="2e6c0c78-701c-47a7-afbd-ba2ea3465a58" providerId="ADAL" clId="{204DA670-392C-40DB-A776-502574025E6E}" dt="2026-02-02T16:25:12.487" v="3481" actId="208"/>
          <ac:spMkLst>
            <pc:docMk/>
            <pc:sldMk cId="1223642418" sldId="617"/>
            <ac:spMk id="33" creationId="{748558C3-CC2A-C6B0-3FDA-431D9272675D}"/>
          </ac:spMkLst>
        </pc:spChg>
        <pc:spChg chg="add mod">
          <ac:chgData name="Mr Rochelle" userId="2e6c0c78-701c-47a7-afbd-ba2ea3465a58" providerId="ADAL" clId="{204DA670-392C-40DB-A776-502574025E6E}" dt="2026-02-02T16:25:01.413" v="3479" actId="208"/>
          <ac:spMkLst>
            <pc:docMk/>
            <pc:sldMk cId="1223642418" sldId="617"/>
            <ac:spMk id="34" creationId="{DF884DB2-3363-DA2A-9E45-3EAEA29E0605}"/>
          </ac:spMkLst>
        </pc:spChg>
        <pc:spChg chg="add mod">
          <ac:chgData name="Mr Rochelle" userId="2e6c0c78-701c-47a7-afbd-ba2ea3465a58" providerId="ADAL" clId="{204DA670-392C-40DB-A776-502574025E6E}" dt="2026-02-02T16:24:16.665" v="2937"/>
          <ac:spMkLst>
            <pc:docMk/>
            <pc:sldMk cId="1223642418" sldId="617"/>
            <ac:spMk id="35" creationId="{30C7010B-EC0B-1788-E35C-5221F476B3AC}"/>
          </ac:spMkLst>
        </pc:spChg>
        <pc:spChg chg="add mod">
          <ac:chgData name="Mr Rochelle" userId="2e6c0c78-701c-47a7-afbd-ba2ea3465a58" providerId="ADAL" clId="{204DA670-392C-40DB-A776-502574025E6E}" dt="2026-02-02T16:24:16.665" v="2941"/>
          <ac:spMkLst>
            <pc:docMk/>
            <pc:sldMk cId="1223642418" sldId="617"/>
            <ac:spMk id="36" creationId="{279BA9B1-2AB0-0D87-0FF5-4558C084BEBB}"/>
          </ac:spMkLst>
        </pc:spChg>
        <pc:spChg chg="add mod">
          <ac:chgData name="Mr Rochelle" userId="2e6c0c78-701c-47a7-afbd-ba2ea3465a58" providerId="ADAL" clId="{204DA670-392C-40DB-A776-502574025E6E}" dt="2026-02-02T16:24:16.696" v="2974"/>
          <ac:spMkLst>
            <pc:docMk/>
            <pc:sldMk cId="1223642418" sldId="617"/>
            <ac:spMk id="37" creationId="{6C3FB61E-C822-C8DE-A543-92D1140B6545}"/>
          </ac:spMkLst>
        </pc:spChg>
        <pc:spChg chg="add mod">
          <ac:chgData name="Mr Rochelle" userId="2e6c0c78-701c-47a7-afbd-ba2ea3465a58" providerId="ADAL" clId="{204DA670-392C-40DB-A776-502574025E6E}" dt="2026-02-02T16:24:16.696" v="2974"/>
          <ac:spMkLst>
            <pc:docMk/>
            <pc:sldMk cId="1223642418" sldId="617"/>
            <ac:spMk id="38" creationId="{87B2E726-53D7-8C8C-8A73-4940D1B71357}"/>
          </ac:spMkLst>
        </pc:spChg>
        <pc:spChg chg="add mod">
          <ac:chgData name="Mr Rochelle" userId="2e6c0c78-701c-47a7-afbd-ba2ea3465a58" providerId="ADAL" clId="{204DA670-392C-40DB-A776-502574025E6E}" dt="2026-02-02T16:24:16.696" v="2974"/>
          <ac:spMkLst>
            <pc:docMk/>
            <pc:sldMk cId="1223642418" sldId="617"/>
            <ac:spMk id="39" creationId="{1B436282-1D12-45F3-2FD5-79A2717BDB76}"/>
          </ac:spMkLst>
        </pc:spChg>
        <pc:spChg chg="add mod">
          <ac:chgData name="Mr Rochelle" userId="2e6c0c78-701c-47a7-afbd-ba2ea3465a58" providerId="ADAL" clId="{204DA670-392C-40DB-A776-502574025E6E}" dt="2026-02-02T16:24:16.696" v="2974"/>
          <ac:spMkLst>
            <pc:docMk/>
            <pc:sldMk cId="1223642418" sldId="617"/>
            <ac:spMk id="40" creationId="{913B5F3A-AC21-BD1B-EE66-7C46AB82FF4B}"/>
          </ac:spMkLst>
        </pc:spChg>
        <pc:spChg chg="add mod">
          <ac:chgData name="Mr Rochelle" userId="2e6c0c78-701c-47a7-afbd-ba2ea3465a58" providerId="ADAL" clId="{204DA670-392C-40DB-A776-502574025E6E}" dt="2026-02-02T16:24:16.680" v="2961"/>
          <ac:spMkLst>
            <pc:docMk/>
            <pc:sldMk cId="1223642418" sldId="617"/>
            <ac:spMk id="41" creationId="{9D3D3C42-BB02-A283-0E62-863B0961F678}"/>
          </ac:spMkLst>
        </pc:spChg>
        <pc:spChg chg="add mod">
          <ac:chgData name="Mr Rochelle" userId="2e6c0c78-701c-47a7-afbd-ba2ea3465a58" providerId="ADAL" clId="{204DA670-392C-40DB-A776-502574025E6E}" dt="2026-02-02T16:24:16.696" v="2974"/>
          <ac:spMkLst>
            <pc:docMk/>
            <pc:sldMk cId="1223642418" sldId="617"/>
            <ac:spMk id="42" creationId="{2A27F9F9-7496-FABA-C8E8-D39541A556F1}"/>
          </ac:spMkLst>
        </pc:spChg>
        <pc:spChg chg="add mod">
          <ac:chgData name="Mr Rochelle" userId="2e6c0c78-701c-47a7-afbd-ba2ea3465a58" providerId="ADAL" clId="{204DA670-392C-40DB-A776-502574025E6E}" dt="2026-02-02T16:24:16.690" v="2969"/>
          <ac:spMkLst>
            <pc:docMk/>
            <pc:sldMk cId="1223642418" sldId="617"/>
            <ac:spMk id="43" creationId="{F11F9D44-620F-0ED0-E429-063985F3779D}"/>
          </ac:spMkLst>
        </pc:spChg>
        <pc:spChg chg="add mod">
          <ac:chgData name="Mr Rochelle" userId="2e6c0c78-701c-47a7-afbd-ba2ea3465a58" providerId="ADAL" clId="{204DA670-392C-40DB-A776-502574025E6E}" dt="2026-02-02T16:24:16.690" v="2973"/>
          <ac:spMkLst>
            <pc:docMk/>
            <pc:sldMk cId="1223642418" sldId="617"/>
            <ac:spMk id="44" creationId="{41469B59-DCF9-7576-4FDA-7E6C925CDFCD}"/>
          </ac:spMkLst>
        </pc:spChg>
        <pc:spChg chg="add mod">
          <ac:chgData name="Mr Rochelle" userId="2e6c0c78-701c-47a7-afbd-ba2ea3465a58" providerId="ADAL" clId="{204DA670-392C-40DB-A776-502574025E6E}" dt="2026-02-02T16:24:32.328" v="3475" actId="208"/>
          <ac:spMkLst>
            <pc:docMk/>
            <pc:sldMk cId="1223642418" sldId="617"/>
            <ac:spMk id="46" creationId="{6DB5CBC7-CFD9-AF15-D1B8-86AF3C4040AD}"/>
          </ac:spMkLst>
        </pc:spChg>
        <pc:spChg chg="add mod">
          <ac:chgData name="Mr Rochelle" userId="2e6c0c78-701c-47a7-afbd-ba2ea3465a58" providerId="ADAL" clId="{204DA670-392C-40DB-A776-502574025E6E}" dt="2026-02-02T16:24:32.328" v="3475" actId="208"/>
          <ac:spMkLst>
            <pc:docMk/>
            <pc:sldMk cId="1223642418" sldId="617"/>
            <ac:spMk id="47" creationId="{9F42BD88-607E-9D7C-0190-60F56CD419A1}"/>
          </ac:spMkLst>
        </pc:spChg>
        <pc:spChg chg="add mod">
          <ac:chgData name="Mr Rochelle" userId="2e6c0c78-701c-47a7-afbd-ba2ea3465a58" providerId="ADAL" clId="{204DA670-392C-40DB-A776-502574025E6E}" dt="2026-02-02T16:24:32.328" v="3475" actId="208"/>
          <ac:spMkLst>
            <pc:docMk/>
            <pc:sldMk cId="1223642418" sldId="617"/>
            <ac:spMk id="48" creationId="{913356ED-26B0-0CDF-C622-C16EC2F7A2DC}"/>
          </ac:spMkLst>
        </pc:spChg>
        <pc:spChg chg="add mod">
          <ac:chgData name="Mr Rochelle" userId="2e6c0c78-701c-47a7-afbd-ba2ea3465a58" providerId="ADAL" clId="{204DA670-392C-40DB-A776-502574025E6E}" dt="2026-02-02T16:24:32.328" v="3475" actId="208"/>
          <ac:spMkLst>
            <pc:docMk/>
            <pc:sldMk cId="1223642418" sldId="617"/>
            <ac:spMk id="49" creationId="{48A1E89B-E0F7-E1B1-7C29-059F779D214A}"/>
          </ac:spMkLst>
        </pc:spChg>
        <pc:spChg chg="add mod">
          <ac:chgData name="Mr Rochelle" userId="2e6c0c78-701c-47a7-afbd-ba2ea3465a58" providerId="ADAL" clId="{204DA670-392C-40DB-A776-502574025E6E}" dt="2026-02-02T16:24:32.328" v="3475" actId="208"/>
          <ac:spMkLst>
            <pc:docMk/>
            <pc:sldMk cId="1223642418" sldId="617"/>
            <ac:spMk id="50" creationId="{8CE932E0-2BEB-A46D-09B5-A9096865D765}"/>
          </ac:spMkLst>
        </pc:spChg>
        <pc:spChg chg="add mod">
          <ac:chgData name="Mr Rochelle" userId="2e6c0c78-701c-47a7-afbd-ba2ea3465a58" providerId="ADAL" clId="{204DA670-392C-40DB-A776-502574025E6E}" dt="2026-02-02T16:24:32.328" v="3475" actId="208"/>
          <ac:spMkLst>
            <pc:docMk/>
            <pc:sldMk cId="1223642418" sldId="617"/>
            <ac:spMk id="51" creationId="{C65E8F9D-2B70-EF7F-5997-994198E40964}"/>
          </ac:spMkLst>
        </pc:spChg>
        <pc:spChg chg="add mod">
          <ac:chgData name="Mr Rochelle" userId="2e6c0c78-701c-47a7-afbd-ba2ea3465a58" providerId="ADAL" clId="{204DA670-392C-40DB-A776-502574025E6E}" dt="2026-02-02T16:24:32.328" v="3475" actId="208"/>
          <ac:spMkLst>
            <pc:docMk/>
            <pc:sldMk cId="1223642418" sldId="617"/>
            <ac:spMk id="52" creationId="{FDD59423-94B7-E693-90E8-E4E5519EE3F4}"/>
          </ac:spMkLst>
        </pc:spChg>
        <pc:spChg chg="add mod">
          <ac:chgData name="Mr Rochelle" userId="2e6c0c78-701c-47a7-afbd-ba2ea3465a58" providerId="ADAL" clId="{204DA670-392C-40DB-A776-502574025E6E}" dt="2026-02-02T16:24:39.913" v="3476" actId="208"/>
          <ac:spMkLst>
            <pc:docMk/>
            <pc:sldMk cId="1223642418" sldId="617"/>
            <ac:spMk id="54" creationId="{7FFED693-6DBE-4B54-5EC1-B3BF6477B5E7}"/>
          </ac:spMkLst>
        </pc:spChg>
        <pc:spChg chg="add mod">
          <ac:chgData name="Mr Rochelle" userId="2e6c0c78-701c-47a7-afbd-ba2ea3465a58" providerId="ADAL" clId="{204DA670-392C-40DB-A776-502574025E6E}" dt="2026-02-02T16:24:39.913" v="3476" actId="208"/>
          <ac:spMkLst>
            <pc:docMk/>
            <pc:sldMk cId="1223642418" sldId="617"/>
            <ac:spMk id="55" creationId="{AE34F08C-3577-BC0B-A590-5BA7BEC5563E}"/>
          </ac:spMkLst>
        </pc:spChg>
        <pc:spChg chg="add mod">
          <ac:chgData name="Mr Rochelle" userId="2e6c0c78-701c-47a7-afbd-ba2ea3465a58" providerId="ADAL" clId="{204DA670-392C-40DB-A776-502574025E6E}" dt="2026-02-02T16:24:39.913" v="3476" actId="208"/>
          <ac:spMkLst>
            <pc:docMk/>
            <pc:sldMk cId="1223642418" sldId="617"/>
            <ac:spMk id="56" creationId="{5BFBF445-84AA-15A9-5924-C73226DE6B07}"/>
          </ac:spMkLst>
        </pc:spChg>
        <pc:spChg chg="add mod">
          <ac:chgData name="Mr Rochelle" userId="2e6c0c78-701c-47a7-afbd-ba2ea3465a58" providerId="ADAL" clId="{204DA670-392C-40DB-A776-502574025E6E}" dt="2026-02-02T16:24:39.913" v="3476" actId="208"/>
          <ac:spMkLst>
            <pc:docMk/>
            <pc:sldMk cId="1223642418" sldId="617"/>
            <ac:spMk id="57" creationId="{DA90A37A-9E08-C18E-B700-5B3A48CCF22E}"/>
          </ac:spMkLst>
        </pc:spChg>
        <pc:spChg chg="add mod">
          <ac:chgData name="Mr Rochelle" userId="2e6c0c78-701c-47a7-afbd-ba2ea3465a58" providerId="ADAL" clId="{204DA670-392C-40DB-A776-502574025E6E}" dt="2026-02-02T16:24:39.913" v="3476" actId="208"/>
          <ac:spMkLst>
            <pc:docMk/>
            <pc:sldMk cId="1223642418" sldId="617"/>
            <ac:spMk id="58" creationId="{54FBEA03-610C-163E-BAEA-BE3F0F861522}"/>
          </ac:spMkLst>
        </pc:spChg>
        <pc:spChg chg="add mod">
          <ac:chgData name="Mr Rochelle" userId="2e6c0c78-701c-47a7-afbd-ba2ea3465a58" providerId="ADAL" clId="{204DA670-392C-40DB-A776-502574025E6E}" dt="2026-02-02T16:24:56.378" v="3478" actId="208"/>
          <ac:spMkLst>
            <pc:docMk/>
            <pc:sldMk cId="1223642418" sldId="617"/>
            <ac:spMk id="60" creationId="{8C9FD075-0C8C-097F-F5E4-52B1C4E0A213}"/>
          </ac:spMkLst>
        </pc:spChg>
        <pc:spChg chg="add mod">
          <ac:chgData name="Mr Rochelle" userId="2e6c0c78-701c-47a7-afbd-ba2ea3465a58" providerId="ADAL" clId="{204DA670-392C-40DB-A776-502574025E6E}" dt="2026-02-02T16:24:56.378" v="3478" actId="208"/>
          <ac:spMkLst>
            <pc:docMk/>
            <pc:sldMk cId="1223642418" sldId="617"/>
            <ac:spMk id="61" creationId="{A9276A70-CE2D-9646-B12C-F3E1223D5D39}"/>
          </ac:spMkLst>
        </pc:spChg>
        <pc:spChg chg="add mod">
          <ac:chgData name="Mr Rochelle" userId="2e6c0c78-701c-47a7-afbd-ba2ea3465a58" providerId="ADAL" clId="{204DA670-392C-40DB-A776-502574025E6E}" dt="2026-02-02T16:25:40.692" v="3486" actId="208"/>
          <ac:spMkLst>
            <pc:docMk/>
            <pc:sldMk cId="1223642418" sldId="617"/>
            <ac:spMk id="63" creationId="{BD678264-FA4E-D37E-1D72-69EB537AF6B8}"/>
          </ac:spMkLst>
        </pc:spChg>
        <pc:spChg chg="add mod">
          <ac:chgData name="Mr Rochelle" userId="2e6c0c78-701c-47a7-afbd-ba2ea3465a58" providerId="ADAL" clId="{204DA670-392C-40DB-A776-502574025E6E}" dt="2026-02-02T16:25:40.692" v="3486" actId="208"/>
          <ac:spMkLst>
            <pc:docMk/>
            <pc:sldMk cId="1223642418" sldId="617"/>
            <ac:spMk id="64" creationId="{3ADF2B2C-32D7-C8D9-3F2F-857629F03DC5}"/>
          </ac:spMkLst>
        </pc:spChg>
        <pc:spChg chg="add mod">
          <ac:chgData name="Mr Rochelle" userId="2e6c0c78-701c-47a7-afbd-ba2ea3465a58" providerId="ADAL" clId="{204DA670-392C-40DB-A776-502574025E6E}" dt="2026-02-02T16:25:40.692" v="3486" actId="208"/>
          <ac:spMkLst>
            <pc:docMk/>
            <pc:sldMk cId="1223642418" sldId="617"/>
            <ac:spMk id="65" creationId="{8CB351B7-F863-2187-DB8D-BFCAC7AC606A}"/>
          </ac:spMkLst>
        </pc:spChg>
        <pc:spChg chg="add mod">
          <ac:chgData name="Mr Rochelle" userId="2e6c0c78-701c-47a7-afbd-ba2ea3465a58" providerId="ADAL" clId="{204DA670-392C-40DB-A776-502574025E6E}" dt="2026-02-02T16:25:40.692" v="3486" actId="208"/>
          <ac:spMkLst>
            <pc:docMk/>
            <pc:sldMk cId="1223642418" sldId="617"/>
            <ac:spMk id="66" creationId="{05EF127E-7DD4-04AB-80FE-3E8D6891F236}"/>
          </ac:spMkLst>
        </pc:spChg>
        <pc:spChg chg="add mod">
          <ac:chgData name="Mr Rochelle" userId="2e6c0c78-701c-47a7-afbd-ba2ea3465a58" providerId="ADAL" clId="{204DA670-392C-40DB-A776-502574025E6E}" dt="2026-02-02T16:25:40.692" v="3486" actId="208"/>
          <ac:spMkLst>
            <pc:docMk/>
            <pc:sldMk cId="1223642418" sldId="617"/>
            <ac:spMk id="67" creationId="{3D61CDF0-B013-A015-7EC4-70DC2552DA2A}"/>
          </ac:spMkLst>
        </pc:spChg>
        <pc:spChg chg="add mod">
          <ac:chgData name="Mr Rochelle" userId="2e6c0c78-701c-47a7-afbd-ba2ea3465a58" providerId="ADAL" clId="{204DA670-392C-40DB-A776-502574025E6E}" dt="2026-02-02T16:25:40.692" v="3486" actId="208"/>
          <ac:spMkLst>
            <pc:docMk/>
            <pc:sldMk cId="1223642418" sldId="617"/>
            <ac:spMk id="68" creationId="{0ADEB50F-5738-0E8F-7BD0-B1BA59206229}"/>
          </ac:spMkLst>
        </pc:spChg>
        <pc:spChg chg="add mod">
          <ac:chgData name="Mr Rochelle" userId="2e6c0c78-701c-47a7-afbd-ba2ea3465a58" providerId="ADAL" clId="{204DA670-392C-40DB-A776-502574025E6E}" dt="2026-02-02T16:26:34.895" v="3493" actId="208"/>
          <ac:spMkLst>
            <pc:docMk/>
            <pc:sldMk cId="1223642418" sldId="617"/>
            <ac:spMk id="70" creationId="{B0B1C71A-BA5C-A537-4875-4A0079F6104B}"/>
          </ac:spMkLst>
        </pc:spChg>
        <pc:spChg chg="add mod">
          <ac:chgData name="Mr Rochelle" userId="2e6c0c78-701c-47a7-afbd-ba2ea3465a58" providerId="ADAL" clId="{204DA670-392C-40DB-A776-502574025E6E}" dt="2026-02-02T16:26:34.895" v="3493" actId="208"/>
          <ac:spMkLst>
            <pc:docMk/>
            <pc:sldMk cId="1223642418" sldId="617"/>
            <ac:spMk id="71" creationId="{2B0AB723-AF94-3174-6A86-B00B67A07FC1}"/>
          </ac:spMkLst>
        </pc:spChg>
        <pc:spChg chg="add mod">
          <ac:chgData name="Mr Rochelle" userId="2e6c0c78-701c-47a7-afbd-ba2ea3465a58" providerId="ADAL" clId="{204DA670-392C-40DB-A776-502574025E6E}" dt="2026-02-02T16:26:34.895" v="3493" actId="208"/>
          <ac:spMkLst>
            <pc:docMk/>
            <pc:sldMk cId="1223642418" sldId="617"/>
            <ac:spMk id="72" creationId="{58F16C54-F3F8-585A-F849-7E0F98569510}"/>
          </ac:spMkLst>
        </pc:spChg>
        <pc:spChg chg="add mod">
          <ac:chgData name="Mr Rochelle" userId="2e6c0c78-701c-47a7-afbd-ba2ea3465a58" providerId="ADAL" clId="{204DA670-392C-40DB-A776-502574025E6E}" dt="2026-02-02T16:26:34.895" v="3493" actId="208"/>
          <ac:spMkLst>
            <pc:docMk/>
            <pc:sldMk cId="1223642418" sldId="617"/>
            <ac:spMk id="74" creationId="{0EEC632C-D08D-81A0-5591-7C555562D5A4}"/>
          </ac:spMkLst>
        </pc:spChg>
        <pc:spChg chg="add mod">
          <ac:chgData name="Mr Rochelle" userId="2e6c0c78-701c-47a7-afbd-ba2ea3465a58" providerId="ADAL" clId="{204DA670-392C-40DB-A776-502574025E6E}" dt="2026-02-02T16:24:16.776" v="3085"/>
          <ac:spMkLst>
            <pc:docMk/>
            <pc:sldMk cId="1223642418" sldId="617"/>
            <ac:spMk id="75" creationId="{8C4FB460-3858-8EBD-8B40-3832DE7B21DC}"/>
          </ac:spMkLst>
        </pc:spChg>
        <pc:spChg chg="add mod">
          <ac:chgData name="Mr Rochelle" userId="2e6c0c78-701c-47a7-afbd-ba2ea3465a58" providerId="ADAL" clId="{204DA670-392C-40DB-A776-502574025E6E}" dt="2026-02-02T16:25:48.812" v="3487" actId="208"/>
          <ac:spMkLst>
            <pc:docMk/>
            <pc:sldMk cId="1223642418" sldId="617"/>
            <ac:spMk id="76" creationId="{9F25CBA8-8C46-5DE9-A971-8D867CB309F5}"/>
          </ac:spMkLst>
        </pc:spChg>
        <pc:spChg chg="add mod">
          <ac:chgData name="Mr Rochelle" userId="2e6c0c78-701c-47a7-afbd-ba2ea3465a58" providerId="ADAL" clId="{204DA670-392C-40DB-A776-502574025E6E}" dt="2026-02-02T16:25:48.812" v="3487" actId="208"/>
          <ac:spMkLst>
            <pc:docMk/>
            <pc:sldMk cId="1223642418" sldId="617"/>
            <ac:spMk id="77" creationId="{F0811BAC-3351-7844-B6A0-9428BA6B4F28}"/>
          </ac:spMkLst>
        </pc:spChg>
        <pc:spChg chg="add mod">
          <ac:chgData name="Mr Rochelle" userId="2e6c0c78-701c-47a7-afbd-ba2ea3465a58" providerId="ADAL" clId="{204DA670-392C-40DB-A776-502574025E6E}" dt="2026-02-02T16:25:48.812" v="3487" actId="208"/>
          <ac:spMkLst>
            <pc:docMk/>
            <pc:sldMk cId="1223642418" sldId="617"/>
            <ac:spMk id="78" creationId="{CA6C288D-3E85-1937-499A-45CFB102856C}"/>
          </ac:spMkLst>
        </pc:spChg>
        <pc:spChg chg="add mod">
          <ac:chgData name="Mr Rochelle" userId="2e6c0c78-701c-47a7-afbd-ba2ea3465a58" providerId="ADAL" clId="{204DA670-392C-40DB-A776-502574025E6E}" dt="2026-02-02T16:25:48.812" v="3487" actId="208"/>
          <ac:spMkLst>
            <pc:docMk/>
            <pc:sldMk cId="1223642418" sldId="617"/>
            <ac:spMk id="79" creationId="{34A92D28-C827-313A-E259-0B21A85BC13A}"/>
          </ac:spMkLst>
        </pc:spChg>
        <pc:spChg chg="add mod">
          <ac:chgData name="Mr Rochelle" userId="2e6c0c78-701c-47a7-afbd-ba2ea3465a58" providerId="ADAL" clId="{204DA670-392C-40DB-A776-502574025E6E}" dt="2026-02-02T16:25:48.812" v="3487" actId="208"/>
          <ac:spMkLst>
            <pc:docMk/>
            <pc:sldMk cId="1223642418" sldId="617"/>
            <ac:spMk id="81" creationId="{9F4161C1-9BEF-129E-1F55-84E06E0C8FF1}"/>
          </ac:spMkLst>
        </pc:spChg>
        <pc:spChg chg="add mod">
          <ac:chgData name="Mr Rochelle" userId="2e6c0c78-701c-47a7-afbd-ba2ea3465a58" providerId="ADAL" clId="{204DA670-392C-40DB-A776-502574025E6E}" dt="2026-02-02T16:25:48.812" v="3487" actId="208"/>
          <ac:spMkLst>
            <pc:docMk/>
            <pc:sldMk cId="1223642418" sldId="617"/>
            <ac:spMk id="82" creationId="{E0761D57-4E8D-1A94-0822-8176D48AFE97}"/>
          </ac:spMkLst>
        </pc:spChg>
        <pc:spChg chg="add mod">
          <ac:chgData name="Mr Rochelle" userId="2e6c0c78-701c-47a7-afbd-ba2ea3465a58" providerId="ADAL" clId="{204DA670-392C-40DB-A776-502574025E6E}" dt="2026-02-02T16:25:48.812" v="3487" actId="208"/>
          <ac:spMkLst>
            <pc:docMk/>
            <pc:sldMk cId="1223642418" sldId="617"/>
            <ac:spMk id="83" creationId="{EA6750A5-FF42-1466-DFD7-AC78FCFD4CEE}"/>
          </ac:spMkLst>
        </pc:spChg>
        <pc:spChg chg="add mod">
          <ac:chgData name="Mr Rochelle" userId="2e6c0c78-701c-47a7-afbd-ba2ea3465a58" providerId="ADAL" clId="{204DA670-392C-40DB-A776-502574025E6E}" dt="2026-02-02T16:25:48.812" v="3487" actId="208"/>
          <ac:spMkLst>
            <pc:docMk/>
            <pc:sldMk cId="1223642418" sldId="617"/>
            <ac:spMk id="84" creationId="{2B38870F-9A80-D8DA-D7EA-944A42A91B70}"/>
          </ac:spMkLst>
        </pc:spChg>
        <pc:spChg chg="add mod">
          <ac:chgData name="Mr Rochelle" userId="2e6c0c78-701c-47a7-afbd-ba2ea3465a58" providerId="ADAL" clId="{204DA670-392C-40DB-A776-502574025E6E}" dt="2026-02-02T16:24:16.823" v="3158"/>
          <ac:spMkLst>
            <pc:docMk/>
            <pc:sldMk cId="1223642418" sldId="617"/>
            <ac:spMk id="86" creationId="{86208FD5-9F86-45B6-379D-6FB54FB13280}"/>
          </ac:spMkLst>
        </pc:spChg>
        <pc:spChg chg="add mod">
          <ac:chgData name="Mr Rochelle" userId="2e6c0c78-701c-47a7-afbd-ba2ea3465a58" providerId="ADAL" clId="{204DA670-392C-40DB-A776-502574025E6E}" dt="2026-02-02T16:24:16.823" v="3158"/>
          <ac:spMkLst>
            <pc:docMk/>
            <pc:sldMk cId="1223642418" sldId="617"/>
            <ac:spMk id="87" creationId="{78801EF4-BFE4-2C53-9FBE-B6025A904208}"/>
          </ac:spMkLst>
        </pc:spChg>
        <pc:spChg chg="add mod">
          <ac:chgData name="Mr Rochelle" userId="2e6c0c78-701c-47a7-afbd-ba2ea3465a58" providerId="ADAL" clId="{204DA670-392C-40DB-A776-502574025E6E}" dt="2026-02-02T16:24:16.823" v="3158"/>
          <ac:spMkLst>
            <pc:docMk/>
            <pc:sldMk cId="1223642418" sldId="617"/>
            <ac:spMk id="88" creationId="{4B99CC6E-3ADE-DAAD-402E-6962F13C453B}"/>
          </ac:spMkLst>
        </pc:spChg>
        <pc:spChg chg="add mod">
          <ac:chgData name="Mr Rochelle" userId="2e6c0c78-701c-47a7-afbd-ba2ea3465a58" providerId="ADAL" clId="{204DA670-392C-40DB-A776-502574025E6E}" dt="2026-02-02T16:24:16.823" v="3158"/>
          <ac:spMkLst>
            <pc:docMk/>
            <pc:sldMk cId="1223642418" sldId="617"/>
            <ac:spMk id="89" creationId="{CA646BA1-7CC4-3A8F-3D3A-7DF853282D71}"/>
          </ac:spMkLst>
        </pc:spChg>
        <pc:spChg chg="add mod">
          <ac:chgData name="Mr Rochelle" userId="2e6c0c78-701c-47a7-afbd-ba2ea3465a58" providerId="ADAL" clId="{204DA670-392C-40DB-A776-502574025E6E}" dt="2026-02-02T16:24:16.823" v="3158"/>
          <ac:spMkLst>
            <pc:docMk/>
            <pc:sldMk cId="1223642418" sldId="617"/>
            <ac:spMk id="90" creationId="{E31A4DDD-6EF4-6BF0-66E2-8705F9FC08DE}"/>
          </ac:spMkLst>
        </pc:spChg>
        <pc:spChg chg="add mod">
          <ac:chgData name="Mr Rochelle" userId="2e6c0c78-701c-47a7-afbd-ba2ea3465a58" providerId="ADAL" clId="{204DA670-392C-40DB-A776-502574025E6E}" dt="2026-02-02T16:24:16.823" v="3158"/>
          <ac:spMkLst>
            <pc:docMk/>
            <pc:sldMk cId="1223642418" sldId="617"/>
            <ac:spMk id="91" creationId="{DFA6C038-AEE7-5320-DCBE-251B2B3E5803}"/>
          </ac:spMkLst>
        </pc:spChg>
        <pc:spChg chg="add mod">
          <ac:chgData name="Mr Rochelle" userId="2e6c0c78-701c-47a7-afbd-ba2ea3465a58" providerId="ADAL" clId="{204DA670-392C-40DB-A776-502574025E6E}" dt="2026-02-02T16:24:16.823" v="3158"/>
          <ac:spMkLst>
            <pc:docMk/>
            <pc:sldMk cId="1223642418" sldId="617"/>
            <ac:spMk id="92" creationId="{98A427B6-EE18-8768-77D1-EDC224C6E20E}"/>
          </ac:spMkLst>
        </pc:spChg>
        <pc:spChg chg="add mod">
          <ac:chgData name="Mr Rochelle" userId="2e6c0c78-701c-47a7-afbd-ba2ea3465a58" providerId="ADAL" clId="{204DA670-392C-40DB-A776-502574025E6E}" dt="2026-02-02T16:24:16.823" v="3158"/>
          <ac:spMkLst>
            <pc:docMk/>
            <pc:sldMk cId="1223642418" sldId="617"/>
            <ac:spMk id="93" creationId="{16562265-5017-2822-B929-FE021898886E}"/>
          </ac:spMkLst>
        </pc:spChg>
        <pc:spChg chg="add mod">
          <ac:chgData name="Mr Rochelle" userId="2e6c0c78-701c-47a7-afbd-ba2ea3465a58" providerId="ADAL" clId="{204DA670-392C-40DB-A776-502574025E6E}" dt="2026-02-02T16:24:16.823" v="3158"/>
          <ac:spMkLst>
            <pc:docMk/>
            <pc:sldMk cId="1223642418" sldId="617"/>
            <ac:spMk id="94" creationId="{8F79B88B-591F-709A-3BF6-3053CAB58D5E}"/>
          </ac:spMkLst>
        </pc:spChg>
        <pc:spChg chg="add mod">
          <ac:chgData name="Mr Rochelle" userId="2e6c0c78-701c-47a7-afbd-ba2ea3465a58" providerId="ADAL" clId="{204DA670-392C-40DB-A776-502574025E6E}" dt="2026-02-02T16:24:16.823" v="3163"/>
          <ac:spMkLst>
            <pc:docMk/>
            <pc:sldMk cId="1223642418" sldId="617"/>
            <ac:spMk id="96" creationId="{73DB69E7-4261-5252-DB2A-CF589B4BEF47}"/>
          </ac:spMkLst>
        </pc:spChg>
        <pc:spChg chg="add mod">
          <ac:chgData name="Mr Rochelle" userId="2e6c0c78-701c-47a7-afbd-ba2ea3465a58" providerId="ADAL" clId="{204DA670-392C-40DB-A776-502574025E6E}" dt="2026-02-02T16:24:16.823" v="3167"/>
          <ac:spMkLst>
            <pc:docMk/>
            <pc:sldMk cId="1223642418" sldId="617"/>
            <ac:spMk id="97" creationId="{3AAAADD4-8E67-A461-9C03-9D1EAE64F8B5}"/>
          </ac:spMkLst>
        </pc:spChg>
        <pc:spChg chg="add mod">
          <ac:chgData name="Mr Rochelle" userId="2e6c0c78-701c-47a7-afbd-ba2ea3465a58" providerId="ADAL" clId="{204DA670-392C-40DB-A776-502574025E6E}" dt="2026-02-02T16:24:16.839" v="3188"/>
          <ac:spMkLst>
            <pc:docMk/>
            <pc:sldMk cId="1223642418" sldId="617"/>
            <ac:spMk id="98" creationId="{BA095B33-59B3-F990-1D9C-AD657B49D2C1}"/>
          </ac:spMkLst>
        </pc:spChg>
        <pc:spChg chg="add mod">
          <ac:chgData name="Mr Rochelle" userId="2e6c0c78-701c-47a7-afbd-ba2ea3465a58" providerId="ADAL" clId="{204DA670-392C-40DB-A776-502574025E6E}" dt="2026-02-02T16:24:16.839" v="3188"/>
          <ac:spMkLst>
            <pc:docMk/>
            <pc:sldMk cId="1223642418" sldId="617"/>
            <ac:spMk id="99" creationId="{57B1F458-D0C9-C483-2973-3C3F16A6B5B0}"/>
          </ac:spMkLst>
        </pc:spChg>
        <pc:spChg chg="add mod">
          <ac:chgData name="Mr Rochelle" userId="2e6c0c78-701c-47a7-afbd-ba2ea3465a58" providerId="ADAL" clId="{204DA670-392C-40DB-A776-502574025E6E}" dt="2026-02-02T16:24:16.839" v="3188"/>
          <ac:spMkLst>
            <pc:docMk/>
            <pc:sldMk cId="1223642418" sldId="617"/>
            <ac:spMk id="100" creationId="{013FBECA-A053-C84A-44F1-CF753A75A74D}"/>
          </ac:spMkLst>
        </pc:spChg>
        <pc:spChg chg="add mod">
          <ac:chgData name="Mr Rochelle" userId="2e6c0c78-701c-47a7-afbd-ba2ea3465a58" providerId="ADAL" clId="{204DA670-392C-40DB-A776-502574025E6E}" dt="2026-02-02T16:24:16.839" v="3188"/>
          <ac:spMkLst>
            <pc:docMk/>
            <pc:sldMk cId="1223642418" sldId="617"/>
            <ac:spMk id="101" creationId="{321A4FDD-E34E-4A91-6854-5A62BEB06A83}"/>
          </ac:spMkLst>
        </pc:spChg>
        <pc:spChg chg="add mod">
          <ac:chgData name="Mr Rochelle" userId="2e6c0c78-701c-47a7-afbd-ba2ea3465a58" providerId="ADAL" clId="{204DA670-392C-40DB-A776-502574025E6E}" dt="2026-02-02T16:24:16.839" v="3188"/>
          <ac:spMkLst>
            <pc:docMk/>
            <pc:sldMk cId="1223642418" sldId="617"/>
            <ac:spMk id="102" creationId="{1E2977E3-4F48-D34C-0A65-10F293E9A3D9}"/>
          </ac:spMkLst>
        </pc:spChg>
        <pc:spChg chg="add mod">
          <ac:chgData name="Mr Rochelle" userId="2e6c0c78-701c-47a7-afbd-ba2ea3465a58" providerId="ADAL" clId="{204DA670-392C-40DB-A776-502574025E6E}" dt="2026-02-02T16:24:16.839" v="3193"/>
          <ac:spMkLst>
            <pc:docMk/>
            <pc:sldMk cId="1223642418" sldId="617"/>
            <ac:spMk id="104" creationId="{45DCB822-CA38-F384-102F-05C52CE1CF24}"/>
          </ac:spMkLst>
        </pc:spChg>
        <pc:spChg chg="add mod">
          <ac:chgData name="Mr Rochelle" userId="2e6c0c78-701c-47a7-afbd-ba2ea3465a58" providerId="ADAL" clId="{204DA670-392C-40DB-A776-502574025E6E}" dt="2026-02-02T16:27:23.786" v="3502" actId="208"/>
          <ac:spMkLst>
            <pc:docMk/>
            <pc:sldMk cId="1223642418" sldId="617"/>
            <ac:spMk id="105" creationId="{F82DEE9D-19EB-B031-9F0E-18BE875BFDF0}"/>
          </ac:spMkLst>
        </pc:spChg>
        <pc:spChg chg="add mod">
          <ac:chgData name="Mr Rochelle" userId="2e6c0c78-701c-47a7-afbd-ba2ea3465a58" providerId="ADAL" clId="{204DA670-392C-40DB-A776-502574025E6E}" dt="2026-02-02T16:27:23.786" v="3502" actId="208"/>
          <ac:spMkLst>
            <pc:docMk/>
            <pc:sldMk cId="1223642418" sldId="617"/>
            <ac:spMk id="106" creationId="{3C296C59-463E-514E-ACBC-4267194FCF92}"/>
          </ac:spMkLst>
        </pc:spChg>
        <pc:spChg chg="add mod">
          <ac:chgData name="Mr Rochelle" userId="2e6c0c78-701c-47a7-afbd-ba2ea3465a58" providerId="ADAL" clId="{204DA670-392C-40DB-A776-502574025E6E}" dt="2026-02-02T16:27:23.786" v="3502" actId="208"/>
          <ac:spMkLst>
            <pc:docMk/>
            <pc:sldMk cId="1223642418" sldId="617"/>
            <ac:spMk id="107" creationId="{2FF504B1-1A4D-25D3-87A3-9F5D7297BF09}"/>
          </ac:spMkLst>
        </pc:spChg>
        <pc:spChg chg="add mod">
          <ac:chgData name="Mr Rochelle" userId="2e6c0c78-701c-47a7-afbd-ba2ea3465a58" providerId="ADAL" clId="{204DA670-392C-40DB-A776-502574025E6E}" dt="2026-02-02T16:27:23.786" v="3502" actId="208"/>
          <ac:spMkLst>
            <pc:docMk/>
            <pc:sldMk cId="1223642418" sldId="617"/>
            <ac:spMk id="108" creationId="{55ABC1DE-7484-CD69-F032-CA7DF597B17C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0" creationId="{7B36C559-8C92-73FC-CE1D-95982D477670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1" creationId="{B45AC929-687C-3680-39DC-9CDFDC7B3AB2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2" creationId="{78E1722B-BFAD-D7B9-2805-AE64453F8280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3" creationId="{D8941F1C-5B9D-2B45-C7DD-F5E7C38E6F5D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4" creationId="{17E66B02-35EE-F1B6-BEF8-6949CC93AB41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5" creationId="{28CD4604-4ECA-4BD9-5D9E-07BCB648F8DE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6" creationId="{91123E96-4D7F-43AE-2BAF-1D854BEDE165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7" creationId="{C765C88A-973E-3650-D373-C36BCF8D646A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8" creationId="{3B03DC2A-3F69-074D-BA68-8A2040C151AD}"/>
          </ac:spMkLst>
        </pc:spChg>
        <pc:spChg chg="add mod">
          <ac:chgData name="Mr Rochelle" userId="2e6c0c78-701c-47a7-afbd-ba2ea3465a58" providerId="ADAL" clId="{204DA670-392C-40DB-A776-502574025E6E}" dt="2026-02-02T16:25:55.528" v="3488" actId="208"/>
          <ac:spMkLst>
            <pc:docMk/>
            <pc:sldMk cId="1223642418" sldId="617"/>
            <ac:spMk id="119" creationId="{A9D3C9BB-E2E5-596A-7669-D53ED995543E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21" creationId="{6D7862C8-3532-FF9F-E976-DD2727D8DD68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22" creationId="{31571F70-B16F-FE58-5035-A996228B8C8A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23" creationId="{EA8E7109-CAD3-F7BD-E30E-EE7CF8340FF9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24" creationId="{B0DED6B3-3A96-B8C6-F2AB-170075277DE9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25" creationId="{D53B05EE-4572-CEC7-FA8F-B69E9A960A52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26" creationId="{68ADB1D5-C1A0-E63B-8556-626CC735B141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27" creationId="{F11F7D02-4ABE-6263-04E8-3CABC9DB2F20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28" creationId="{6C71DAD8-9224-7E11-09D7-876145B542E4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29" creationId="{C17F4C0F-13AB-5F2B-8AC8-C63ADFDFBE5C}"/>
          </ac:spMkLst>
        </pc:spChg>
        <pc:spChg chg="add mod">
          <ac:chgData name="Mr Rochelle" userId="2e6c0c78-701c-47a7-afbd-ba2ea3465a58" providerId="ADAL" clId="{204DA670-392C-40DB-A776-502574025E6E}" dt="2026-02-02T16:24:16.919" v="3294"/>
          <ac:spMkLst>
            <pc:docMk/>
            <pc:sldMk cId="1223642418" sldId="617"/>
            <ac:spMk id="130" creationId="{92354073-FA21-C994-0BC7-28E069A4343D}"/>
          </ac:spMkLst>
        </pc:spChg>
        <pc:spChg chg="add mod">
          <ac:chgData name="Mr Rochelle" userId="2e6c0c78-701c-47a7-afbd-ba2ea3465a58" providerId="ADAL" clId="{204DA670-392C-40DB-A776-502574025E6E}" dt="2026-02-02T16:28:22.493" v="3505" actId="208"/>
          <ac:spMkLst>
            <pc:docMk/>
            <pc:sldMk cId="1223642418" sldId="617"/>
            <ac:spMk id="132" creationId="{41B163D2-AD65-177A-26D7-91436D006C20}"/>
          </ac:spMkLst>
        </pc:spChg>
        <pc:spChg chg="add mod">
          <ac:chgData name="Mr Rochelle" userId="2e6c0c78-701c-47a7-afbd-ba2ea3465a58" providerId="ADAL" clId="{204DA670-392C-40DB-A776-502574025E6E}" dt="2026-02-02T16:28:22.493" v="3505" actId="208"/>
          <ac:spMkLst>
            <pc:docMk/>
            <pc:sldMk cId="1223642418" sldId="617"/>
            <ac:spMk id="133" creationId="{373AC4DB-6AE2-51EE-BCB1-2549DA5FDBBA}"/>
          </ac:spMkLst>
        </pc:spChg>
        <pc:spChg chg="add mod">
          <ac:chgData name="Mr Rochelle" userId="2e6c0c78-701c-47a7-afbd-ba2ea3465a58" providerId="ADAL" clId="{204DA670-392C-40DB-A776-502574025E6E}" dt="2026-02-02T16:28:22.493" v="3505" actId="208"/>
          <ac:spMkLst>
            <pc:docMk/>
            <pc:sldMk cId="1223642418" sldId="617"/>
            <ac:spMk id="134" creationId="{A1A693FC-666A-AA9D-625B-2C9E6A696369}"/>
          </ac:spMkLst>
        </pc:spChg>
        <pc:spChg chg="add mod">
          <ac:chgData name="Mr Rochelle" userId="2e6c0c78-701c-47a7-afbd-ba2ea3465a58" providerId="ADAL" clId="{204DA670-392C-40DB-A776-502574025E6E}" dt="2026-02-02T16:28:22.493" v="3505" actId="208"/>
          <ac:spMkLst>
            <pc:docMk/>
            <pc:sldMk cId="1223642418" sldId="617"/>
            <ac:spMk id="135" creationId="{6874617E-F058-053B-C1C8-34B23E715A5E}"/>
          </ac:spMkLst>
        </pc:spChg>
        <pc:spChg chg="add mod">
          <ac:chgData name="Mr Rochelle" userId="2e6c0c78-701c-47a7-afbd-ba2ea3465a58" providerId="ADAL" clId="{204DA670-392C-40DB-A776-502574025E6E}" dt="2026-02-02T16:28:22.493" v="3505" actId="208"/>
          <ac:spMkLst>
            <pc:docMk/>
            <pc:sldMk cId="1223642418" sldId="617"/>
            <ac:spMk id="136" creationId="{52E794FB-C348-E3AF-BA6F-B1D03574C39F}"/>
          </ac:spMkLst>
        </pc:spChg>
        <pc:spChg chg="add mod">
          <ac:chgData name="Mr Rochelle" userId="2e6c0c78-701c-47a7-afbd-ba2ea3465a58" providerId="ADAL" clId="{204DA670-392C-40DB-A776-502574025E6E}" dt="2026-02-02T16:28:22.493" v="3505" actId="208"/>
          <ac:spMkLst>
            <pc:docMk/>
            <pc:sldMk cId="1223642418" sldId="617"/>
            <ac:spMk id="137" creationId="{170AFF25-1675-3997-9C6C-A534E18804CC}"/>
          </ac:spMkLst>
        </pc:spChg>
        <pc:spChg chg="add mod">
          <ac:chgData name="Mr Rochelle" userId="2e6c0c78-701c-47a7-afbd-ba2ea3465a58" providerId="ADAL" clId="{204DA670-392C-40DB-A776-502574025E6E}" dt="2026-02-02T16:27:13.464" v="3501" actId="208"/>
          <ac:spMkLst>
            <pc:docMk/>
            <pc:sldMk cId="1223642418" sldId="617"/>
            <ac:spMk id="139" creationId="{AC77CB58-A236-411C-A94F-F89293D8ED00}"/>
          </ac:spMkLst>
        </pc:spChg>
        <pc:spChg chg="add mod">
          <ac:chgData name="Mr Rochelle" userId="2e6c0c78-701c-47a7-afbd-ba2ea3465a58" providerId="ADAL" clId="{204DA670-392C-40DB-A776-502574025E6E}" dt="2026-02-02T16:24:16.951" v="3362"/>
          <ac:spMkLst>
            <pc:docMk/>
            <pc:sldMk cId="1223642418" sldId="617"/>
            <ac:spMk id="140" creationId="{786B28BA-F8D5-0A58-6379-2CEBA0C27CF2}"/>
          </ac:spMkLst>
        </pc:spChg>
        <pc:spChg chg="add mod">
          <ac:chgData name="Mr Rochelle" userId="2e6c0c78-701c-47a7-afbd-ba2ea3465a58" providerId="ADAL" clId="{204DA670-392C-40DB-A776-502574025E6E}" dt="2026-02-02T16:24:16.951" v="3362"/>
          <ac:spMkLst>
            <pc:docMk/>
            <pc:sldMk cId="1223642418" sldId="617"/>
            <ac:spMk id="141" creationId="{CDDA0E2B-6328-6E23-2E54-E62B33244C8D}"/>
          </ac:spMkLst>
        </pc:spChg>
        <pc:spChg chg="add mod">
          <ac:chgData name="Mr Rochelle" userId="2e6c0c78-701c-47a7-afbd-ba2ea3465a58" providerId="ADAL" clId="{204DA670-392C-40DB-A776-502574025E6E}" dt="2026-02-02T16:24:16.951" v="3362"/>
          <ac:spMkLst>
            <pc:docMk/>
            <pc:sldMk cId="1223642418" sldId="617"/>
            <ac:spMk id="142" creationId="{477ABEB7-8360-FF68-9651-51A625858935}"/>
          </ac:spMkLst>
        </pc:spChg>
        <pc:spChg chg="add mod">
          <ac:chgData name="Mr Rochelle" userId="2e6c0c78-701c-47a7-afbd-ba2ea3465a58" providerId="ADAL" clId="{204DA670-392C-40DB-A776-502574025E6E}" dt="2026-02-02T16:24:16.951" v="3362"/>
          <ac:spMkLst>
            <pc:docMk/>
            <pc:sldMk cId="1223642418" sldId="617"/>
            <ac:spMk id="143" creationId="{C13F3EDF-9342-6F91-90B3-7F43587B6CE2}"/>
          </ac:spMkLst>
        </pc:spChg>
        <pc:spChg chg="add mod">
          <ac:chgData name="Mr Rochelle" userId="2e6c0c78-701c-47a7-afbd-ba2ea3465a58" providerId="ADAL" clId="{204DA670-392C-40DB-A776-502574025E6E}" dt="2026-02-02T16:27:35.073" v="3504" actId="208"/>
          <ac:spMkLst>
            <pc:docMk/>
            <pc:sldMk cId="1223642418" sldId="617"/>
            <ac:spMk id="144" creationId="{1541D9AF-0552-857F-B275-770CC400DCF6}"/>
          </ac:spMkLst>
        </pc:spChg>
        <pc:spChg chg="add mod">
          <ac:chgData name="Mr Rochelle" userId="2e6c0c78-701c-47a7-afbd-ba2ea3465a58" providerId="ADAL" clId="{204DA670-392C-40DB-A776-502574025E6E}" dt="2026-02-02T16:24:16.951" v="3362"/>
          <ac:spMkLst>
            <pc:docMk/>
            <pc:sldMk cId="1223642418" sldId="617"/>
            <ac:spMk id="145" creationId="{ACD6F635-0C05-DC15-09E9-1A535B4D8DFD}"/>
          </ac:spMkLst>
        </pc:spChg>
        <pc:spChg chg="add mod">
          <ac:chgData name="Mr Rochelle" userId="2e6c0c78-701c-47a7-afbd-ba2ea3465a58" providerId="ADAL" clId="{204DA670-392C-40DB-A776-502574025E6E}" dt="2026-02-02T16:24:16.951" v="3362"/>
          <ac:spMkLst>
            <pc:docMk/>
            <pc:sldMk cId="1223642418" sldId="617"/>
            <ac:spMk id="146" creationId="{0DE3191F-6C7A-E351-3F0D-100C5706C73F}"/>
          </ac:spMkLst>
        </pc:spChg>
        <pc:spChg chg="add mod">
          <ac:chgData name="Mr Rochelle" userId="2e6c0c78-701c-47a7-afbd-ba2ea3465a58" providerId="ADAL" clId="{204DA670-392C-40DB-A776-502574025E6E}" dt="2026-02-02T16:24:16.951" v="3362"/>
          <ac:spMkLst>
            <pc:docMk/>
            <pc:sldMk cId="1223642418" sldId="617"/>
            <ac:spMk id="147" creationId="{E87D3233-0395-5676-7577-5C6052C708ED}"/>
          </ac:spMkLst>
        </pc:spChg>
        <pc:spChg chg="add mod">
          <ac:chgData name="Mr Rochelle" userId="2e6c0c78-701c-47a7-afbd-ba2ea3465a58" providerId="ADAL" clId="{204DA670-392C-40DB-A776-502574025E6E}" dt="2026-02-02T16:28:35.889" v="3508" actId="208"/>
          <ac:spMkLst>
            <pc:docMk/>
            <pc:sldMk cId="1223642418" sldId="617"/>
            <ac:spMk id="148" creationId="{FC25C545-DB32-5E58-5CAE-CA1D03EEEC3A}"/>
          </ac:spMkLst>
        </pc:spChg>
        <pc:spChg chg="add mod">
          <ac:chgData name="Mr Rochelle" userId="2e6c0c78-701c-47a7-afbd-ba2ea3465a58" providerId="ADAL" clId="{204DA670-392C-40DB-A776-502574025E6E}" dt="2026-02-02T16:26:08.359" v="3491" actId="1076"/>
          <ac:spMkLst>
            <pc:docMk/>
            <pc:sldMk cId="1223642418" sldId="617"/>
            <ac:spMk id="150" creationId="{70EE809F-2C98-99FF-7C65-70BED514B50C}"/>
          </ac:spMkLst>
        </pc:spChg>
        <pc:spChg chg="add mod">
          <ac:chgData name="Mr Rochelle" userId="2e6c0c78-701c-47a7-afbd-ba2ea3465a58" providerId="ADAL" clId="{204DA670-392C-40DB-A776-502574025E6E}" dt="2026-02-02T16:26:08.359" v="3491" actId="1076"/>
          <ac:spMkLst>
            <pc:docMk/>
            <pc:sldMk cId="1223642418" sldId="617"/>
            <ac:spMk id="151" creationId="{8F8CB3F2-0116-51A6-0930-857752A320F8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52" creationId="{909AD54E-1437-9801-F48B-C0D72176625C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53" creationId="{0ACC884C-8971-CFF5-05DE-642806713561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54" creationId="{302E1CF0-509F-EE69-562E-27D9F2CD58BC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55" creationId="{A93C9907-27BC-4448-C26B-44F92D5FCD8C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56" creationId="{EACF8EEF-E873-FC5E-9412-76256137917C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57" creationId="{910FEAC3-4455-91ED-6786-509C14CC5D8D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58" creationId="{B7E5D6A7-90BA-6EE9-431A-C8CE430F25BB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59" creationId="{733333C3-2FC0-1B15-5BD0-32596003CE35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60" creationId="{CDC064FA-6DCD-D456-3763-70C34D1D8966}"/>
          </ac:spMkLst>
        </pc:spChg>
        <pc:spChg chg="add mod">
          <ac:chgData name="Mr Rochelle" userId="2e6c0c78-701c-47a7-afbd-ba2ea3465a58" providerId="ADAL" clId="{204DA670-392C-40DB-A776-502574025E6E}" dt="2026-02-02T16:24:16.998" v="3412"/>
          <ac:spMkLst>
            <pc:docMk/>
            <pc:sldMk cId="1223642418" sldId="617"/>
            <ac:spMk id="161" creationId="{833CB553-B1B9-0288-95C7-3F4967B2E41C}"/>
          </ac:spMkLst>
        </pc:spChg>
        <pc:spChg chg="add mod">
          <ac:chgData name="Mr Rochelle" userId="2e6c0c78-701c-47a7-afbd-ba2ea3465a58" providerId="ADAL" clId="{204DA670-392C-40DB-A776-502574025E6E}" dt="2026-02-02T16:24:16.998" v="3422"/>
          <ac:spMkLst>
            <pc:docMk/>
            <pc:sldMk cId="1223642418" sldId="617"/>
            <ac:spMk id="163" creationId="{C2604F50-607C-B2E8-0B66-C318AA744250}"/>
          </ac:spMkLst>
        </pc:spChg>
        <pc:spChg chg="add mod">
          <ac:chgData name="Mr Rochelle" userId="2e6c0c78-701c-47a7-afbd-ba2ea3465a58" providerId="ADAL" clId="{204DA670-392C-40DB-A776-502574025E6E}" dt="2026-02-02T16:24:16.998" v="3422"/>
          <ac:spMkLst>
            <pc:docMk/>
            <pc:sldMk cId="1223642418" sldId="617"/>
            <ac:spMk id="164" creationId="{3E88A6D3-6C9B-8845-69FC-CD986CF0ED18}"/>
          </ac:spMkLst>
        </pc:spChg>
        <pc:spChg chg="add mod">
          <ac:chgData name="Mr Rochelle" userId="2e6c0c78-701c-47a7-afbd-ba2ea3465a58" providerId="ADAL" clId="{204DA670-392C-40DB-A776-502574025E6E}" dt="2026-02-02T16:26:51.063" v="3497" actId="208"/>
          <ac:spMkLst>
            <pc:docMk/>
            <pc:sldMk cId="1223642418" sldId="617"/>
            <ac:spMk id="166" creationId="{509860EE-BD43-52F2-F218-6FF72783C93C}"/>
          </ac:spMkLst>
        </pc:spChg>
        <pc:spChg chg="add mod">
          <ac:chgData name="Mr Rochelle" userId="2e6c0c78-701c-47a7-afbd-ba2ea3465a58" providerId="ADAL" clId="{204DA670-392C-40DB-A776-502574025E6E}" dt="2026-02-02T16:24:17.030" v="3472"/>
          <ac:spMkLst>
            <pc:docMk/>
            <pc:sldMk cId="1223642418" sldId="617"/>
            <ac:spMk id="167" creationId="{1AFABBB7-4B3B-DA40-1F8E-8D901EA75572}"/>
          </ac:spMkLst>
        </pc:spChg>
        <pc:spChg chg="add mod">
          <ac:chgData name="Mr Rochelle" userId="2e6c0c78-701c-47a7-afbd-ba2ea3465a58" providerId="ADAL" clId="{204DA670-392C-40DB-A776-502574025E6E}" dt="2026-02-02T16:24:17.030" v="3472"/>
          <ac:spMkLst>
            <pc:docMk/>
            <pc:sldMk cId="1223642418" sldId="617"/>
            <ac:spMk id="168" creationId="{96532C43-CC1C-29C8-90A0-09840413AD84}"/>
          </ac:spMkLst>
        </pc:spChg>
        <pc:spChg chg="add mod">
          <ac:chgData name="Mr Rochelle" userId="2e6c0c78-701c-47a7-afbd-ba2ea3465a58" providerId="ADAL" clId="{204DA670-392C-40DB-A776-502574025E6E}" dt="2026-02-02T16:24:17.030" v="3472"/>
          <ac:spMkLst>
            <pc:docMk/>
            <pc:sldMk cId="1223642418" sldId="617"/>
            <ac:spMk id="169" creationId="{645D4ECC-D8C4-DAF2-DFE7-E1DDA9960B79}"/>
          </ac:spMkLst>
        </pc:spChg>
        <pc:spChg chg="add mod">
          <ac:chgData name="Mr Rochelle" userId="2e6c0c78-701c-47a7-afbd-ba2ea3465a58" providerId="ADAL" clId="{204DA670-392C-40DB-A776-502574025E6E}" dt="2026-02-02T16:27:31.273" v="3503" actId="208"/>
          <ac:spMkLst>
            <pc:docMk/>
            <pc:sldMk cId="1223642418" sldId="617"/>
            <ac:spMk id="170" creationId="{B0C221F7-9BA7-728D-1850-82AFC5B59C67}"/>
          </ac:spMkLst>
        </pc:spChg>
        <pc:spChg chg="add mod">
          <ac:chgData name="Mr Rochelle" userId="2e6c0c78-701c-47a7-afbd-ba2ea3465a58" providerId="ADAL" clId="{204DA670-392C-40DB-A776-502574025E6E}" dt="2026-02-02T16:27:31.273" v="3503" actId="208"/>
          <ac:spMkLst>
            <pc:docMk/>
            <pc:sldMk cId="1223642418" sldId="617"/>
            <ac:spMk id="171" creationId="{B9039082-A87E-C3D7-EDA1-94D58B77F152}"/>
          </ac:spMkLst>
        </pc:spChg>
        <pc:spChg chg="add mod">
          <ac:chgData name="Mr Rochelle" userId="2e6c0c78-701c-47a7-afbd-ba2ea3465a58" providerId="ADAL" clId="{204DA670-392C-40DB-A776-502574025E6E}" dt="2026-02-02T16:27:31.273" v="3503" actId="208"/>
          <ac:spMkLst>
            <pc:docMk/>
            <pc:sldMk cId="1223642418" sldId="617"/>
            <ac:spMk id="172" creationId="{61108356-A9BF-B9BE-6B4A-AB3B9BC8807B}"/>
          </ac:spMkLst>
        </pc:spChg>
        <pc:spChg chg="add mod">
          <ac:chgData name="Mr Rochelle" userId="2e6c0c78-701c-47a7-afbd-ba2ea3465a58" providerId="ADAL" clId="{204DA670-392C-40DB-A776-502574025E6E}" dt="2026-02-02T16:24:17.030" v="3472"/>
          <ac:spMkLst>
            <pc:docMk/>
            <pc:sldMk cId="1223642418" sldId="617"/>
            <ac:spMk id="173" creationId="{ABB47DE0-6862-4194-8626-A1B4D3E1ED02}"/>
          </ac:spMkLst>
        </pc:spChg>
        <pc:spChg chg="add mod">
          <ac:chgData name="Mr Rochelle" userId="2e6c0c78-701c-47a7-afbd-ba2ea3465a58" providerId="ADAL" clId="{204DA670-392C-40DB-A776-502574025E6E}" dt="2026-02-02T16:24:17.030" v="3472"/>
          <ac:spMkLst>
            <pc:docMk/>
            <pc:sldMk cId="1223642418" sldId="617"/>
            <ac:spMk id="174" creationId="{31DF86BD-3948-4A40-2CAD-3BA6AC0E2178}"/>
          </ac:spMkLst>
        </pc:spChg>
        <pc:spChg chg="add mod">
          <ac:chgData name="Mr Rochelle" userId="2e6c0c78-701c-47a7-afbd-ba2ea3465a58" providerId="ADAL" clId="{204DA670-392C-40DB-A776-502574025E6E}" dt="2026-02-02T16:28:28.623" v="3506" actId="208"/>
          <ac:spMkLst>
            <pc:docMk/>
            <pc:sldMk cId="1223642418" sldId="617"/>
            <ac:spMk id="175" creationId="{E0B4A737-A2CC-A645-CC4D-B0462A9451E4}"/>
          </ac:spMkLst>
        </pc:spChg>
        <pc:spChg chg="add mod">
          <ac:chgData name="Mr Rochelle" userId="2e6c0c78-701c-47a7-afbd-ba2ea3465a58" providerId="ADAL" clId="{204DA670-392C-40DB-A776-502574025E6E}" dt="2026-02-02T16:28:32.460" v="3507" actId="208"/>
          <ac:spMkLst>
            <pc:docMk/>
            <pc:sldMk cId="1223642418" sldId="617"/>
            <ac:spMk id="176" creationId="{F30BC930-1829-93B1-9787-0C6095954042}"/>
          </ac:spMkLst>
        </pc:spChg>
        <pc:spChg chg="add mod">
          <ac:chgData name="Mr Rochelle" userId="2e6c0c78-701c-47a7-afbd-ba2ea3465a58" providerId="ADAL" clId="{204DA670-392C-40DB-A776-502574025E6E}" dt="2026-02-02T16:28:28.623" v="3506" actId="208"/>
          <ac:spMkLst>
            <pc:docMk/>
            <pc:sldMk cId="1223642418" sldId="617"/>
            <ac:spMk id="177" creationId="{AEC1A980-63D7-11DB-A474-65EC7B0922B2}"/>
          </ac:spMkLst>
        </pc:spChg>
        <pc:grpChg chg="add mod">
          <ac:chgData name="Mr Rochelle" userId="2e6c0c78-701c-47a7-afbd-ba2ea3465a58" providerId="ADAL" clId="{204DA670-392C-40DB-A776-502574025E6E}" dt="2026-02-02T16:24:16.585" v="2839"/>
          <ac:grpSpMkLst>
            <pc:docMk/>
            <pc:sldMk cId="1223642418" sldId="617"/>
            <ac:grpSpMk id="8" creationId="{2B97DA31-0DD7-493A-5625-41301EFE4500}"/>
          </ac:grpSpMkLst>
        </pc:grpChg>
        <pc:grpChg chg="add mod">
          <ac:chgData name="Mr Rochelle" userId="2e6c0c78-701c-47a7-afbd-ba2ea3465a58" providerId="ADAL" clId="{204DA670-392C-40DB-A776-502574025E6E}" dt="2026-02-02T16:24:16.601" v="2861"/>
          <ac:grpSpMkLst>
            <pc:docMk/>
            <pc:sldMk cId="1223642418" sldId="617"/>
            <ac:grpSpMk id="14" creationId="{F443E3E1-918D-B7D1-B5A5-2CFD4D124FC9}"/>
          </ac:grpSpMkLst>
        </pc:grpChg>
        <pc:grpChg chg="add mod">
          <ac:chgData name="Mr Rochelle" userId="2e6c0c78-701c-47a7-afbd-ba2ea3465a58" providerId="ADAL" clId="{204DA670-392C-40DB-A776-502574025E6E}" dt="2026-02-02T16:24:16.617" v="2875"/>
          <ac:grpSpMkLst>
            <pc:docMk/>
            <pc:sldMk cId="1223642418" sldId="617"/>
            <ac:grpSpMk id="18" creationId="{C0958061-84EC-5A97-3A4A-CF859A4691F7}"/>
          </ac:grpSpMkLst>
        </pc:grpChg>
        <pc:grpChg chg="add mod">
          <ac:chgData name="Mr Rochelle" userId="2e6c0c78-701c-47a7-afbd-ba2ea3465a58" providerId="ADAL" clId="{204DA670-392C-40DB-A776-502574025E6E}" dt="2026-02-02T16:24:16.617" v="2885"/>
          <ac:grpSpMkLst>
            <pc:docMk/>
            <pc:sldMk cId="1223642418" sldId="617"/>
            <ac:grpSpMk id="21" creationId="{397E9FE3-AFBF-2C39-C071-4297C038CE11}"/>
          </ac:grpSpMkLst>
        </pc:grpChg>
        <pc:grpChg chg="add mod">
          <ac:chgData name="Mr Rochelle" userId="2e6c0c78-701c-47a7-afbd-ba2ea3465a58" providerId="ADAL" clId="{204DA670-392C-40DB-A776-502574025E6E}" dt="2026-02-02T16:24:16.633" v="2895"/>
          <ac:grpSpMkLst>
            <pc:docMk/>
            <pc:sldMk cId="1223642418" sldId="617"/>
            <ac:grpSpMk id="24" creationId="{4456D35E-0F98-D589-0C2D-913DBA48ED7C}"/>
          </ac:grpSpMkLst>
        </pc:grpChg>
        <pc:grpChg chg="add mod">
          <ac:chgData name="Mr Rochelle" userId="2e6c0c78-701c-47a7-afbd-ba2ea3465a58" providerId="ADAL" clId="{204DA670-392C-40DB-A776-502574025E6E}" dt="2026-02-02T16:24:16.633" v="2913"/>
          <ac:grpSpMkLst>
            <pc:docMk/>
            <pc:sldMk cId="1223642418" sldId="617"/>
            <ac:grpSpMk id="29" creationId="{F5C3B944-C05B-860B-EBC7-B70122896E27}"/>
          </ac:grpSpMkLst>
        </pc:grpChg>
        <pc:grpChg chg="mod">
          <ac:chgData name="Mr Rochelle" userId="2e6c0c78-701c-47a7-afbd-ba2ea3465a58" providerId="ADAL" clId="{204DA670-392C-40DB-A776-502574025E6E}" dt="2026-02-02T16:24:16.696" v="2975"/>
          <ac:grpSpMkLst>
            <pc:docMk/>
            <pc:sldMk cId="1223642418" sldId="617"/>
            <ac:grpSpMk id="45" creationId="{C6E74BBD-8BCF-CA7A-B35B-FF5952AF220D}"/>
          </ac:grpSpMkLst>
        </pc:grpChg>
        <pc:grpChg chg="add mod">
          <ac:chgData name="Mr Rochelle" userId="2e6c0c78-701c-47a7-afbd-ba2ea3465a58" providerId="ADAL" clId="{204DA670-392C-40DB-A776-502574025E6E}" dt="2026-02-02T16:24:16.712" v="3005"/>
          <ac:grpSpMkLst>
            <pc:docMk/>
            <pc:sldMk cId="1223642418" sldId="617"/>
            <ac:grpSpMk id="53" creationId="{5351120B-DE65-BD6A-B46A-3B584684A686}"/>
          </ac:grpSpMkLst>
        </pc:grpChg>
        <pc:grpChg chg="add mod">
          <ac:chgData name="Mr Rochelle" userId="2e6c0c78-701c-47a7-afbd-ba2ea3465a58" providerId="ADAL" clId="{204DA670-392C-40DB-A776-502574025E6E}" dt="2026-02-02T16:24:16.728" v="3027"/>
          <ac:grpSpMkLst>
            <pc:docMk/>
            <pc:sldMk cId="1223642418" sldId="617"/>
            <ac:grpSpMk id="59" creationId="{A04246BA-37EB-C152-D8FF-EB09E74C6F5E}"/>
          </ac:grpSpMkLst>
        </pc:grpChg>
        <pc:grpChg chg="add mod">
          <ac:chgData name="Mr Rochelle" userId="2e6c0c78-701c-47a7-afbd-ba2ea3465a58" providerId="ADAL" clId="{204DA670-392C-40DB-A776-502574025E6E}" dt="2026-02-02T16:24:16.728" v="3037"/>
          <ac:grpSpMkLst>
            <pc:docMk/>
            <pc:sldMk cId="1223642418" sldId="617"/>
            <ac:grpSpMk id="62" creationId="{A5998967-AEEA-31D9-0E16-0A28F697AD67}"/>
          </ac:grpSpMkLst>
        </pc:grpChg>
        <pc:grpChg chg="add mod">
          <ac:chgData name="Mr Rochelle" userId="2e6c0c78-701c-47a7-afbd-ba2ea3465a58" providerId="ADAL" clId="{204DA670-392C-40DB-A776-502574025E6E}" dt="2026-02-02T16:24:16.760" v="3063"/>
          <ac:grpSpMkLst>
            <pc:docMk/>
            <pc:sldMk cId="1223642418" sldId="617"/>
            <ac:grpSpMk id="69" creationId="{D4F30606-1B8C-9C0D-4BA2-DF7BF9DDE64C}"/>
          </ac:grpSpMkLst>
        </pc:grpChg>
        <pc:grpChg chg="add mod">
          <ac:chgData name="Mr Rochelle" userId="2e6c0c78-701c-47a7-afbd-ba2ea3465a58" providerId="ADAL" clId="{204DA670-392C-40DB-A776-502574025E6E}" dt="2026-02-02T16:24:16.760" v="3077"/>
          <ac:grpSpMkLst>
            <pc:docMk/>
            <pc:sldMk cId="1223642418" sldId="617"/>
            <ac:grpSpMk id="73" creationId="{B93A6678-3CB6-D748-4966-4984B4EF0ED2}"/>
          </ac:grpSpMkLst>
        </pc:grpChg>
        <pc:grpChg chg="add mod">
          <ac:chgData name="Mr Rochelle" userId="2e6c0c78-701c-47a7-afbd-ba2ea3465a58" providerId="ADAL" clId="{204DA670-392C-40DB-A776-502574025E6E}" dt="2026-02-02T16:24:16.776" v="3103"/>
          <ac:grpSpMkLst>
            <pc:docMk/>
            <pc:sldMk cId="1223642418" sldId="617"/>
            <ac:grpSpMk id="80" creationId="{12C6A0CE-6679-DD6A-B14A-0FD811FD8E79}"/>
          </ac:grpSpMkLst>
        </pc:grpChg>
        <pc:grpChg chg="add mod">
          <ac:chgData name="Mr Rochelle" userId="2e6c0c78-701c-47a7-afbd-ba2ea3465a58" providerId="ADAL" clId="{204DA670-392C-40DB-A776-502574025E6E}" dt="2026-02-02T16:24:16.792" v="3121"/>
          <ac:grpSpMkLst>
            <pc:docMk/>
            <pc:sldMk cId="1223642418" sldId="617"/>
            <ac:grpSpMk id="85" creationId="{B0400FA4-C029-254B-EA4D-00FB343B8854}"/>
          </ac:grpSpMkLst>
        </pc:grpChg>
        <pc:grpChg chg="add mod">
          <ac:chgData name="Mr Rochelle" userId="2e6c0c78-701c-47a7-afbd-ba2ea3465a58" providerId="ADAL" clId="{204DA670-392C-40DB-A776-502574025E6E}" dt="2026-02-02T16:24:16.823" v="3159"/>
          <ac:grpSpMkLst>
            <pc:docMk/>
            <pc:sldMk cId="1223642418" sldId="617"/>
            <ac:grpSpMk id="95" creationId="{32CB8D92-3324-ABDD-0454-0FE260BAF909}"/>
          </ac:grpSpMkLst>
        </pc:grpChg>
        <pc:grpChg chg="add mod">
          <ac:chgData name="Mr Rochelle" userId="2e6c0c78-701c-47a7-afbd-ba2ea3465a58" providerId="ADAL" clId="{204DA670-392C-40DB-A776-502574025E6E}" dt="2026-02-02T16:24:16.839" v="3189"/>
          <ac:grpSpMkLst>
            <pc:docMk/>
            <pc:sldMk cId="1223642418" sldId="617"/>
            <ac:grpSpMk id="103" creationId="{BE5876B8-9DF0-5B9B-3AA8-7E785A2718C8}"/>
          </ac:grpSpMkLst>
        </pc:grpChg>
        <pc:grpChg chg="add mod">
          <ac:chgData name="Mr Rochelle" userId="2e6c0c78-701c-47a7-afbd-ba2ea3465a58" providerId="ADAL" clId="{204DA670-392C-40DB-A776-502574025E6E}" dt="2026-02-02T16:24:16.855" v="3211"/>
          <ac:grpSpMkLst>
            <pc:docMk/>
            <pc:sldMk cId="1223642418" sldId="617"/>
            <ac:grpSpMk id="109" creationId="{ADD24E4C-6378-A7E3-A607-50966CD7017F}"/>
          </ac:grpSpMkLst>
        </pc:grpChg>
        <pc:grpChg chg="mod">
          <ac:chgData name="Mr Rochelle" userId="2e6c0c78-701c-47a7-afbd-ba2ea3465a58" providerId="ADAL" clId="{204DA670-392C-40DB-A776-502574025E6E}" dt="2026-02-02T16:24:16.887" v="3253"/>
          <ac:grpSpMkLst>
            <pc:docMk/>
            <pc:sldMk cId="1223642418" sldId="617"/>
            <ac:grpSpMk id="120" creationId="{77D95EC0-FA2F-7C89-0E2B-8D2D80A2A6FD}"/>
          </ac:grpSpMkLst>
        </pc:grpChg>
        <pc:grpChg chg="mod">
          <ac:chgData name="Mr Rochelle" userId="2e6c0c78-701c-47a7-afbd-ba2ea3465a58" providerId="ADAL" clId="{204DA670-392C-40DB-A776-502574025E6E}" dt="2026-02-02T16:24:16.919" v="3295"/>
          <ac:grpSpMkLst>
            <pc:docMk/>
            <pc:sldMk cId="1223642418" sldId="617"/>
            <ac:grpSpMk id="131" creationId="{4726E900-9D28-DC69-D178-C97DE562546E}"/>
          </ac:grpSpMkLst>
        </pc:grpChg>
        <pc:grpChg chg="add mod">
          <ac:chgData name="Mr Rochelle" userId="2e6c0c78-701c-47a7-afbd-ba2ea3465a58" providerId="ADAL" clId="{204DA670-392C-40DB-A776-502574025E6E}" dt="2026-02-02T16:24:16.935" v="3321"/>
          <ac:grpSpMkLst>
            <pc:docMk/>
            <pc:sldMk cId="1223642418" sldId="617"/>
            <ac:grpSpMk id="138" creationId="{1FC1195B-7A67-4D5D-7620-9C0C68B1F0B8}"/>
          </ac:grpSpMkLst>
        </pc:grpChg>
        <pc:grpChg chg="mod">
          <ac:chgData name="Mr Rochelle" userId="2e6c0c78-701c-47a7-afbd-ba2ea3465a58" providerId="ADAL" clId="{204DA670-392C-40DB-A776-502574025E6E}" dt="2026-02-02T16:26:08.359" v="3491" actId="1076"/>
          <ac:grpSpMkLst>
            <pc:docMk/>
            <pc:sldMk cId="1223642418" sldId="617"/>
            <ac:grpSpMk id="149" creationId="{459D0725-A4DE-BB9C-9F23-DED2C853E23A}"/>
          </ac:grpSpMkLst>
        </pc:grpChg>
        <pc:grpChg chg="mod">
          <ac:chgData name="Mr Rochelle" userId="2e6c0c78-701c-47a7-afbd-ba2ea3465a58" providerId="ADAL" clId="{204DA670-392C-40DB-A776-502574025E6E}" dt="2026-02-02T16:26:08.359" v="3491" actId="1076"/>
          <ac:grpSpMkLst>
            <pc:docMk/>
            <pc:sldMk cId="1223642418" sldId="617"/>
            <ac:grpSpMk id="162" creationId="{6178A740-AFE9-E500-5844-7814A451D1E5}"/>
          </ac:grpSpMkLst>
        </pc:grpChg>
        <pc:grpChg chg="add mod">
          <ac:chgData name="Mr Rochelle" userId="2e6c0c78-701c-47a7-afbd-ba2ea3465a58" providerId="ADAL" clId="{204DA670-392C-40DB-A776-502574025E6E}" dt="2026-02-02T16:26:08.359" v="3491" actId="1076"/>
          <ac:grpSpMkLst>
            <pc:docMk/>
            <pc:sldMk cId="1223642418" sldId="617"/>
            <ac:grpSpMk id="165" creationId="{270EAF98-7118-3C15-865A-6BCAE6502160}"/>
          </ac:grpSpMkLst>
        </pc:grpChg>
        <pc:grpChg chg="mod">
          <ac:chgData name="Mr Rochelle" userId="2e6c0c78-701c-47a7-afbd-ba2ea3465a58" providerId="ADAL" clId="{204DA670-392C-40DB-A776-502574025E6E}" dt="2026-02-02T16:26:08.359" v="3491" actId="1076"/>
          <ac:grpSpMkLst>
            <pc:docMk/>
            <pc:sldMk cId="1223642418" sldId="617"/>
            <ac:grpSpMk id="178" creationId="{93CB770F-F66C-C5C3-8ECE-15A38E2AFF21}"/>
          </ac:grpSpMkLst>
        </pc:grpChg>
      </pc:sldChg>
      <pc:sldChg chg="addSp modSp new mod">
        <pc:chgData name="Mr Rochelle" userId="2e6c0c78-701c-47a7-afbd-ba2ea3465a58" providerId="ADAL" clId="{204DA670-392C-40DB-A776-502574025E6E}" dt="2026-02-02T16:34:32.168" v="3585"/>
        <pc:sldMkLst>
          <pc:docMk/>
          <pc:sldMk cId="970698725" sldId="618"/>
        </pc:sldMkLst>
        <pc:spChg chg="mod">
          <ac:chgData name="Mr Rochelle" userId="2e6c0c78-701c-47a7-afbd-ba2ea3465a58" providerId="ADAL" clId="{204DA670-392C-40DB-A776-502574025E6E}" dt="2026-02-02T16:33:06.869" v="3544" actId="115"/>
          <ac:spMkLst>
            <pc:docMk/>
            <pc:sldMk cId="970698725" sldId="618"/>
            <ac:spMk id="2" creationId="{C3CF5404-5D6C-BE28-97B0-7E52B8E6A8F4}"/>
          </ac:spMkLst>
        </pc:spChg>
        <pc:spChg chg="mod">
          <ac:chgData name="Mr Rochelle" userId="2e6c0c78-701c-47a7-afbd-ba2ea3465a58" providerId="ADAL" clId="{204DA670-392C-40DB-A776-502574025E6E}" dt="2026-02-02T16:33:17.266" v="3578" actId="20577"/>
          <ac:spMkLst>
            <pc:docMk/>
            <pc:sldMk cId="970698725" sldId="618"/>
            <ac:spMk id="3" creationId="{10485407-AE41-D294-52B5-1554B687D605}"/>
          </ac:spMkLst>
        </pc:spChg>
        <pc:picChg chg="add mod modCrop">
          <ac:chgData name="Mr Rochelle" userId="2e6c0c78-701c-47a7-afbd-ba2ea3465a58" providerId="ADAL" clId="{204DA670-392C-40DB-A776-502574025E6E}" dt="2026-02-02T16:34:32.168" v="3585"/>
          <ac:picMkLst>
            <pc:docMk/>
            <pc:sldMk cId="970698725" sldId="618"/>
            <ac:picMk id="5" creationId="{89A6E69D-D974-02C8-2B85-1FB7DA05BAC1}"/>
          </ac:picMkLst>
        </pc:picChg>
      </pc:sldChg>
      <pc:sldChg chg="addSp modSp add mod">
        <pc:chgData name="Mr Rochelle" userId="2e6c0c78-701c-47a7-afbd-ba2ea3465a58" providerId="ADAL" clId="{204DA670-392C-40DB-A776-502574025E6E}" dt="2026-02-02T16:35:20.038" v="3619"/>
        <pc:sldMkLst>
          <pc:docMk/>
          <pc:sldMk cId="3791429082" sldId="619"/>
        </pc:sldMkLst>
        <pc:spChg chg="add mod">
          <ac:chgData name="Mr Rochelle" userId="2e6c0c78-701c-47a7-afbd-ba2ea3465a58" providerId="ADAL" clId="{204DA670-392C-40DB-A776-502574025E6E}" dt="2026-02-02T16:35:03.434" v="3618" actId="1076"/>
          <ac:spMkLst>
            <pc:docMk/>
            <pc:sldMk cId="3791429082" sldId="619"/>
            <ac:spMk id="4" creationId="{D8BB4FB5-6297-0750-A99A-6256485B6461}"/>
          </ac:spMkLst>
        </pc:spChg>
        <pc:spChg chg="add mod">
          <ac:chgData name="Mr Rochelle" userId="2e6c0c78-701c-47a7-afbd-ba2ea3465a58" providerId="ADAL" clId="{204DA670-392C-40DB-A776-502574025E6E}" dt="2026-02-02T16:35:20.038" v="3619"/>
          <ac:spMkLst>
            <pc:docMk/>
            <pc:sldMk cId="3791429082" sldId="619"/>
            <ac:spMk id="6" creationId="{1819F288-F66A-5BF9-FAFD-B2A64C23C31F}"/>
          </ac:spMkLst>
        </pc:spChg>
      </pc:sldChg>
      <pc:sldChg chg="addSp delSp modSp add mod">
        <pc:chgData name="Mr Rochelle" userId="2e6c0c78-701c-47a7-afbd-ba2ea3465a58" providerId="ADAL" clId="{204DA670-392C-40DB-A776-502574025E6E}" dt="2026-02-02T16:37:01.584" v="3725" actId="478"/>
        <pc:sldMkLst>
          <pc:docMk/>
          <pc:sldMk cId="2733369861" sldId="620"/>
        </pc:sldMkLst>
        <pc:picChg chg="add mod">
          <ac:chgData name="Mr Rochelle" userId="2e6c0c78-701c-47a7-afbd-ba2ea3465a58" providerId="ADAL" clId="{204DA670-392C-40DB-A776-502574025E6E}" dt="2026-02-02T16:35:59.449" v="3627"/>
          <ac:picMkLst>
            <pc:docMk/>
            <pc:sldMk cId="2733369861" sldId="620"/>
            <ac:picMk id="8" creationId="{DF3B7A29-E98C-C7DD-386C-E0F3788AAED8}"/>
          </ac:picMkLst>
        </pc:picChg>
      </pc:sldChg>
      <pc:sldChg chg="modSp add mod">
        <pc:chgData name="Mr Rochelle" userId="2e6c0c78-701c-47a7-afbd-ba2ea3465a58" providerId="ADAL" clId="{204DA670-392C-40DB-A776-502574025E6E}" dt="2026-02-02T16:38:13.765" v="3824" actId="113"/>
        <pc:sldMkLst>
          <pc:docMk/>
          <pc:sldMk cId="577626959" sldId="621"/>
        </pc:sldMkLst>
        <pc:spChg chg="mod">
          <ac:chgData name="Mr Rochelle" userId="2e6c0c78-701c-47a7-afbd-ba2ea3465a58" providerId="ADAL" clId="{204DA670-392C-40DB-A776-502574025E6E}" dt="2026-02-02T16:38:13.765" v="3824" actId="113"/>
          <ac:spMkLst>
            <pc:docMk/>
            <pc:sldMk cId="577626959" sldId="621"/>
            <ac:spMk id="4" creationId="{1D6EB9B1-5A83-E127-313F-409E60B59295}"/>
          </ac:spMkLst>
        </pc:spChg>
      </pc:sldChg>
      <pc:sldChg chg="addSp delSp modSp add mod">
        <pc:chgData name="Mr Rochelle" userId="2e6c0c78-701c-47a7-afbd-ba2ea3465a58" providerId="ADAL" clId="{204DA670-392C-40DB-A776-502574025E6E}" dt="2026-02-02T16:38:22.587" v="3827" actId="478"/>
        <pc:sldMkLst>
          <pc:docMk/>
          <pc:sldMk cId="2479131055" sldId="622"/>
        </pc:sldMkLst>
        <pc:picChg chg="add mod ord">
          <ac:chgData name="Mr Rochelle" userId="2e6c0c78-701c-47a7-afbd-ba2ea3465a58" providerId="ADAL" clId="{204DA670-392C-40DB-A776-502574025E6E}" dt="2026-02-02T16:37:32.873" v="3732" actId="167"/>
          <ac:picMkLst>
            <pc:docMk/>
            <pc:sldMk cId="2479131055" sldId="622"/>
            <ac:picMk id="7" creationId="{31B7FA54-3C89-2FEC-8BC0-92E73732B0A2}"/>
          </ac:picMkLst>
        </pc:picChg>
      </pc:sldChg>
      <pc:sldChg chg="add">
        <pc:chgData name="Mr Rochelle" userId="2e6c0c78-701c-47a7-afbd-ba2ea3465a58" providerId="ADAL" clId="{204DA670-392C-40DB-A776-502574025E6E}" dt="2026-02-02T16:38:17.230" v="3825" actId="2890"/>
        <pc:sldMkLst>
          <pc:docMk/>
          <pc:sldMk cId="1143541424" sldId="623"/>
        </pc:sldMkLst>
      </pc:sldChg>
      <pc:sldChg chg="addSp delSp modSp add mod">
        <pc:chgData name="Mr Rochelle" userId="2e6c0c78-701c-47a7-afbd-ba2ea3465a58" providerId="ADAL" clId="{204DA670-392C-40DB-A776-502574025E6E}" dt="2026-02-02T16:39:32.019" v="3872" actId="478"/>
        <pc:sldMkLst>
          <pc:docMk/>
          <pc:sldMk cId="2548199577" sldId="624"/>
        </pc:sldMkLst>
        <pc:picChg chg="add mod">
          <ac:chgData name="Mr Rochelle" userId="2e6c0c78-701c-47a7-afbd-ba2ea3465a58" providerId="ADAL" clId="{204DA670-392C-40DB-A776-502574025E6E}" dt="2026-02-02T16:38:52.228" v="3834"/>
          <ac:picMkLst>
            <pc:docMk/>
            <pc:sldMk cId="2548199577" sldId="624"/>
            <ac:picMk id="8" creationId="{AABD7D86-4F82-7FDD-6DB0-9329FE0602C7}"/>
          </ac:picMkLst>
        </pc:picChg>
      </pc:sldChg>
      <pc:sldChg chg="add">
        <pc:chgData name="Mr Rochelle" userId="2e6c0c78-701c-47a7-afbd-ba2ea3465a58" providerId="ADAL" clId="{204DA670-392C-40DB-A776-502574025E6E}" dt="2026-02-02T16:39:27.965" v="3870" actId="2890"/>
        <pc:sldMkLst>
          <pc:docMk/>
          <pc:sldMk cId="304130170" sldId="625"/>
        </pc:sldMkLst>
      </pc:sldChg>
      <pc:sldChg chg="addSp delSp modSp add mod">
        <pc:chgData name="Mr Rochelle" userId="2e6c0c78-701c-47a7-afbd-ba2ea3465a58" providerId="ADAL" clId="{204DA670-392C-40DB-A776-502574025E6E}" dt="2026-02-02T16:42:22.500" v="4023" actId="478"/>
        <pc:sldMkLst>
          <pc:docMk/>
          <pc:sldMk cId="609801519" sldId="626"/>
        </pc:sldMkLst>
        <pc:picChg chg="add mod ord">
          <ac:chgData name="Mr Rochelle" userId="2e6c0c78-701c-47a7-afbd-ba2ea3465a58" providerId="ADAL" clId="{204DA670-392C-40DB-A776-502574025E6E}" dt="2026-02-02T16:41:51.566" v="3963" actId="167"/>
          <ac:picMkLst>
            <pc:docMk/>
            <pc:sldMk cId="609801519" sldId="626"/>
            <ac:picMk id="10" creationId="{7E93E673-2236-8ED1-D3DB-4366DF9E14AD}"/>
          </ac:picMkLst>
        </pc:picChg>
      </pc:sldChg>
      <pc:sldChg chg="delSp add mod">
        <pc:chgData name="Mr Rochelle" userId="2e6c0c78-701c-47a7-afbd-ba2ea3465a58" providerId="ADAL" clId="{204DA670-392C-40DB-A776-502574025E6E}" dt="2026-02-02T16:41:23.900" v="3957" actId="478"/>
        <pc:sldMkLst>
          <pc:docMk/>
          <pc:sldMk cId="501678766" sldId="627"/>
        </pc:sldMkLst>
      </pc:sldChg>
      <pc:sldChg chg="add">
        <pc:chgData name="Mr Rochelle" userId="2e6c0c78-701c-47a7-afbd-ba2ea3465a58" providerId="ADAL" clId="{204DA670-392C-40DB-A776-502574025E6E}" dt="2026-02-02T16:41:18.655" v="3955" actId="2890"/>
        <pc:sldMkLst>
          <pc:docMk/>
          <pc:sldMk cId="3101883308" sldId="628"/>
        </pc:sldMkLst>
      </pc:sldChg>
      <pc:sldChg chg="add">
        <pc:chgData name="Mr Rochelle" userId="2e6c0c78-701c-47a7-afbd-ba2ea3465a58" providerId="ADAL" clId="{204DA670-392C-40DB-A776-502574025E6E}" dt="2026-02-02T16:42:18.205" v="4021" actId="2890"/>
        <pc:sldMkLst>
          <pc:docMk/>
          <pc:sldMk cId="3890191060" sldId="629"/>
        </pc:sldMkLst>
      </pc:sldChg>
      <pc:sldChg chg="addSp delSp modSp add mod">
        <pc:chgData name="Mr Rochelle" userId="2e6c0c78-701c-47a7-afbd-ba2ea3465a58" providerId="ADAL" clId="{204DA670-392C-40DB-A776-502574025E6E}" dt="2026-02-02T16:44:54.804" v="4249" actId="478"/>
        <pc:sldMkLst>
          <pc:docMk/>
          <pc:sldMk cId="205289109" sldId="630"/>
        </pc:sldMkLst>
        <pc:spChg chg="mod">
          <ac:chgData name="Mr Rochelle" userId="2e6c0c78-701c-47a7-afbd-ba2ea3465a58" providerId="ADAL" clId="{204DA670-392C-40DB-A776-502574025E6E}" dt="2026-02-02T16:43:08.224" v="4035" actId="20577"/>
          <ac:spMkLst>
            <pc:docMk/>
            <pc:sldMk cId="205289109" sldId="630"/>
            <ac:spMk id="2" creationId="{D326765A-A747-0ADC-7202-95E2D56D013B}"/>
          </ac:spMkLst>
        </pc:spChg>
        <pc:spChg chg="mod">
          <ac:chgData name="Mr Rochelle" userId="2e6c0c78-701c-47a7-afbd-ba2ea3465a58" providerId="ADAL" clId="{204DA670-392C-40DB-A776-502574025E6E}" dt="2026-02-02T16:43:29.836" v="4103" actId="20577"/>
          <ac:spMkLst>
            <pc:docMk/>
            <pc:sldMk cId="205289109" sldId="630"/>
            <ac:spMk id="3" creationId="{6FB98783-2FE5-5C12-9CAD-F91C92C08EE4}"/>
          </ac:spMkLst>
        </pc:spChg>
        <pc:picChg chg="add mod">
          <ac:chgData name="Mr Rochelle" userId="2e6c0c78-701c-47a7-afbd-ba2ea3465a58" providerId="ADAL" clId="{204DA670-392C-40DB-A776-502574025E6E}" dt="2026-02-02T16:43:42.252" v="4110" actId="1076"/>
          <ac:picMkLst>
            <pc:docMk/>
            <pc:sldMk cId="205289109" sldId="630"/>
            <ac:picMk id="8" creationId="{2BC79A6B-DB8D-FBBF-6A6A-38C84808F4A4}"/>
          </ac:picMkLst>
        </pc:picChg>
      </pc:sldChg>
      <pc:sldChg chg="add">
        <pc:chgData name="Mr Rochelle" userId="2e6c0c78-701c-47a7-afbd-ba2ea3465a58" providerId="ADAL" clId="{204DA670-392C-40DB-A776-502574025E6E}" dt="2026-02-02T16:44:47.811" v="4247" actId="2890"/>
        <pc:sldMkLst>
          <pc:docMk/>
          <pc:sldMk cId="294989108" sldId="631"/>
        </pc:sldMkLst>
      </pc:sldChg>
      <pc:sldChg chg="modSp new mod">
        <pc:chgData name="Mr Rochelle" userId="2e6c0c78-701c-47a7-afbd-ba2ea3465a58" providerId="ADAL" clId="{204DA670-392C-40DB-A776-502574025E6E}" dt="2026-02-02T16:48:03.647" v="4456" actId="20577"/>
        <pc:sldMkLst>
          <pc:docMk/>
          <pc:sldMk cId="3354467047" sldId="632"/>
        </pc:sldMkLst>
        <pc:spChg chg="mod">
          <ac:chgData name="Mr Rochelle" userId="2e6c0c78-701c-47a7-afbd-ba2ea3465a58" providerId="ADAL" clId="{204DA670-392C-40DB-A776-502574025E6E}" dt="2026-02-02T16:46:09.904" v="4261" actId="115"/>
          <ac:spMkLst>
            <pc:docMk/>
            <pc:sldMk cId="3354467047" sldId="632"/>
            <ac:spMk id="2" creationId="{47DDA715-5C2A-887C-A98E-20A8264F0930}"/>
          </ac:spMkLst>
        </pc:spChg>
        <pc:spChg chg="mod">
          <ac:chgData name="Mr Rochelle" userId="2e6c0c78-701c-47a7-afbd-ba2ea3465a58" providerId="ADAL" clId="{204DA670-392C-40DB-A776-502574025E6E}" dt="2026-02-02T16:48:03.647" v="4456" actId="20577"/>
          <ac:spMkLst>
            <pc:docMk/>
            <pc:sldMk cId="3354467047" sldId="632"/>
            <ac:spMk id="3" creationId="{95502CEA-C6EA-A8D6-4E99-AA1A7ADAA4B5}"/>
          </ac:spMkLst>
        </pc:spChg>
      </pc:sldChg>
      <pc:sldChg chg="add">
        <pc:chgData name="Mr Rochelle" userId="2e6c0c78-701c-47a7-afbd-ba2ea3465a58" providerId="ADAL" clId="{204DA670-392C-40DB-A776-502574025E6E}" dt="2026-02-02T16:47:58.846" v="4452" actId="2890"/>
        <pc:sldMkLst>
          <pc:docMk/>
          <pc:sldMk cId="852833864" sldId="633"/>
        </pc:sldMkLst>
      </pc:sldChg>
      <pc:sldChg chg="addSp delSp modSp new mod">
        <pc:chgData name="Mr Rochelle" userId="2e6c0c78-701c-47a7-afbd-ba2ea3465a58" providerId="ADAL" clId="{204DA670-392C-40DB-A776-502574025E6E}" dt="2026-02-02T16:56:06.540" v="4740"/>
        <pc:sldMkLst>
          <pc:docMk/>
          <pc:sldMk cId="477408028" sldId="634"/>
        </pc:sldMkLst>
        <pc:spChg chg="mod">
          <ac:chgData name="Mr Rochelle" userId="2e6c0c78-701c-47a7-afbd-ba2ea3465a58" providerId="ADAL" clId="{204DA670-392C-40DB-A776-502574025E6E}" dt="2026-02-02T16:48:51.860" v="4475" actId="115"/>
          <ac:spMkLst>
            <pc:docMk/>
            <pc:sldMk cId="477408028" sldId="634"/>
            <ac:spMk id="2" creationId="{B22A4B80-1B1B-11E3-D5F5-FBEC560C44FD}"/>
          </ac:spMkLst>
        </pc:spChg>
        <pc:spChg chg="mod">
          <ac:chgData name="Mr Rochelle" userId="2e6c0c78-701c-47a7-afbd-ba2ea3465a58" providerId="ADAL" clId="{204DA670-392C-40DB-A776-502574025E6E}" dt="2026-02-02T16:51:30.929" v="4525" actId="20577"/>
          <ac:spMkLst>
            <pc:docMk/>
            <pc:sldMk cId="477408028" sldId="634"/>
            <ac:spMk id="3" creationId="{8BEF332A-4B3E-787F-7E97-1E01629B5C7B}"/>
          </ac:spMkLst>
        </pc:spChg>
        <pc:picChg chg="add mod">
          <ac:chgData name="Mr Rochelle" userId="2e6c0c78-701c-47a7-afbd-ba2ea3465a58" providerId="ADAL" clId="{204DA670-392C-40DB-A776-502574025E6E}" dt="2026-02-02T16:56:06.540" v="4740"/>
          <ac:picMkLst>
            <pc:docMk/>
            <pc:sldMk cId="477408028" sldId="634"/>
            <ac:picMk id="8" creationId="{E0561C08-9589-1B1D-6EA2-BECA892BBBBE}"/>
          </ac:picMkLst>
        </pc:picChg>
      </pc:sldChg>
      <pc:sldChg chg="modSp add mod">
        <pc:chgData name="Mr Rochelle" userId="2e6c0c78-701c-47a7-afbd-ba2ea3465a58" providerId="ADAL" clId="{204DA670-392C-40DB-A776-502574025E6E}" dt="2026-02-02T16:56:03.175" v="4738" actId="1076"/>
        <pc:sldMkLst>
          <pc:docMk/>
          <pc:sldMk cId="3824136281" sldId="635"/>
        </pc:sldMkLst>
        <pc:spChg chg="mod">
          <ac:chgData name="Mr Rochelle" userId="2e6c0c78-701c-47a7-afbd-ba2ea3465a58" providerId="ADAL" clId="{204DA670-392C-40DB-A776-502574025E6E}" dt="2026-02-02T16:53:37.116" v="4654" actId="20577"/>
          <ac:spMkLst>
            <pc:docMk/>
            <pc:sldMk cId="3824136281" sldId="635"/>
            <ac:spMk id="3" creationId="{9EA97581-8112-A2FA-56A9-ABB850C839F5}"/>
          </ac:spMkLst>
        </pc:spChg>
        <pc:picChg chg="mod">
          <ac:chgData name="Mr Rochelle" userId="2e6c0c78-701c-47a7-afbd-ba2ea3465a58" providerId="ADAL" clId="{204DA670-392C-40DB-A776-502574025E6E}" dt="2026-02-02T16:56:03.175" v="4738" actId="1076"/>
          <ac:picMkLst>
            <pc:docMk/>
            <pc:sldMk cId="3824136281" sldId="635"/>
            <ac:picMk id="7" creationId="{1B973757-AFBE-F58B-FED8-7EF031418ABF}"/>
          </ac:picMkLst>
        </pc:picChg>
      </pc:sldChg>
      <pc:sldChg chg="addSp delSp modSp add mod">
        <pc:chgData name="Mr Rochelle" userId="2e6c0c78-701c-47a7-afbd-ba2ea3465a58" providerId="ADAL" clId="{204DA670-392C-40DB-A776-502574025E6E}" dt="2026-02-02T16:55:57.101" v="4737"/>
        <pc:sldMkLst>
          <pc:docMk/>
          <pc:sldMk cId="1352868600" sldId="636"/>
        </pc:sldMkLst>
        <pc:spChg chg="mod">
          <ac:chgData name="Mr Rochelle" userId="2e6c0c78-701c-47a7-afbd-ba2ea3465a58" providerId="ADAL" clId="{204DA670-392C-40DB-A776-502574025E6E}" dt="2026-02-02T16:53:47.109" v="4657" actId="6549"/>
          <ac:spMkLst>
            <pc:docMk/>
            <pc:sldMk cId="1352868600" sldId="636"/>
            <ac:spMk id="3" creationId="{1CFA947D-58EF-D903-19CF-69F1F0C57617}"/>
          </ac:spMkLst>
        </pc:spChg>
        <pc:picChg chg="add mod">
          <ac:chgData name="Mr Rochelle" userId="2e6c0c78-701c-47a7-afbd-ba2ea3465a58" providerId="ADAL" clId="{204DA670-392C-40DB-A776-502574025E6E}" dt="2026-02-02T16:55:57.101" v="4737"/>
          <ac:picMkLst>
            <pc:docMk/>
            <pc:sldMk cId="1352868600" sldId="636"/>
            <ac:picMk id="6" creationId="{3933C9D6-6BC3-FA93-71B1-BE29D68D56A2}"/>
          </ac:picMkLst>
        </pc:picChg>
      </pc:sldChg>
      <pc:sldChg chg="modSp add mod">
        <pc:chgData name="Mr Rochelle" userId="2e6c0c78-701c-47a7-afbd-ba2ea3465a58" providerId="ADAL" clId="{204DA670-392C-40DB-A776-502574025E6E}" dt="2026-02-02T16:55:54.212" v="4735" actId="1076"/>
        <pc:sldMkLst>
          <pc:docMk/>
          <pc:sldMk cId="1726903123" sldId="637"/>
        </pc:sldMkLst>
        <pc:picChg chg="mod">
          <ac:chgData name="Mr Rochelle" userId="2e6c0c78-701c-47a7-afbd-ba2ea3465a58" providerId="ADAL" clId="{204DA670-392C-40DB-A776-502574025E6E}" dt="2026-02-02T16:55:54.212" v="4735" actId="1076"/>
          <ac:picMkLst>
            <pc:docMk/>
            <pc:sldMk cId="1726903123" sldId="637"/>
            <ac:picMk id="5" creationId="{D4983385-2E07-8EA8-F21C-5777E1DD7E90}"/>
          </ac:picMkLst>
        </pc:picChg>
      </pc:sldChg>
      <pc:sldChg chg="addSp delSp modSp add mod">
        <pc:chgData name="Mr Rochelle" userId="2e6c0c78-701c-47a7-afbd-ba2ea3465a58" providerId="ADAL" clId="{204DA670-392C-40DB-A776-502574025E6E}" dt="2026-02-02T16:55:49.598" v="4734"/>
        <pc:sldMkLst>
          <pc:docMk/>
          <pc:sldMk cId="2132598139" sldId="638"/>
        </pc:sldMkLst>
        <pc:spChg chg="mod">
          <ac:chgData name="Mr Rochelle" userId="2e6c0c78-701c-47a7-afbd-ba2ea3465a58" providerId="ADAL" clId="{204DA670-392C-40DB-A776-502574025E6E}" dt="2026-02-02T16:54:42.693" v="4704" actId="6549"/>
          <ac:spMkLst>
            <pc:docMk/>
            <pc:sldMk cId="2132598139" sldId="638"/>
            <ac:spMk id="3" creationId="{10EFD466-E6B9-D75C-D0EF-84FF2E0762EA}"/>
          </ac:spMkLst>
        </pc:spChg>
        <pc:picChg chg="add mod">
          <ac:chgData name="Mr Rochelle" userId="2e6c0c78-701c-47a7-afbd-ba2ea3465a58" providerId="ADAL" clId="{204DA670-392C-40DB-A776-502574025E6E}" dt="2026-02-02T16:55:49.598" v="4734"/>
          <ac:picMkLst>
            <pc:docMk/>
            <pc:sldMk cId="2132598139" sldId="638"/>
            <ac:picMk id="7" creationId="{384E7DC4-6784-F918-C8AA-2A1FAF3A9FAC}"/>
          </ac:picMkLst>
        </pc:picChg>
      </pc:sldChg>
      <pc:sldChg chg="modSp add mod">
        <pc:chgData name="Mr Rochelle" userId="2e6c0c78-701c-47a7-afbd-ba2ea3465a58" providerId="ADAL" clId="{204DA670-392C-40DB-A776-502574025E6E}" dt="2026-02-02T16:55:46.221" v="4732" actId="1076"/>
        <pc:sldMkLst>
          <pc:docMk/>
          <pc:sldMk cId="2698874533" sldId="639"/>
        </pc:sldMkLst>
        <pc:picChg chg="mod">
          <ac:chgData name="Mr Rochelle" userId="2e6c0c78-701c-47a7-afbd-ba2ea3465a58" providerId="ADAL" clId="{204DA670-392C-40DB-A776-502574025E6E}" dt="2026-02-02T16:55:46.221" v="4732" actId="1076"/>
          <ac:picMkLst>
            <pc:docMk/>
            <pc:sldMk cId="2698874533" sldId="639"/>
            <ac:picMk id="6" creationId="{7AF817EE-181F-8F75-3C5D-8F74E23FF179}"/>
          </ac:picMkLst>
        </pc:picChg>
      </pc:sldChg>
      <pc:sldChg chg="addSp delSp modSp add mod">
        <pc:chgData name="Mr Rochelle" userId="2e6c0c78-701c-47a7-afbd-ba2ea3465a58" providerId="ADAL" clId="{204DA670-392C-40DB-A776-502574025E6E}" dt="2026-02-02T16:55:42.749" v="4731" actId="20577"/>
        <pc:sldMkLst>
          <pc:docMk/>
          <pc:sldMk cId="4020392087" sldId="640"/>
        </pc:sldMkLst>
        <pc:spChg chg="mod">
          <ac:chgData name="Mr Rochelle" userId="2e6c0c78-701c-47a7-afbd-ba2ea3465a58" providerId="ADAL" clId="{204DA670-392C-40DB-A776-502574025E6E}" dt="2026-02-02T16:55:42.749" v="4731" actId="20577"/>
          <ac:spMkLst>
            <pc:docMk/>
            <pc:sldMk cId="4020392087" sldId="640"/>
            <ac:spMk id="3" creationId="{B314D094-040D-7EB0-2FF2-A93C32C4CC83}"/>
          </ac:spMkLst>
        </pc:spChg>
        <pc:picChg chg="add mod">
          <ac:chgData name="Mr Rochelle" userId="2e6c0c78-701c-47a7-afbd-ba2ea3465a58" providerId="ADAL" clId="{204DA670-392C-40DB-A776-502574025E6E}" dt="2026-02-02T16:55:20.885" v="4713"/>
          <ac:picMkLst>
            <pc:docMk/>
            <pc:sldMk cId="4020392087" sldId="640"/>
            <ac:picMk id="7" creationId="{6D8CF1DB-A99E-CD65-57AA-D9BDD3C3864A}"/>
          </ac:picMkLst>
        </pc:picChg>
      </pc:sldChg>
      <pc:sldChg chg="add">
        <pc:chgData name="Mr Rochelle" userId="2e6c0c78-701c-47a7-afbd-ba2ea3465a58" providerId="ADAL" clId="{204DA670-392C-40DB-A776-502574025E6E}" dt="2026-02-02T16:55:40.158" v="4730" actId="2890"/>
        <pc:sldMkLst>
          <pc:docMk/>
          <pc:sldMk cId="4266004232" sldId="641"/>
        </pc:sldMkLst>
      </pc:sldChg>
      <pc:sldChg chg="add">
        <pc:chgData name="Mr Rochelle" userId="2e6c0c78-701c-47a7-afbd-ba2ea3465a58" providerId="ADAL" clId="{204DA670-392C-40DB-A776-502574025E6E}" dt="2026-02-02T17:09:57.417" v="4974" actId="2890"/>
        <pc:sldMkLst>
          <pc:docMk/>
          <pc:sldMk cId="286398904" sldId="642"/>
        </pc:sldMkLst>
      </pc:sldChg>
      <pc:sldChg chg="modSp add mod">
        <pc:chgData name="Mr Rochelle" userId="2e6c0c78-701c-47a7-afbd-ba2ea3465a58" providerId="ADAL" clId="{204DA670-392C-40DB-A776-502574025E6E}" dt="2026-02-02T17:24:06.462" v="5108" actId="20577"/>
        <pc:sldMkLst>
          <pc:docMk/>
          <pc:sldMk cId="196112403" sldId="643"/>
        </pc:sldMkLst>
        <pc:spChg chg="mod">
          <ac:chgData name="Mr Rochelle" userId="2e6c0c78-701c-47a7-afbd-ba2ea3465a58" providerId="ADAL" clId="{204DA670-392C-40DB-A776-502574025E6E}" dt="2026-02-02T17:24:06.462" v="5108" actId="20577"/>
          <ac:spMkLst>
            <pc:docMk/>
            <pc:sldMk cId="196112403" sldId="643"/>
            <ac:spMk id="3" creationId="{C1627B2A-905D-A2BF-A1F3-D106E58B499C}"/>
          </ac:spMkLst>
        </pc:spChg>
      </pc:sldChg>
      <pc:sldChg chg="add">
        <pc:chgData name="Mr Rochelle" userId="2e6c0c78-701c-47a7-afbd-ba2ea3465a58" providerId="ADAL" clId="{204DA670-392C-40DB-A776-502574025E6E}" dt="2026-02-02T17:23:54.106" v="5104" actId="2890"/>
        <pc:sldMkLst>
          <pc:docMk/>
          <pc:sldMk cId="1283475595" sldId="644"/>
        </pc:sldMkLst>
      </pc:sldChg>
      <pc:sldChg chg="modSp add mod">
        <pc:chgData name="Mr Rochelle" userId="2e6c0c78-701c-47a7-afbd-ba2ea3465a58" providerId="ADAL" clId="{204DA670-392C-40DB-A776-502574025E6E}" dt="2026-02-02T17:30:31.283" v="5326" actId="6549"/>
        <pc:sldMkLst>
          <pc:docMk/>
          <pc:sldMk cId="1188745991" sldId="645"/>
        </pc:sldMkLst>
        <pc:spChg chg="mod">
          <ac:chgData name="Mr Rochelle" userId="2e6c0c78-701c-47a7-afbd-ba2ea3465a58" providerId="ADAL" clId="{204DA670-392C-40DB-A776-502574025E6E}" dt="2026-02-02T17:30:31.283" v="5326" actId="6549"/>
          <ac:spMkLst>
            <pc:docMk/>
            <pc:sldMk cId="1188745991" sldId="645"/>
            <ac:spMk id="3" creationId="{2ED46935-BFDE-FBDF-F6E7-BF33873ACE40}"/>
          </ac:spMkLst>
        </pc:spChg>
      </pc:sldChg>
      <pc:sldChg chg="add">
        <pc:chgData name="Mr Rochelle" userId="2e6c0c78-701c-47a7-afbd-ba2ea3465a58" providerId="ADAL" clId="{204DA670-392C-40DB-A776-502574025E6E}" dt="2026-02-02T17:30:24.346" v="5324" actId="2890"/>
        <pc:sldMkLst>
          <pc:docMk/>
          <pc:sldMk cId="293598690" sldId="646"/>
        </pc:sldMkLst>
      </pc:sldChg>
      <pc:sldChg chg="addSp delSp modSp add mod">
        <pc:chgData name="Mr Rochelle" userId="2e6c0c78-701c-47a7-afbd-ba2ea3465a58" providerId="ADAL" clId="{204DA670-392C-40DB-A776-502574025E6E}" dt="2026-02-02T17:36:08.389" v="5439"/>
        <pc:sldMkLst>
          <pc:docMk/>
          <pc:sldMk cId="745657355" sldId="647"/>
        </pc:sldMkLst>
        <pc:picChg chg="add mod ord">
          <ac:chgData name="Mr Rochelle" userId="2e6c0c78-701c-47a7-afbd-ba2ea3465a58" providerId="ADAL" clId="{204DA670-392C-40DB-A776-502574025E6E}" dt="2026-02-02T17:36:08.389" v="5439"/>
          <ac:picMkLst>
            <pc:docMk/>
            <pc:sldMk cId="745657355" sldId="647"/>
            <ac:picMk id="5" creationId="{CB7D03B6-6358-C97D-3527-4C9FF274CE49}"/>
          </ac:picMkLst>
        </pc:picChg>
      </pc:sldChg>
      <pc:sldChg chg="modSp add">
        <pc:chgData name="Mr Rochelle" userId="2e6c0c78-701c-47a7-afbd-ba2ea3465a58" providerId="ADAL" clId="{204DA670-392C-40DB-A776-502574025E6E}" dt="2026-02-02T17:46:07.072" v="5645" actId="207"/>
        <pc:sldMkLst>
          <pc:docMk/>
          <pc:sldMk cId="1023466915" sldId="774"/>
        </pc:sldMkLst>
        <pc:spChg chg="mod">
          <ac:chgData name="Mr Rochelle" userId="2e6c0c78-701c-47a7-afbd-ba2ea3465a58" providerId="ADAL" clId="{204DA670-392C-40DB-A776-502574025E6E}" dt="2026-02-02T17:46:07.072" v="5645" actId="207"/>
          <ac:spMkLst>
            <pc:docMk/>
            <pc:sldMk cId="1023466915" sldId="774"/>
            <ac:spMk id="7" creationId="{259D08BE-9D93-E398-4F8C-EBDA8AE3E589}"/>
          </ac:spMkLst>
        </pc:spChg>
        <pc:spChg chg="mod">
          <ac:chgData name="Mr Rochelle" userId="2e6c0c78-701c-47a7-afbd-ba2ea3465a58" providerId="ADAL" clId="{204DA670-392C-40DB-A776-502574025E6E}" dt="2026-02-02T17:46:07.072" v="5645" actId="207"/>
          <ac:spMkLst>
            <pc:docMk/>
            <pc:sldMk cId="1023466915" sldId="774"/>
            <ac:spMk id="8" creationId="{6972D229-DB77-5F19-A632-7B7515169263}"/>
          </ac:spMkLst>
        </pc:spChg>
      </pc:sldChg>
      <pc:sldChg chg="addSp delSp modSp add mod delAnim modAnim">
        <pc:chgData name="Mr Rochelle" userId="2e6c0c78-701c-47a7-afbd-ba2ea3465a58" providerId="ADAL" clId="{204DA670-392C-40DB-A776-502574025E6E}" dt="2026-02-02T17:46:17.398" v="5647" actId="478"/>
        <pc:sldMkLst>
          <pc:docMk/>
          <pc:sldMk cId="2610090231" sldId="775"/>
        </pc:sldMkLst>
        <pc:spChg chg="mod">
          <ac:chgData name="Mr Rochelle" userId="2e6c0c78-701c-47a7-afbd-ba2ea3465a58" providerId="ADAL" clId="{204DA670-392C-40DB-A776-502574025E6E}" dt="2026-02-02T17:44:22.675" v="5628"/>
          <ac:spMkLst>
            <pc:docMk/>
            <pc:sldMk cId="2610090231" sldId="775"/>
            <ac:spMk id="3" creationId="{DF69735B-D310-118A-4ECA-DCFF254CFF3B}"/>
          </ac:spMkLst>
        </pc:spChg>
        <pc:picChg chg="add mod">
          <ac:chgData name="Mr Rochelle" userId="2e6c0c78-701c-47a7-afbd-ba2ea3465a58" providerId="ADAL" clId="{204DA670-392C-40DB-A776-502574025E6E}" dt="2026-02-02T17:45:22.330" v="5640" actId="1076"/>
          <ac:picMkLst>
            <pc:docMk/>
            <pc:sldMk cId="2610090231" sldId="775"/>
            <ac:picMk id="120" creationId="{5B7C5AFD-274B-3A99-2BB3-B0F422FD5DF6}"/>
          </ac:picMkLst>
        </pc:picChg>
      </pc:sldChg>
      <pc:sldChg chg="add">
        <pc:chgData name="Mr Rochelle" userId="2e6c0c78-701c-47a7-afbd-ba2ea3465a58" providerId="ADAL" clId="{204DA670-392C-40DB-A776-502574025E6E}" dt="2026-02-02T17:46:12.211" v="5646" actId="2890"/>
        <pc:sldMkLst>
          <pc:docMk/>
          <pc:sldMk cId="450020596" sldId="776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1.75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7 10722,'5'-6'6878,"-5"19"-6194,28 247 567,-8-92-844,33 306 467,-45-398-650,4 60 146,7 67 137,-17-194-423,0 6 361,-2-15-439,0 0 1,0 0 0,-1 0-1,1 0 1,0 0 0,0 0-1,0 0 1,0 0 0,0 0-1,0-1 1,0 1 0,0 0-1,0 0 1,-1 0 0,1 0-1,0 0 1,0 0 0,0 0-1,0 0 1,0 0 0,0 1-1,0-1 1,0 0 0,-1 0-1,1 0 1,0 0 0,0 0 0,0 0-1,0 0 1,0 0 0,0 0-1,0 0 1,0 0 0,0 0-1,0 0 1,0 0 0,-1 0-1,1 0 1,0 1 0,0-1-1,0 0 1,0 0 0,0 0-1,0 0 1,0 0 0,0 0-1,0 0 1,0 0 0,0 1-1,0-1 1,0 0 0,0 0-1,0 0 1,0 0 0,0 0-1,0 0 1,0 0 0,0 0 0,0 0-1,0 1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2.31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14 11218,'1'1'130,"1"-1"-1,-1 1 0,0-1 0,1 1 1,-1 0-1,0-1 0,0 1 0,0 0 0,0 0 1,0 0-1,0 0 0,0 0 0,0 0 1,0 0-1,0 0 0,0 0 0,-1 0 0,1 1 1,0-1-1,0 2 0,2 3 121,76 108 639,-66-99-666,0 0-1,1-1 1,0-1-1,1 0 1,18 11-1,-23-17-28,-4-2 135,0-1 1,1 0 0,-1 0 0,11 3 0,-15-6-218,0-1 0,-1 1 0,1-1 0,0 1 0,0-1 0,0 0 0,0 0 0,0 0 0,0 0 0,0 0 0,0 0 0,0-1 1,0 1-1,0 0 0,-1-1 0,1 0 0,0 1 0,0-1 0,0 0 0,-1 0 0,1 0 0,1-2 0,3-1 59,-1-1 0,-1 0 0,1-1 0,-1 1 0,0-1 0,0 0 0,4-8 0,20-49 250,-10 20-256,-2 7-167,7-13-27,-5 20-3080,-15 28 1705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3.2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11450,'0'0'833,"15"11"1925,6 9-2264,-1 0 1,-1 1 0,-2 1 0,28 44 0,28 34-177,-71-98-344,9 12-153,1 0 0,1-1-1,0-1 1,0 0-1,1 0 1,16 9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3.5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176 0 13627,'-8'15'592,"-4"6"200,-1 5-32,-2 9-87,0-1-193,-2 9-368,0 2-64,1 0-24,-1-2-16,2-10-8,5-5 0,2-8-144,2-6-280,5-11 712,-4-9-264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3.8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12291,'2'8'640,"1"8"360,0 11-264,1 7 104,2 11-16,0 0-63,-1 5-217,-1-2-104,1-7-136,1-2-104,-1-9-144,-2-4-24,3-5-184,-2-7-456,1-5-624,1-3-169,-2-5 545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4.31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58 15 10002,'-10'6'5230,"8"-5"-4939,-9 21-501,10-18 610,-6 12-377,1 1 1,1 1 0,0-1-1,2 1 1,0 0 0,0 0 0,2 0-1,1 0 1,0 0 0,1 0-1,1 0 1,5 24 0,-6-37-25,1 0 0,0 0 1,0-1-1,0 1 0,1-1 1,-1 1-1,1-1 0,0 0 0,0 0 1,1 0-1,-1-1 0,1 1 1,0-1-1,0 1 0,0-1 0,0-1 1,1 1-1,-1-1 0,1 1 1,-1-1-1,1 0 0,0-1 1,0 1-1,0-1 0,0 0 0,0 0 1,0-1-1,8 0 0,-8 0 75,1 0 1,0 0-1,-1-1 0,1 0 0,0-1 0,-1 1 1,1-1-1,-1 0 0,0 0 0,0-1 0,0 1 1,0-1-1,0 0 0,0-1 0,-1 1 0,0-1 0,1 0 1,-1 0-1,-1 0 0,1 0 0,-1-1 0,1 0 1,-1 1-1,-1-1 0,4-8 0,-2 3 143,-2 0-1,1-1 1,-1 1 0,-1-1-1,0 1 1,0-1 0,-1 0-1,0 0 1,-1 1 0,0-1-1,-6-19 1,3 15-126,0-1 0,-2 1 0,0 0 0,-1 0 0,0 1 0,-1 0 0,-11-15 0,17 27-231,0-1 0,1 1 1,-1 0-1,0 0 1,0 1-1,-1-1 0,1 0 1,0 1-1,-1-1 1,1 1-1,-1-1 1,1 1-1,-1 0 0,0 0 1,1 1-1,-1-1 1,0 0-1,0 1 1,1 0-1,-1 0 0,0-1 1,-3 2-1,1-1-202,0 1 0,0 1-1,0-1 1,0 0 0,0 1 0,1 0-1,-1 0 1,1 1 0,0-1 0,-1 1-1,-5 5 1,-2 5-82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5.56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11795,'6'5'4487,"-6"-4"-4308,4 18-328,-3-12 546,14 107 159,2 130 0,-14-177-264,11 299 1495,2 48-868,-9-177-751,-9-263-1843,1 20 1100,1 0-1,-1 0 0,1 0 0,0 0 1,1 0-1,-1 0 0,1 0 0,0 0 0,1 0 1,2-6-1,1 4-568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6.07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10314,'27'17'1234,"-1"2"0,0 1 0,-2 1 0,41 45 0,-6-6 429,-59-59-1662,42 35 804,-38-33-703,-1 0-1,1-1 0,0 0 0,0 0 0,-1 0 1,2 0-1,-1 0 0,0-1 0,0 0 1,5 1-1,-7-2-45,0 0-1,1-1 1,-1 1-1,0-1 1,0 1 0,0-1-1,0 0 1,0 0 0,0 0-1,0 0 1,0 0-1,0-1 1,0 1 0,0 0-1,0-1 1,-1 1 0,1-1-1,-1 0 1,1 0-1,1-2 1,23-40 143,-20 33-173,-1-1 0,0-1 0,-1 1 0,4-18 1,-6-5-3048,0 15 3648,-1 11 102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6.6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9354,'0'6'4217,"3"3"-3361,9 5-144,4 7 0,12 5-95,5 1-97,3-2-272,0 3-72,-7-4-112,0 0-48,-7 5 8,-1-2-8,-2 0-16,-3-1-112,-2-7-448,-7-2-337,4-10 433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6.92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206 1 12883,'-5'7'928,"-4"5"592,-3 3-504,-2 2 1,-5 5-313,1 3-248,1 5-304,-1 4-80,3 6-48,1-3-24,4-3 0,-1-4-176,2-6-520,0 0-264,-2-4-353,2-2 9,3-5 784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7.3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10930,'0'15'624,"0"10"449,2 7-345,4 10-112,-3 3-48,1 2-216,2 0-96,0-8-104,0-4-64,1-12-56,-3-7-16,-2-5-448,-1-5-88,4-2 224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7.90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72 15 12451,'-1'-1'97,"0"1"1,0 0 0,0 0-1,-1 0 1,1 0-1,0 0 1,0 0 0,0 0-1,0 0 1,-1 0 0,1 1-1,0-1 1,0 1 0,0-1-1,0 0 1,0 1-1,0 0 1,0-1 0,0 1-1,0 0 1,0-1 0,0 1-1,0 0 1,0 0 0,1 0-1,-1 0 1,0 0 0,1 0-1,-1 0 1,0 0-1,0 1 1,-2 4-57,-1 0 0,1 1 0,0-1 1,-2 8-1,-1 7-3,1 0 1,1 0-1,1 1 1,1-1-1,1 1 1,1 0-1,4 39 1,-3-55-48,1-1 0,-1 1 1,1 0-1,0-1 0,0 1 0,0-1 1,1 0-1,0 0 0,0 0 1,0 0-1,1 0 0,-1-1 0,1 1 1,0-1-1,1 0 0,4 3 1,-6-4 11,1-1 0,0 0 1,-1 0-1,1 0 0,0-1 0,0 1 1,0-1-1,1 0 0,-1 0 1,0-1-1,0 1 0,0-1 1,1 0-1,-1 0 0,0 0 1,0-1-1,1 1 0,-1-1 1,0 0-1,0 0 0,0 0 0,6-4 1,-3 2 50,0-1 0,-1 0 0,1 0 0,-1-1 0,0 0 0,0 0 0,0-1 0,-1 0 0,0 1 0,0-2 0,0 1 0,-1-1 0,0 1 0,0-1 0,-1 0 0,5-14 0,-2 3 85,-1-1 0,-1 1 1,-1-1-1,0 0 0,-1-35 0,-2 49-147,0 1 0,-1-1-1,1 1 1,-1 0 0,0-1-1,0 1 1,0 0 0,-1-1-1,0 1 1,1 0-1,-2 0 1,1 0 0,0 0-1,-1 1 1,1-1 0,-1 1-1,0-1 1,-1 1 0,1 0-1,0 0 1,-1 0-1,-5-3 1,0 2-273,0-1 0,0 1-1,0 1 1,0 0 0,0 0 0,-1 1 0,1 0-1,-1 1 1,-12-1 0,18 2-35,1 0 0,-1 0 0,0 0 0,1 1 0,-1-1 1,-4 2-1,-5 4-508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8.3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169 0 12219,'-16'12'280,"1"-1"0,1 2 0,0 0 0,1 1 0,0 0 0,1 1 0,-20 32 0,26-37-257,1 1 0,0-1-1,0 1 1,1 0 0,1 1 0,-1-1 0,2 1-1,0 0 1,0-1 0,1 1 0,1 0-1,0 0 1,3 23 0,-2-30-24,0 1 0,1-1-1,-1 0 1,1 1 0,0-1 0,1 0 0,-1 0 0,1 0-1,0 0 1,0-1 0,1 1 0,-1-1 0,1 0 0,7 7-1,-4-6 14,0-1-1,0 1 1,0-1-1,1 0 0,-1-1 1,1 0-1,0 0 1,0-1-1,10 2 0,-1-1 117,0-1 0,1-1-1,-1-1 1,1 0 0,-1-1-1,1-1 1,-1-1 0,34-9-1,-41 9-14,0-1-1,0 0 0,-1-1 0,1 0 1,-1 0-1,0-1 0,-1-1 0,0 1 1,15-16-1,-20 19-79,0 0 0,0 0 1,-1-1-1,0 0 0,1 1 1,-1-1-1,-1 0 0,1 0 0,0 0 1,-1 0-1,0 0 0,0 0 0,0 0 1,-1-1-1,1 1 0,-1 0 0,0-1 1,0 1-1,0 0 0,-1 0 0,0-1 1,0 1-1,0 0 0,0 0 0,0 0 1,-1 0-1,-2-4 0,-2-2-129,0 1-1,0 0 0,-1 0 1,0 0-1,-1 1 1,0 0-1,0 1 0,-1 0 1,0 0-1,0 1 0,0 0 1,-1 0-1,-11-4 1,1 1-96,-1 1 0,0 1 0,-1 1 1,1 1-1,-38-4 0,46 8 893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1.5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13 145 9858,'-3'-2'2875,"-7"-11"1326,10 12-4191,0 0 1,0 0 0,1 1 0,-1-1-1,0 0 1,0 1 0,0-1-1,1 0 1,-1 1 0,0-1-1,1 0 1,-1 1 0,1-1-1,-1 1 1,1-1 0,-1 1-1,1-1 1,-1 1 0,1-1-1,-1 1 1,1-1 0,0 1 0,-1 0-1,1-1 1,0 1 0,-1 0-1,1-1 1,0 1 0,-1 0-1,2 0 1,13-7 17,-1-1 0,15-9 0,18-11 19,-25 17-28,1 1 0,1 2 0,0 0-1,36-7 1,-53 14-26,0 1 0,0-1 0,-1 1-1,1 1 1,0-1 0,0 1-1,-1 0 1,1 1 0,0 0 0,-1 0-1,1 0 1,-1 1 0,0 0-1,11 7 1,-13-8 14,-1 0-1,0 1 1,0-1-1,-1 1 1,1 0-1,-1 0 1,1 0-1,-1 1 1,0-1-1,0 0 1,0 1-1,0-1 1,-1 1-1,0 0 1,1-1-1,-1 1 1,-1 0-1,1 0 1,-1 0-1,1 0 1,-1 0 0,0-1-1,0 1 1,-1 0-1,1 0 1,-3 7-1,0 0 25,-2 0-1,1 0 1,-2 0-1,1-1 1,-1 1-1,-1-2 1,-14 17 0,-17 29 123,35-49-87,-1 1-1,0-1 1,-1 0 0,1 0 0,-1 0 0,-1 0-1,1-1 1,-1 0 0,1 0 0,-1-1-1,-1 0 1,-9 6 0,16-10-59,0 0 1,0 0-1,0 0 1,-1 0-1,1 0 1,0 0-1,0 0 1,0 0-1,0 0 1,0 0-1,-1 0 1,1 0-1,0 0 1,0 0-1,0 0 1,0 0-1,0 0 1,0 0-1,-1 0 0,1 0 1,0 0-1,0 0 1,0 0-1,0 0 1,0 1-1,0-1 1,0 0-1,-1 0 1,1 0-1,0 0 1,0 0-1,0 0 1,0 0-1,0 1 1,0-1-1,0 0 1,0 0-1,0 0 0,0 0 1,0 0-1,0 1 1,0-1-1,0 0 1,0 0-1,0 0 1,0 0-1,0 0 1,0 1-1,0-1 1,0 0-1,0 0 1,0 0-1,0 0 1,0 0-1,0 1 0,0-1 1,0 0-1,0 0 1,1 0-1,-1 0 1,0 0-1,0 0 1,0 0-1,0 0 1,0 1-1,0-1 1,0 0-1,1 0 1,9 0 378,-8-1-389,1 0-1,0 0 0,-1 0 1,1 1-1,0-1 0,0 1 1,0 0-1,-1 0 0,1 0 1,0 0-1,0 1 0,3 0 1,38 11-12,-27-6 8,4-1-5,0 2 1,0 1 0,30 15 0,-45-19 4,1 0-1,-1 1 0,0-1 1,0 1-1,-1 0 1,1 1-1,-1-1 1,0 1-1,0 0 1,-1 0-1,0 1 1,0-1-1,-1 1 0,3 7 1,0-1 23,-2 1 0,0 0 0,0 0-1,-1 0 1,1 22 0,-4-28 21,0 0 0,0-1 0,-1 1 0,0 0-1,0-1 1,-1 1 0,0-1 0,-1 1 0,1-1 0,-1 0 0,-1 0-1,-3 6 1,-1-1 83,0-1-1,-1-1 1,0 1-1,0-1 1,-1-1-1,-1 0 1,0 0-1,0-1 0,-16 9 1,8-8-21,1 0 0,-2-1 0,1-1 1,-1 0-1,-32 5 0,45-11-119,0 0 0,-1-1-1,1 0 1,0-1 0,-1 0 0,1 0 0,0 0 0,0-1-1,0 0 1,0 0 0,0-1 0,0 1 0,0-2-1,1 1 1,-9-7 0,9 7-539,1-1-1,0-1 1,0 1 0,0-1 0,1 0-1,0 0 1,0 0 0,0 0 0,0-1-1,-4-10 1,3 1-281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2.5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1 157 11242,'0'-6'265,"1"1"0,0 0 0,0-1 0,1 1 0,-1 0 0,1-1-1,0 1 1,0 0 0,1 0 0,0 1 0,0-1 0,0 1 0,0-1-1,1 1 1,-1 0 0,1 0 0,0 0 0,1 1 0,-1-1 0,6-2 0,3-3-30,0 1 0,0 1 1,1 1-1,0 0 0,1 0 1,14-2-1,-23 6-161,1 0 0,-1 1 0,0 1 0,0-1 0,1 1 0,-1 0 0,1 0 0,-1 1-1,10 1 1,-12-1-65,-1 0-1,0 1 1,1-1 0,-1 0-1,0 1 1,0 0-1,0 0 1,0 0-1,-1 0 1,1 0-1,0 0 1,-1 1-1,1 0 1,-1-1-1,0 1 1,0 0-1,0 0 1,2 6-1,1 2-5,-1 1-1,-1-1 1,0 1-1,-1 0 0,0 0 1,-1 0-1,0 1 0,-1 17 1,-2-7-22,0 0 1,-2 0 0,-10 36-1,-1-17-66,-36 71 0,20-49 41,0-8 54,20-38 30,-16 36 0,27-53-38,0 0 0,0 0-1,-1 0 1,1 0-1,0 0 1,-1-1-1,1 1 1,-1 0-1,0 0 1,1 0-1,-1-1 1,1 1-1,-1 0 1,0-1 0,0 1-1,1 0 1,-1-1-1,0 1 1,0-1-1,0 1 1,0-1-1,0 1 1,-4 1 4,4-1-6,1-1 0,-1 1 1,1 0-1,-1-1 0,1 1 0,-1 0 1,1 0-1,-1 0 0,1-1 0,-1 1 0,1 0 1,0 0-1,0 0 0,0 0 0,-1 0 1,1 0-1,0 0 0,0-1 0,0 1 1,0 0-1,0 0 0,1 0 0,-1 0 1,0 0-1,0 0 0,1 1 0,2-1-7,-1 0-1,1 0 1,0 0-1,-1-1 1,1 1-1,0-1 1,0 1-1,0-1 1,-1 0-1,1 0 1,0 0-1,3-1 1,3 1 4,244-9 1050,-218 7-1031,-26 1-11,0 1 1,1 0 0,-1 0-1,0 1 1,10 1 0,7 0 18,-22-2-56,-1 0 1,1 0-1,-1 0 1,0 1-1,1-1 1,5 3 0,5-3-5341,-17-1 4689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3.8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155 1 10522,'-3'16'3461,"-7"19"-2776,0 2-597,-105 390 242,113-421-281,-1 1 125,0 1 1,1 0 0,0-1 0,0 1-1,1 0 1,0 0 0,1 0 0,0 16 0,41-25 2655,-23-1-2661,-1-1 1,29-9 0,20-4 97,-27 10-159,21-3 31,89-3 0,-84 16-147,-69-5-1243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4.1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1 8554,'-1'0'230,"1"0"0,-1 0 0,1 0-1,-1 0 1,1 0 0,-1 0 0,1 0 0,-1 1 0,1-1 0,-1 0 0,1 0 0,0 0-1,-1 1 1,1-1 0,-1 0 0,1 0 0,0 1 0,-1-1 0,1 0 0,0 1 0,-1-1 0,1 1-1,-1-1 1,-2 14 1375,8 16-1369,-5-29-69,42 221 2161,-36-124-4837,-6-97 1542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4.8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11779,'3'4'3997,"9"10"-3107,11 26-471,23 54-1,-33-65-416,0 0-1,2-1 1,1-1 0,35 45 0,-44-64-126,18 18-80,-24-24-146,1-1 1,-1 0-1,1 0 0,-1 1 0,1-1 1,0 0-1,0 0 0,-1-1 1,1 1-1,0 0 0,0-1 0,0 1 1,4 0-1,4-1-1224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5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246 0 11755,'-7'8'584,"-1"6"240,-2-2-152,-3 3 80,-2-2-8,0 5-40,0 7-79,-1 8-201,-1 8-96,-3 2-168,-1-2-48,5-3-80,1-4-8,3-3-24,-1-1-408,0-2-657,7 6 25,-8-1 264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7.0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37 17477,'3692'0'0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12.1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196 74 7874,'3'-6'9493,"-3"6"-9409,-7-3 142,3 1-231,-1 0 1,1 1-1,-1 0 0,0 0 1,0 1-1,0-1 0,0 1 0,1 0 1,-1 0-1,0 1 0,0-1 1,0 1-1,0 0 0,1 1 1,-1-1-1,-8 5 0,-1 0-30,7-3 5,1-1 0,-1 2 0,0-1 0,1 1 1,0 0-1,0 0 0,0 1 0,1-1 0,-1 1 0,1 1 0,0-1 0,-4 7 0,8-11 24,1-1 0,-1 1 0,0 0 0,1-1 0,-1 1 0,1 0-1,-1 0 1,1 0 0,-1 0 0,1-1 0,-1 1 0,1 0 0,0 0 0,0 0 0,-1 0 0,1 0 0,0 0 0,0 0 0,0 0-1,0 0 1,0 0 0,0 0 0,0 0 0,1 0 0,-1 0 0,0 0 0,0 0 0,1 0 0,-1 0 0,1-1 0,-1 1 0,0 0-1,1 0 1,0 0 0,-1-1 0,1 1 0,0 0 0,-1 0 0,1-1 0,0 1 0,-1-1 0,1 1 0,0 0 0,0-1-1,0 0 1,0 1 0,0-1 0,0 0 0,0 1 0,-1-1 0,3 0 0,12 7-1,0 0 1,0 1-1,-1 0 1,15 12-1,52 45 29,-75-60-24,6 7-2,-1 0 1,0 1 0,-1 1-1,9 15 1,-10-16 4,3 5-32,-1 1 1,0 0 0,-2 1-1,0 0 1,-1 0 0,5 23 0,-9-27 81,0 0 1,-2 0-1,0 0 1,-1 0-1,0 0 1,-2 0-1,-3 29 1,3-37-29,-1 1 1,0-1-1,-1 0 1,0 0-1,0 0 1,0 0-1,-1-1 1,0 1-1,-1-1 1,-7 9-1,5-9 35,6-5-5,-1 0 0,0 0 0,0 0 0,0 0 0,0 0 0,0-1 0,0 1 0,0-1 0,0 0 0,0 1 0,-1-1 0,1 0 0,-1 0 0,1-1-1,-1 1 1,1 0 0,-5 0 0,-2-1 162,-1 0 0,1 0 0,-16-3 0,21 2-165,1 1 0,-1-1 0,0 0 0,1 0-1,-1-1 1,1 1 0,0-1 0,-1 1 0,1-1 0,0 0 0,0 0 0,-4-4 0,-62-57 712,65 58-669,-15-21 291,18 25-371,1 0 1,0-1-1,-1 1 1,1 0-1,0 0 1,-1-1-1,1 1 1,0 0-1,0 0 1,0-1-1,0 1 1,0 0-1,1 0 1,-1-1-1,0 1 1,1 0-1,-1 0 1,0 0-1,1-1 1,-1 1-1,1 0 1,0 0-1,0-1 1,1-2-11,0 1 0,0-1 1,-1 0-1,1 1 0,-1-1 1,0 0-1,0 0 1,1-5-1,-2 5-1,1 0 0,0 0-1,0 0 1,0 1 0,0-1 0,1 0 0,-1 0-1,5-5 1,-5 7 1,3-3 10,0 0 1,0 0-1,-1-1 1,0 0-1,0 0 1,0 1-1,0-2 1,2-10-1,-1 3-1,1 0 0,0 0 0,11-18-1,4-10-10,37-83-39,-51 112 41,-1 0 1,7-28-1,-6 22 9,2-5-2,-6 21-7,0-1 0,0 1 0,-1-1 0,0 1 0,0-1 0,0 0 0,0 0 0,-1 1 0,1-1-1,-1 0 1,0 0 0,0-7 0,-5-9-118,5 17 69,0 0-1,-1-1 1,0 1 0,0 0-1,0-1 1,0 1 0,-1 0-1,1 0 1,-3-4 0,-11-23 63,-2-4-763,17 34 608,-1-1 0,1 0-1,0 0 1,-1 0 0,1 1-1,-1-1 1,0 0 0,1 1 0,-1-1-1,0 0 1,1 1 0,-1-1-1,0 1 1,0-1 0,1 1-1,-1-1 1,0 1 0,0 0-1,0-1 1,0 1 0,1 0-1,-1 0 1,0 0 0,0 0 0,0-1-1,0 1 1,0 0 0,0 0-1,0 1 1,0-1 0,1 0-1,-1 0 1,0 0 0,0 1-1,0-1 1,0 0 0,0 1-1,1-1 1,-1 1 0,0-1 0,0 1-1,1-1 1,-1 1 0,0 0-1,-9 4-201,0 0-5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15.6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7 169 3337,'-2'-3'5008,"2"3"-4906,0 0 0,0 0 0,-1 0 0,1 0 0,0 0 0,0 0 0,-1 0-1,1 0 1,0-1 0,0 1 0,0 0 0,-1 0 0,1 0 0,0 0 0,0-1 0,0 1 0,-1 0 0,1 0 0,0 0 0,0-1 0,0 1 0,0 0 0,0 0-1,0-1 1,-1 1 0,1 0 0,0 0 0,0 0 0,0-1 0,0 1 0,0 0 0,0 0 0,0-1 0,0 1 0,0 0 0,0-1 0,0 1 0,0 0-1,0 0 1,0 0 0,1-1 0,-1 1 0,0 0 0,0 0 0,0-1 0,0 1 0,0 0 0,0 0 0,1 0 0,-1-1 0,0 1 0,0 0 0,0 0 0,1 0-1,-1 0 1,0-1 0,0 1 0,0 0 0,1 0 0,-1 0 0,14-41 1428,2 23-909,-13 15-530,0 0 1,0 0-1,0 0 1,-1 0-1,0 0 1,3-5-1,-3 5-17,0 0-1,1 0 0,-1 0 0,1 0 0,0 0 0,0 0 0,0 1 1,0-1-1,0 1 0,0 0 0,0 0 0,1 0 0,0 1 0,-1-1 1,1 1-1,0 0 0,-1 0 0,1 0 0,6 0 0,-3-1-40,0 0-1,-1 0 0,1 0 0,-1 0 0,0-1 1,7-4-1,-11 6-30,-1 1 0,1-1 1,0 0-1,0 0 0,0 1 1,0 0-1,-1-1 0,1 1 1,0 0-1,0 0 0,0 0 1,0 0-1,0 0 0,0 0 1,2 1-1,-1-1-1,-1 1-1,1-1 0,0 0 1,0 0-1,-1 0 1,1 0-1,0-1 1,3 0-1,-3 0 0,1 0 0,-1 1 0,0 0-1,0 0 1,0 0 0,1 0 0,-1 0 0,0 0-1,0 1 1,0-1 0,0 1 0,0 0 0,0 0-1,0 1 1,0-1 0,0 0 0,0 1 0,4 3 0,1 0 1,-1 1 1,0 0 0,-1 0 0,0 1 0,9 10 0,-10-8-6,1-1-1,-2 1 1,1 1 0,-2-1-1,1 1 1,-1-1 0,0 1-1,-1 0 1,0 0 0,-1 0-1,0 0 1,-1 0-1,0 0 1,0 1 0,-4 18-1,-3 6 39,-1 0-1,-1-1 1,-17 40-1,-42 75 108,35-82-118,-4-8 261,30-59 673,7 0-937,0 0 1,0 0-1,0 1 1,0-1-1,0 0 0,0 0 1,0 0-1,0 0 1,0 0-1,0 0 0,0 0 1,0 0-1,0 1 1,0-1-1,0 0 0,0 0 1,0 0-1,0 0 1,0 0-1,0 0 0,0 0 1,0 1-1,0-1 1,0 0-1,0 0 0,0 0 1,0 0-1,0 0 0,-1 0 1,1 0-1,0 0 1,0 0-1,0 0 0,0 1 1,0-1-1,0 0 1,0 0-1,0 0 0,0 0 1,-1 0-1,1 0 1,0 0-1,0 0 0,0 0 1,0 0-1,0 0 1,0 0-1,0 0 0,0 0 1,-1 0-1,1 0 1,0 0-1,25-4 229,-12 5-248,0 0 0,1-1-1,17-2 1,10 0 26,2-2 96,-34 2-83,1 1 0,-1 0 0,1 1 1,13 0-1,-14 2-16,-2-1-11,0 0 0,0 0 0,0 0 0,0-1 0,0 0 0,0 0 0,0-1 0,0 0 0,0 0 0,13-4-1,-18 4-10,0 0-1,0 1 0,1-1 1,-1 1-1,1 0 0,-1 0 1,0 0-1,1 0 0,-1 0 0,0 1 1,1-1-1,-1 1 0,0-1 1,1 1-1,-1 0 0,0 0 1,0 0-1,3 2 0,0-1 0,3-1-1,-7-1 0,-1 0 0,1 0 0,-1 0 0,1 0 0,-1 0 0,1 0 0,-1 0 0,1 0-1,-1 0 1,1 0 0,-1 1 0,1-1 0,-1 0 0,1 0 0,-1 0 0,1 1 0,-1-1 0,0 0 0,1 1 0,-1-1 0,1 1-1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16.5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1 11690,'-4'5'5654,"124"744"-2352,-119-736-3050,-1-11-157,0 1 0,0-1 0,0 1 0,1 0-1,-1-1 1,1 0 0,-1 1 0,1-1 0,0 1 0,2 3 337,-3 1-330,1-2-89,1-3-9,-1 4-1281,-2-14-1239,1-3 2871,0 0-247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18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16984,'3737'0'0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0.65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42 12787,'14'-2'2535,"17"-8"-2200,0 2 0,1 0 0,1 3 0,-1 0-1,1 3 1,0 0 0,60 6 0,-90-4-343,-1 3 483,-13 0 917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0.9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13 11514,'226'-12'5908,"-222"12"-6171,0 0 0,-1 0-1,1 1 1,0 0 0,-1-1-1,1 1 1,5 3-1,16 2-1063,-17-6 1350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1.59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8738,'2'5'573,"0"-1"-1,1 1 1,-1-1 0,1 1 0,0-1-1,0 0 1,1 0 0,5 5 0,38 30-153,-22-19 118,5 6-172,1 2-224,2-1 0,0-1 0,40 22 0,-72-48-141,13 5-190,-6-11 2847,-3-5-1189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1.86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177 7 12619,'0'-1'81,"-1"1"0,1-1 0,-1 1 0,0-1 1,1 1-1,-1-1 0,0 1 0,1-1 0,-1 1 1,0 0-1,0 0 0,1-1 0,-1 1 0,0 0 1,0 0-1,0 0 0,1 0 0,-1 0 0,0 0 1,0 0-1,0 0 0,1 0 0,-1 0 0,0 0 1,0 0-1,0 1 0,1-1 0,-1 0 0,0 1 1,1-1-1,-1 0 0,0 1 0,1-1 0,-1 1 1,0-1-1,1 1 0,-1-1 0,0 2 0,-21 28-466,16-21 556,-25 42-207,2 0-1,-29 74 1,55-116-363,8-18 104,1-8 82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2.7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10650,'7'94'4541,"18"47"-5005,-13-78 839,-5-44-1066,-6-19 419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3.1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0 10642,'0'5'544,"3"1"169,-3 6-225,1 3 24,-2 3-136,-1 3-80,-1 2-152,2-1-56,-1 0-40,1-3-16,-1-5-16,2-2 0,0-11-248,2 1-224,5-4 240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3.6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67 44 11194,'-3'0'115,"1"0"0,-1 1 0,0-1-1,1 0 1,-1 1 0,1-1 0,-1 1-1,1 0 1,-1 0 0,1 0 0,0 0 0,-1 0-1,1 0 1,0 1 0,0-1 0,0 1-1,0 0 1,0 0 0,-2 2 0,1-1-95,1 1 0,1-1 1,-1 0-1,0 1 1,1-1-1,0 1 0,-1 0 1,1-1-1,1 1 1,-1 0-1,1-1 0,-1 7 1,1-5-43,0 1 1,0 0-1,1-1 0,0 1 1,0 0-1,0-1 1,1 1-1,-1-1 0,1 1 1,1-1-1,-1 0 0,1 0 1,0 0-1,0 0 1,0 0-1,1-1 0,0 1 1,4 3-1,-5-6 107,0 1 0,0-1 1,0 0-1,0 0 0,1-1 0,-1 1 0,1-1 0,-1 0 1,1 1-1,0-2 0,-1 1 0,1 0 0,0-1 0,-1 1 1,1-1-1,0 0 0,0-1 0,-1 1 0,1 0 0,0-1 0,0 0 1,-1 0-1,1 0 0,-1-1 0,1 1 0,-1-1 0,0 1 1,1-1-1,-1 0 0,0-1 0,0 1 0,0 0 0,-1-1 1,1 0-1,0 1 0,-1-1 0,0 0 0,0 0 0,0-1 0,2-3 1,0 0 163,-1 0 1,1 0 0,-1-1-1,-1 1 1,0-1 0,0 0-1,0 0 1,-1 0 0,0 1-1,0-14 1,-1 16-292,0 0-1,-1 0 1,1 0-1,-1 1 1,0-1-1,-1 0 1,1 0-1,-1 1 1,0-1-1,0 1 1,0-1-1,-1 1 1,1 0-1,-1 0 1,0 0-1,0 0 1,-1 1-1,-4-6 1,6 9-84,1-1 0,0 0 1,0 0-1,-1 1 0,1-1 1,0 0-1,-1 1 0,1 0 1,-1-1-1,1 1 0,-1 0 1,1-1-1,-1 1 0,1 0 1,-1 0-1,1 0 0,-1 1 1,1-1-1,0 0 1,-1 0-1,-2 2 0,-27 15-2203,25-13 2099,-2 3-82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4.1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110 21 11546,'-8'3'176,"0"1"-1,0-1 0,0 1 0,0 1 0,1-1 0,0 2 0,0-1 0,-11 11 0,15-13-160,0 0 0,0 0 0,1 0 0,-1 1 0,1-1 0,0 1 0,0-1-1,0 1 1,0 0 0,1 0 0,-1 0 0,1 0 0,0 0 0,1 0 0,-1 0-1,1 0 1,-1 0 0,1 0 0,0 1 0,1 6 0,1-8-13,-1 1 0,1-1 0,0 1 1,0-1-1,0 0 0,0 0 0,0 0 0,1 0 0,-1 0 1,1 0-1,0-1 0,0 1 0,0-1 0,0 0 1,0 1-1,1-2 0,3 3 0,1 0 26,-1-1-1,0 0 1,1 0-1,-1-1 1,1 0 0,0 0-1,11 1 1,-13-3 137,1 0 1,-1-1-1,0 0 1,0 0-1,1 0 1,-1-1-1,0 1 1,0-2-1,-1 1 1,1 0-1,0-1 1,-1 0 0,1-1-1,-1 1 1,0-1-1,0 0 1,-1 0-1,6-6 1,-7 6-11,1 0 1,-1-1 0,0 1 0,0 0 0,-1-1-1,1 0 1,-1 0 0,0 0 0,0 0-1,-1 0 1,0 0 0,0 0 0,0 0 0,0-1-1,-1 1 1,0 0 0,0-1 0,0 1 0,-1 0-1,1 0 1,-3-9 0,-1 8-366,1 0-1,-1 1 1,0-1 0,-1 1-1,1 0 1,-1 0 0,0 0-1,0 1 1,-1 0 0,-8-5-1,8 4 1286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4.5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157 1 10106,'-13'5'403,"0"2"0,0-1 0,1 1 0,0 1 0,1 1 0,-19 16 0,25-20-377,0 0-1,0 0 1,1 1 0,-1 0-1,1 0 1,1 0-1,-1 0 1,1 0-1,0 1 1,1 0-1,-1-1 1,1 1 0,1 0-1,-1 0 1,0 8-1,2-12-17,1 1-1,-1 0 0,0 0 0,1 0 1,0-1-1,0 1 0,0 0 1,1-1-1,-1 1 0,1-1 1,0 1-1,0-1 0,0 0 1,0 1-1,0-1 0,1-1 1,0 1-1,-1 0 0,1 0 0,0-1 1,0 0-1,1 0 0,-1 1 1,0-2-1,8 4 0,0 0 74,1 0-1,0-1 0,0-1 0,1 0 1,-1 0-1,21 0 0,-18-2 188,-1-1-1,1-1 1,-1 0-1,1-1 1,-1 0-1,0-2 0,0 1 1,0-2-1,0 0 1,0-1-1,-1 0 1,13-8-1,-24 13-181,0 0 0,0 0 0,-1 0-1,1-1 1,0 1 0,0 0 0,-1-1 0,1 0 0,-1 1-1,1-1 1,-1 0 0,0 0 0,1 1 0,-1-1-1,0 0 1,0 0 0,0 0 0,-1-1 0,1 1 0,0 0-1,-1 0 1,0 0 0,1 0 0,-1-1 0,0 1 0,0 0-1,0 0 1,0-1 0,-1 1 0,1 0 0,-1 0 0,1 0-1,-1 0 1,0 0 0,1-1 0,-1 1 0,0 0 0,-1 1-1,1-1 1,0 0 0,-3-3 0,-2-2-218,0 1-1,0 0 1,-1 0 0,1 1-1,-1-1 1,0 1 0,-1 1-1,1 0 1,-13-5 0,2 2-1263,-1 1 1,-36-7-1,46 12 1239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3.3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41 12515,'0'-1'171,"1"0"1,-1-1 0,1 1-1,-1 0 1,1 0-1,-1 0 1,1 0 0,0 0-1,-1 0 1,1 0-1,0 0 1,0 0 0,0 0-1,0 0 1,0 1-1,0-1 1,0 0 0,0 1-1,0-1 1,0 0 0,0 1-1,0 0 1,3-1-1,30-9 755,-31 9-760,21-2-80,0 0 1,1 2-1,26 1 0,4 0-69,58-2 69,-65 2-3253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3.58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13939,'3'3'640,"0"0"264,0 2-272,-1-1-215,-1-2-89,-1 1-248,-1-3-40,-1 3-344,4 4-329,-1 8-1103,8 9 952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3.77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 50 14003,'-4'1'1792,"2"-4"-1664,8 2-152,0-7-224,6-2-432,2-2-1504,-1-5 1304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4.4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11186,'4'7'4363,"14"40"-4111,36 218 753,-26-114-543,-26-144-497,-1-1 1,1 1-1,0 0 1,1-1-1,-1 1 1,1-1-1,4 6 1,3-16-2499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5.04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 1 12731,'0'13'544,"0"5"24,-1 2-136,-2 2-88,1 3-104,-1-3-120,2 1-24,-1-4-64,1-2-8,1-5-8,-3-3-200,3-7-264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5.7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152 42 10946,'-1'-2'91,"-1"0"-1,1 0 1,-1 0-1,1 1 1,-1-1-1,0 1 1,0-1-1,0 1 1,0 0-1,0-1 1,0 1-1,0 0 1,0 0-1,-1 1 1,1-1-1,0 0 1,0 1-1,-1-1 1,1 1-1,0 0 1,-1 0 0,1 0-1,-1 0 1,1 0-1,0 1 1,-1-1-1,1 1 1,0-1-1,0 1 1,-1 0-1,1 0 1,0 0-1,0 0 1,0 0-1,0 0 1,-2 2-1,-2 1-118,1 0 0,-1 1 0,1 0 0,0-1 0,1 2-1,-1-1 1,1 0 0,0 1 0,0 0 0,1 0 0,-5 10 0,4-3 23,1 1 0,1-1 0,0 1 0,0 0 0,1 0 0,1 0 0,1 0 0,0 0 0,0-1 0,2 1 0,-1 0 1,9 22-1,-9-31 35,0-1 0,1 1 0,0 0 0,0-1-1,0 1 1,0-1 0,1 0 0,-1 0 0,1 0 0,0 0 0,1-1 0,-1 0 0,0 0 0,1 0 0,0 0 0,0-1 0,0 1 0,0-1 0,0-1 0,0 1 0,0-1 0,0 0 0,1 0 0,-1 0 0,7 0 0,-6-1 90,-1 0 0,1-1 0,0 1 0,-1-1 0,1 0 1,0 0-1,-1-1 0,0 0 0,1 0 0,-1 0 0,0 0 0,0-1 0,0 0 1,0 0-1,0 0 0,-1-1 0,0 0 0,1 1 0,-1-2 0,0 1 0,-1 0 1,1-1-1,4-8 0,-6 7 23,1 0 0,-1 0 0,-1 0 0,1 0 0,-1 0 0,0 0 0,0-1 0,-1 1 0,0-8 0,-7-61 166,3 49-219,4 25-95,-12-70 93,11 64-198,-1 1 0,0-1 0,-1 1 0,1-1 0,-1 1 0,-1 0-1,1 0 1,-6-6 0,8 11 14,0 0-1,-1 0 1,1 0-1,0 0 0,-1 1 1,1-1-1,-1 1 1,1-1-1,-1 1 1,1 0-1,-1-1 0,1 1 1,-1 0-1,1 0 1,-1 0-1,0 0 1,1 0-1,-1 1 0,1-1 1,-1 0-1,-1 2 1,-3-1-253,1 0 1,0 1 0,0 0-1,-9 5 1,0 5-749,2 0 482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6.3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108 0 12179,'-26'8'2257,"21"-5"-2200,-1 1-1,1 0 0,-1 0 1,1 1-1,1-1 0,-1 1 0,0 0 1,1 0-1,0 1 0,0-1 1,1 1-1,0 0 0,0 0 0,-3 7 1,3-4-57,0 1 0,1 0 0,0 0-1,1 0 1,0 0 0,0 0 0,1 0 0,2 20 0,-1-19 12,1 1 0,1 0 0,0-1 0,0 0 0,1 0 0,0 0 0,1 0 0,0 0 0,1-1 0,0 0 0,1 0 0,0-1 1,1 0-1,-1 0 0,2-1 0,16 14 0,-23-20 60,1 0-1,0-1 1,0 1 0,0-1 0,-1 1 0,1-1 0,1 0 0,-1 0 0,0-1 0,0 1 0,0-1 0,0 1 0,1-1 0,-1 0 0,0 0 0,0 0-1,1-1 1,4-1 0,-4 1 70,1-1 0,-1 0 0,0 0 1,0 0-1,0-1 0,0 1 0,-1-1 0,1 0 0,-1 0 0,1-1 0,4-6 0,-2 2 40,0 0 1,-1 0-1,-1 0 1,1-1-1,-1 0 0,-1 0 1,1 0-1,-2 0 1,1-1-1,-1 1 0,-1-1 1,1-9-1,-2 11-164,0-1 1,-1 1-1,0 0 0,-1-1 1,0 1-1,0 0 0,-1 0 1,0 0-1,0 1 0,-1-1 1,-5-9-1,4 10-431,0 1 0,0 0-1,0 0 1,-1 0 0,0 0 0,0 1-1,-9-6 1,10 8-254,-13-8-906,4 9-2860,7 3 2731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6.7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143 1 11666,'-6'0'127,"1"0"0,0 0-1,0 1 1,0 0-1,-1 0 1,1 1-1,0-1 1,0 1-1,1 0 1,-1 0-1,0 1 1,1-1-1,-1 1 1,1 0-1,-7 6 1,6-3-89,0-1 1,0 1 0,0 0-1,1 1 1,0-1-1,0 1 1,1 0 0,0 0-1,0 0 1,-2 8-1,2-4-42,0 0 1,1 1-1,1-1 0,-1 0 0,2 1 0,0 0 0,0-1 1,1 1-1,0-1 0,1 0 0,1 1 0,0-1 0,0 0 1,6 13-1,-5-17 55,1 0 0,0 0-1,0 0 1,0-1 0,1 0 0,-1 0 0,2-1 0,-1 1 0,0-2 0,1 1 0,0 0 0,0-1 0,1-1 0,-1 1 0,1-1 0,-1 0-1,1-1 1,12 3 0,-9-3 172,0 0 0,-1-1 0,1 0 0,1-1 0,-1-1-1,0 1 1,0-1 0,-1-1 0,1 0 0,0-1 0,0 0 0,-1-1-1,15-6 1,-22 8-113,0 0-1,0 0 1,0 0-1,0-1 1,0 1-1,-1-1 0,1 1 1,-1-1-1,1 0 1,-1 0-1,0 0 1,0 0-1,0-1 1,-1 1-1,1-1 1,-1 1-1,0-1 1,0 1-1,0-1 1,0 0-1,-1 1 0,1-8 1,-1-5 17,-1 0 1,0 0 0,-1 0-1,-5-17 1,3 13-144,1 10-174,0-1 1,0 1 0,-1 0 0,0 0 0,-1 0 0,0 0 0,-12-15 0,12 19-466,0-1-1,0 1 1,0 1 0,-1-1 0,0 1 0,-12-8 0,1 6 195,-1 3 145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3.1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8682,'6'8'4110,"0"15"-3172,-4-16-600,25 88 1402,14 99 0,28 100-1091,-38-174-543,-28-112-481,-1-9-101,-2-14 1056,-1-7-264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3.8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1 164 12363,'0'-4'208,"0"1"1,0-1-1,1 0 1,-1 1 0,1-1-1,0 1 1,0-1-1,0 1 1,0-1 0,1 1-1,-1-1 1,1 1-1,3-4 1,0-2 101,1 0 0,1 1 0,9-11 1,-8 12-179,1 0 0,-1 1 1,1 0-1,0 0 1,1 1-1,0 0 1,-1 0-1,1 1 1,1 1-1,-1 0 1,0 0-1,1 1 1,0 0-1,13 0 1,-22 2-132,0 0 1,-1 0 0,1 0 0,0 0-1,-1 1 1,1-1 0,0 0 0,-1 1 0,1 0-1,0-1 1,-1 1 0,1 0 0,-1-1-1,1 1 1,-1 0 0,0 0 0,1 0-1,-1 1 1,0-1 0,2 2 0,-1 0-55,0 0 1,0 0 0,0 1-1,0-1 1,0 1 0,-1 0-1,1 0 1,0 5 0,1 5-151,-1-1 0,-1 1 1,0 26-1,-4-9 145,0 0 1,-2 0-1,-1-1 0,-2 1 0,-15 39 0,-3-5 176,-46 79 1,63-122-85,7-18-12,1 0 1,-1 0-1,1-1 0,-1 1 0,0 0 1,0-1-1,-1 1 0,-2 3 0,4-7-12,1 0 0,0 0 0,0 0 0,0 0 0,0 0-1,0 0 1,-1 1 0,1-1 0,0 0 0,0 0 0,0 0-1,0 0 1,0 1 0,0-1 0,0 0 0,0 0 0,0 0 0,0 0-1,0 1 1,-1-1 0,1 0 0,0 0 0,0 0 0,0 1-1,0-1 1,0 0 0,0 0 0,1 0 0,-1 0 0,0 1-1,0-1 1,0 0 0,0 0 0,0 0 0,0 0 0,0 1 0,0-1-1,0 0 1,0 0 0,0 0 0,1 0 0,-1 0 0,0 1-1,0-1 1,0 0 0,0 0 0,0 0 0,1 0 0,-1 0 6,1 0 0,-1 1 0,1-1 1,-1 0-1,0 0 0,1 0 1,-1 0-1,1 0 0,-1 0 1,1 0-1,-1 0 0,1 0 1,-1 0-1,1-1 0,-1 1 0,0 0 1,1 0-1,-1 0 0,1 0 1,-1-1-1,0 1 0,1 0 1,0-1-1,4-1 8,0 0 1,0 0-1,0 0 1,0 1-1,1 0 1,-1 0-1,0 0 1,1 1 0,-1 0-1,1 0 1,9 1-1,7-1 79,140 6 1422,-134-4-1311,-4-2-119,0 0 0,33-6-1,-45 3-75,-11 3-155,0-1 0,0 1 0,1 0 1,-1-1-1,0 1 0,0 0 0,0 0 0,0 0 0,1 0 0,-1 0 0,0 0 0,0 0 1,0 0-1,1 0 0,-1 0 0,0 1 0,2 0 0,-3-1 152,0 0 1,0 0-1,0 0 0,1 1 0,-1-1 0,0 0 1,0 0-1,0 0 0,0 0 0,1 0 0,-1 0 1,0 0-1,0 0 0,0 0 0,1 0 0,-1 0 1,0 0-1,0 0 0,0 0 0,1 0 0,-1 0 0,0 0 1,0 0-1,0 0 0,1 0 0,-1 0 0,0 0 1,0 0-1,0 0 0,0-1 0,1 1 0,-1 0 1,0 0-1,0 0 0,3-4 652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4.7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237 76 13003,'-13'-3'3602,"10"2"-3617,1 0 0,0 0 0,0 1 0,0 0 0,-1-1 0,1 1 0,0 0 0,-4 0 0,-15 4-51,0 2 0,1 0 0,0 1 0,-35 17-1,18-3 98,35-19-18,0-1 0,0 0 0,0 1 0,1 0 0,-1-1 0,0 1 0,1 0 0,-1 0 0,1 0-1,-1 0 1,1 0 0,0 0 0,0 0 0,0 0 0,-1 4 0,2-5-13,0 1 0,1-1-1,-1 1 1,0-1 0,1 0 0,0 1 0,-1-1 0,1 0 0,0 1 0,-1-1 0,1 0-1,0 0 1,0 0 0,0 1 0,0-1 0,0 0 0,0 0 0,0-1 0,2 2-1,30 21-26,-22-17 29,143 106 50,-125-88-39,-1 1-1,-1 1 1,27 34 0,-47-51-9,-1 0 1,0 0 0,0 1 0,-1-1 0,0 1 0,5 16 0,-9-21-7,1 1 1,-1-1-1,0 1 0,-1-1 1,1 1-1,-1-1 0,0 1 1,0-1-1,-1 1 0,0 0 1,0-1-1,0 1 0,0-1 1,-4 8-1,0-1-9,0-1-1,-1 1 1,0-2 0,-1 1-1,0-1 1,-1 0 0,0 0 0,0-1-1,-1 0 1,-15 12 0,18-17 60,1 0 0,-1 0 0,0-1 0,0 0 0,0 0 0,0 0 0,0-1 0,-1 0 0,-8 2 0,13-4 35,-1 1 0,0-1 0,0 0 0,0 0 0,1 0 0,-1-1 0,0 1 0,0-1 0,1 1 1,-1-1-1,1 0 0,-1 0 0,0 0 0,1 0 0,-1-1 0,1 1 0,0-1 0,0 1 0,-1-1 0,1 0 0,0 0 0,0 0 0,1 0 0,-1 0 0,-2-4 0,-2-5 24,0 0 0,1 0-1,0 0 1,1 0 0,0-1-1,1 1 1,1-1 0,-3-20 0,3 2-99,1-1 1,3-37 0,4 18 108,2 0 0,2 1 0,29-85 0,-1 49-29,-1 2-619,-36 78 214,0 1 0,0 0 1,0 0-1,0-1 0,-1 1 1,0-1-1,0 1 0,0 0 1,0-1-1,-1 1 0,0 0 1,-1-6-1,-1 7 667,-2 0-220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5.4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57 12875,'9'-1'1322,"1"0"1,-1-1-1,15-4 0,8-1-213,43-5-36,87-2 0,-135 14-1041,-17 1-450,0-1 0,1 0 0,-1-1 0,0 0 0,0-1 0,14-4 0,-15 2-231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5.6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 16051,'-6'0'4737,"4"0"-3784,5 1-273,-1-1-280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5.8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 13707,'-5'19'960,"4"-1"480,-1-4-95,4-4 199,1-5-248,-2 1-295,4-4 167,-4-2-1016,1 0-584,-1 0-432,7-10-3497,-3 3 3200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6.4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12667,'3'32'3915,"9"16"-3053,-3-9-476,92 539 1021,-99-560-4353,-1-33 1890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 10370,'-3'28'1304,"3"3"1841,0 0-2233,-3-2-95,0 0-265,-4-5-184,2-11-248,5 5-24,-1-16-504,2 5-456,2-2-2321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7.2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194 6 11482,'-8'-2'185,"0"1"0,-1 0 0,1 0 0,0 1 0,-1 0 0,1 0 0,0 1 0,-11 2 0,15-2-155,0 0 1,-1 1 0,1 0-1,0 0 1,0 0 0,1 0-1,-1 1 1,0-1 0,1 1-1,-1 0 1,1 0 0,0 0-1,0 1 1,0-1 0,1 1 0,-1 0-1,-2 6 1,-3 7 26,1 0-1,0 0 1,2 1-1,0 0 1,1 0-1,1 0 1,1 0 0,0 0-1,1 1 1,1-1-1,1 1 1,1-1 0,8 36-1,-8-45-17,1-1 0,1 1 0,-1-1 0,1 0-1,1-1 1,0 1 0,0-1 0,0 0 0,1 0 0,0 0 0,0-1-1,1 0 1,-1 0 0,1 0 0,1-1 0,14 8 0,-12-8 99,1-1 0,-1 0 0,1-1 0,-1 0 1,1 0-1,0-1 0,0 0 0,0-1 0,0-1 1,1 0-1,-1 0 0,0-1 0,13-3 0,-18 3-31,-1 0-1,1-1 0,0 0 1,-1 0-1,1-1 0,-1 1 0,1-1 1,-1 0-1,0-1 0,0 1 1,-1-1-1,1 0 0,-1 0 0,0-1 1,0 1-1,0-1 0,-1 0 1,1 0-1,-1 0 0,0 0 1,-1-1-1,1 1 0,-1-1 0,0 1 1,2-12-1,0-8 175,0-1 0,-2 1 0,-1-1 0,-3-40 0,2 61-251,0-6 21,-1 0 1,0-1-1,-1 1 0,-1 0 1,1-1-1,-2 1 1,0 1-1,0-1 1,-6-10-1,7 15-173,-1 1 0,0 0-1,0 0 1,0 0 0,0 0-1,-1 1 1,0-1 0,0 1-1,0 0 1,0 1 0,-1-1-1,1 1 1,-1 1 0,0-1-1,0 1 1,0-1 0,-10-1 0,3 1-631,1 0-173,-1 1 1,1-1 0,-1 2-1,-15-1 1,17 3 598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7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0 10690,'-6'0'134,"0"1"0,0-1 0,0 1 0,0 0 0,0 1 0,1-1-1,-1 1 1,0 0 0,1 0 0,0 1 0,-1 0 0,1 0 0,0 0 0,0 1-1,1-1 1,-1 1 0,1 0 0,-1 0 0,1 1 0,1-1 0,-1 1 0,1 0-1,0 0 1,0 0 0,0 1 0,-3 7 0,-1 6-186,1 1 1,1-1-1,1 1 0,0 0 0,2 0 1,-1 31-1,3-41 68,0 0 1,0-1-1,1 1 1,0 0-1,1 0 1,0 0-1,1-1 1,5 13-1,-6-16 3,2-1 0,-1 1 0,0 0 0,1-1 0,0 0 0,0 0 0,1 0 0,0-1 0,-1 1 0,1-1 0,1 0 0,-1-1-1,12 7 1,0-2 70,1 0-1,29 8 1,-38-13 52,0-1-1,0 0 1,1-1-1,-1 0 1,1 0-1,-1-1 1,14-2-1,-17 1-17,0-1 1,0 1-1,-1-1 1,1-1-1,-1 1 0,0-1 1,1 0-1,-1-1 0,-1 1 1,1-1-1,0 0 0,-1 0 1,0 0-1,0 0 1,0-1-1,0 0 0,-1 0 1,0 0-1,0 0 0,0 0 1,2-7-1,-1 1-8,0 0-1,0 1 1,-1-1-1,-1-1 1,0 1-1,0 0 1,-1 0 0,-1-1-1,1 1 1,-3-16-1,-1 8 57,-1 0 0,-1 1-1,0-1 1,-1 1 0,-9-18-1,11 28-225,0 0 0,0 1 0,-1-1 0,0 1 0,0 0-1,-1 0 1,0 1 0,0 0 0,0 0 0,-1 0 0,0 1 0,0 0-1,-10-6 1,13 10-275,-1-1 0,1 0 0,0 1 1,-1 0-1,1 0 0,-1 1 0,1-1 0,-1 1 0,1 0 0,-1 0 0,0 0 0,1 0 0,-1 1 0,-5 1 0,1 2 78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8.4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209 50 11915,'-7'1'296,"-1"0"1,1 0 0,0-1-1,-10 0 1,13-1-253,-1 1 1,0 0-1,1 0 0,-1 1 0,1-1 1,-1 1-1,0 0 0,1 0 0,-1 0 1,1 1-1,0-1 0,0 1 0,-7 4 1,4 0-42,0 0 0,0 0 0,0 1 0,1 0 0,0 1 0,1-1 0,0 1 0,0 0 1,0 0-1,1 1 0,0-1 0,1 1 0,0 0 0,-4 18 0,2-2 18,2 1 1,0 0-1,2 0 1,1 30-1,1-43 39,0 0 1,0-1-1,2 1 1,-1-1-1,1 0 0,1 1 1,1-1-1,6 13 1,-9-20 30,1 0 1,0 0-1,1-1 0,-1 1 1,1-1-1,-1 0 1,1 0-1,1 0 1,-1-1-1,0 1 0,1-1 1,0 0-1,0 0 1,0-1-1,0 1 1,0-1-1,0 0 1,0-1-1,1 1 0,-1-1 1,8 1-1,-2-2 147,0 1 0,0-1 0,0-1 0,1 0 0,-1-1 0,0 0 0,-1 0 0,1-1 0,0-1 0,-1 1 0,1-2 0,17-10 0,-22 11-153,0 0 0,0 0 0,0-1 0,-1 0 0,1 0 0,-1 0 0,0-1 0,-1 0 0,1 0 0,-1 0 0,-1 0 0,1-1 0,-1 1 0,0-1 0,0 0 0,-1 0 0,0 0 0,0-1 0,-1 1 0,1-12 0,-1 2-73,-1 0 0,-2 0 0,1-1 1,-2 1-1,0 0 0,-1 0 0,-1 1 0,-1-1 1,0 1-1,-13-25 0,12 29-330,0 0 1,-1 1-1,0 0 0,-1 0 1,0 1-1,-1 0 0,0 0 1,0 1-1,-1 0 0,0 1 1,-1 1-1,0-1 0,-22-8 1,16 8-541,13 5 557,-1 0-1,1 1 0,-1-1 0,0 1 0,1 1 1,-1-1-1,0 1 0,0 0 0,0 0 1,-10 1-1,8 3-170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9.1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11883,'2'1'290,"0"-1"1,0 1 0,1-1 0,-1 1 0,0-1 0,0 0 0,0 0 0,1 0 0,-1 0-1,0 0 1,4-1 0,3 0 330,74 4 2246,-48-1-2472,0-1 0,0-2 0,63-10 1,-95 10-732,1 1 0,0-1 0,0 1 0,-1-1 0,1 1 0,0 0 0,0 0 0,-1 1 0,1-1 0,0 1 0,4 1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9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11747,'7'2'584,"3"-2"552,8 1-160,8 2 72,6 0 89,4 0-393,-3-1-176,-9-1-320,-1-1-152,-5 0-64,1 3-16,1-3-176,-5 0-392,3-1-488,-6-4 511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0.2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291 32 10082,'-3'0'5341,"-15"-2"-4866,14 2-464,1-1 0,-1 1-1,0 0 1,0 0 0,0 0 0,1 0 0,-1 1-1,0-1 1,0 1 0,1 0 0,-1 1 0,-5 1-1,1 2-60,0 0 0,0 0-1,-12 12 1,7-6 11,-3 3-11,0 1 1,1 0-1,1 1 1,0 1-1,-20 32 0,27-36 51,0-1 0,1 1 0,0 0 0,1 1 0,1-1 0,0 1 0,0 0 0,2 0 0,-2 25 0,4-35 4,0 1-1,0-1 1,0 1 0,1-1-1,0 0 1,0 0-1,0 1 1,1-1 0,-1 0-1,1 0 1,0 0 0,0 0-1,0-1 1,6 7-1,-4-5 10,1 0 0,0-1 0,0 1-1,0-1 1,0-1 0,1 1 0,0-1-1,-1 0 1,8 2 0,3 1 49,1-1 1,0-1 0,0 0-1,0-1 1,0-1-1,27-1 1,-30-1 154,0 0 0,0-2 0,0 1 0,0-2 0,22-7 0,-30 8-3,0 0 0,0 0 0,-1-1-1,1 0 1,-1-1 0,1 1 0,-1-1 0,0 0-1,0 0 1,-1 0 0,1-1 0,-1 0 0,0 0 0,5-8-1,-6 5-31,0 1-1,0-1 0,0 0 0,-1 0 1,-1 0-1,1 0 0,-1 0 0,-1 0 1,0-13-1,-1-10 9,-6-33 0,5 52-241,-1 0 0,-1 1 0,1-1 1,-2 1-1,0 0 0,0 0 0,-1 0 0,-7-9 0,0 1-356,-1 1 0,0 1-1,-23-21 1,33 35 217,-1-1-1,0 1 1,1 0-1,-1 1 1,0-1-1,0 1 1,-1 0-1,1 0 1,0 1-1,-1-1 1,1 1-1,-1 1 1,1-1-1,-1 1 1,0-1-1,1 2 1,-1-1-1,1 1 1,-7 1-1,3 0-79,0 0-1,0 0 0,0 1 1,0 0-1,1 1 0,-1 0 1,1 0-1,0 1 0,0 0 1,-11 10-1,11-6 190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0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16580,'6'5'4200,"-6"-3"-3199,1-1-273,2 2-424,-1-1-136,1 2-112,-3-2-504,0-1-832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1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1 11867,'-4'17'431,"2"0"1,0 0-1,0 0 1,2 1 0,0-1-1,5 35 1,-3-29-83,19 149 980,2 32-883,-23-195-429,0-6-122,0 0 1,0 0-1,0-1 1,0 1-1,1 0 0,-1 0 1,1-1-1,0 1 1,-1 0-1,1-1 1,2 4-1,0-5-378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1.7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1 158 9746,'58'-70'7182,"-46"59"-6548,0-1 0,1 1 0,25-16 0,-32 23-613,1 1 0,-1 0 0,1 0-1,-1 0 1,1 1 0,0 0 0,0 0-1,0 0 1,0 1 0,10 0 0,-12 1-5,1 0 0,-1 1 0,1 0 0,-1 0 0,1 1 0,-1-1 0,0 1 0,0 0 0,0 0 0,0 1 0,0 0 0,0 0 0,-1 0 1,1 0-1,4 5 0,-5-5-57,-1 1 1,1 1 0,-1-1 0,1 0 0,-1 1 0,0-1 0,-1 1-1,1 0 1,-1 0 0,0 0 0,0 0 0,-1 0 0,1 1-1,-1-1 1,0 1 0,-1-1 0,1 0 0,-1 1 0,0-1 0,-1 1-1,1-1 1,-1 1 0,-3 9 0,-3 8-164,0 0 1,-2-1-1,-1 0 1,-13 22 0,19-37 198,-23 40 14,17-32-3,1 0 0,0 1 1,2 0-1,-7 18 0,4-6 12,7-22 18,1 0 1,0 1-1,0-1 0,0 0 0,1 1 1,-1 8-1,2-14-1,1-1 0,-1 1 0,1 0 0,-1-1 0,1 1-1,-1 0 1,1-1 0,0 1 0,-1-1 0,1 1 0,0-1 0,-1 1 0,1-1 0,0 0 0,0 1 0,0-1 0,-1 0 0,1 1 0,0-1-1,0 0 1,1 0 0,20 4 345,7-2 125,57 3 613,-76-5-1055,1-1 1,0 0 0,-1 0-1,1-1 1,18-6 0,-26 7-72,0 0 0,1 0 1,-1 0-1,1 1 1,0 0-1,-1 0 1,1 0-1,-1 0 1,7 1-1,11 2-1293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2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318 9 11002,'-3'-3'5348,"-7"-2"-4690,-9 5-707,0 0 1,0 0-1,0 2 1,1 0-1,-1 2 1,-25 7-1,31-8 50,0 2-1,1 0 1,0 0-1,-1 1 0,2 1 1,-1 0-1,1 0 1,0 2-1,-15 13 1,25-21 4,0 0 0,-1 1 0,1-1 1,0 0-1,0 0 0,0 1 0,1-1 0,-1 1 1,0-1-1,0 1 0,1-1 0,-1 1 0,1-1 0,-1 1 1,1-1-1,0 1 0,0 0 0,0-1 0,0 1 1,0 0-1,0-1 0,0 1 0,0-1 0,0 1 1,1 0-1,-1-1 0,1 1 0,-1-1 0,1 1 0,0-1 1,-1 1-1,1-1 0,0 0 0,0 1 0,0-1 1,0 0-1,2 2 0,4 4 10,0-1 0,1 0 0,0-1 0,0 0 0,10 5 0,-9-5 23,78 38 37,-57-30-41,47 29-1,-64-34-61,-1 1 0,1 0 1,20 21-1,-29-25 19,0-1 0,-1 1 0,0 0 0,0 0-1,0 0 1,0 0 0,-1 0 0,0 1 0,0-1 0,0 1-1,-1-1 1,0 1 0,1 10 0,-1-11 5,0 4-9,0 1-1,-1-1 0,0 0 0,0 1 0,-1-1 1,0 1-1,0-1 0,-1 0 0,-1 0 0,1 0 0,-5 9 1,0-5 3,-1-1 0,-11 15 1,15-23 7,0 1 0,0-1 0,-1 0 0,1-1 1,-1 1-1,0-1 0,0 0 0,-9 4 0,6-4 28,0 0-1,1-1 1,-1 1-1,0-2 1,0 1-1,-1-1 1,1 0-1,0-1 1,0 0-1,0 0 1,0-1-1,-1 0 1,1-1-1,0 1 1,0-1-1,-7-4 1,12 4 33,0 0 1,1 0-1,-1 0 1,1 0 0,0-1-1,0 0 1,0 1 0,0-1-1,0 0 1,0 0-1,1 0 1,-1 0 0,1 0-1,0 0 1,0 0-1,-1-5 1,0-3 178,0 1 0,0-1 0,1-19 0,1 12-131,2 0 0,0 0-1,1 0 1,1 0-1,8-22 1,-8 28-61,1 0 0,0 0 1,1 0-1,0 0 0,1 1 1,0 0-1,1 1 0,10-11 1,-9 10 32,0-1 1,0 0-1,-1 0 1,0 0 0,8-21-1,8-32-43,-23 62-97,1 0 0,-1 0 0,0-1 0,0 1 1,-1 0-1,1-1 0,-1 1 0,0 0 0,1-1 0,-1 1 0,-1-1 0,1-3 0,-6-25-3344,5 29 2726,-1-5 31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18.51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1 110 10050,'11'-7'6326,"17"5"-7091,-14 2 1217,583-49 1796,-310 34-1179,-232 11-788,-42 3-207,-1 0-1,1 0 0,0 1 1,23 3-1,-30-3-54,0 0-1,0 0 0,0 0 1,1-1-1,-1 0 0,11-4 0,15-1 6,55-2 7,-22 4 9,-56 5-34,-8-1-5,-1 0-1,0 0 1,0 0-1,1 0 1,-1 0-1,0 0 1,0 0-1,1 0 1,-1 1-1,0-1 1,0 0-1,1 0 1,-1 0 0,0 0-1,0-1 1,1 1-1,-1 0 1,0 0-1,0 0 1,1 0-1,-1 0 1,0 0-1,0 0 1,0 0-1,1 0 1,-1-1-1,0 1 1,0 0-1,0 0 1,1 0-1,-1 0 1,0-1-1,0 1 1,0 0-1,0 0 1,1 0-1,-1-1 1,0 1-1,0-1 1,9-3-41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19.38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0 148 8522,'148'-23'5102,"-66"8"-3837,318-39 710,-225 32-977,-119 14-639,130-13-25,-140 18 32,1 2 0,48 5 1,-37 2 638,-2-2-836,-39-2-139,0-1-1,29-2 0,28-3 398,-73 5-431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21.13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50 7706,'5'0'6497,"18"-1"-5229,5 1-1568,58 0 503,91-12-1,-9 0 116,622 4 1040,-740 9-1091,-9 1 56,-1-3-1,53-6 1,-71 5-213,38 0 1,-37 2 283,33-3 0,-22 4-169,-13 1-134,-20-2-71,7-7 23,-8 7-43,0 0 0,0 0-1,1 0 1,-1 0 0,0 0 0,0-1-1,0 1 1,1 0 0,-1 0 0,0 0-1,0 0 1,0 0 0,1 0 0,-1 0-1,0 0 1,0 0 0,0 0 0,1 0-1,-1 1 1,0-1 0,0 0 0,0 0-1,0 0 1,1 0 0,-1 0 0,0 0-1,0 0 1,0 0 0,0 0 0,1 1-1,-1-1 1,0 0 0,0 0 0,0 0-1,0 0 1,0 1 0,0-1 0,0 0-1,1 0 1,-1 0 0,0 0 0,0 1-1,0-1 1,0 0 0,0 0 0,0 0-1,0 1 1,0-1 0,0 0 0,0 0-1,0 0 1,0 1 0,0-1 0,0 0 0,0 0-1,0 0 1,0 0 0,-1 1 0,1-1-1,1 3-179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22.14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25 18921,'1888'-25'0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1.14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0 157 9474,'2'0'160,"-2"1"-79,1-1-1,-1 1 0,1-1 0,0 0 0,-1 1 1,1-1-1,0 0 0,-1 0 0,1 1 0,0-1 0,-1 0 1,1 0-1,0 0 0,-1 0 0,1 0 0,0 0 1,-1 0-1,1 0 0,0 0 0,0-1 0,-1 1 0,1 0 1,0 0-1,0-1 0,16-2 638,215 2 1497,-143-6-1304,-8 0-441,110-8 329,-156 11-771,-1 0 11,99-7 72,281-16-37,72 0-41,-475 27-32,252-12 5,183-4 18,-445 16-24,81 1 0,170-5 8,-85 2 58,3 0 908,-17-5-813,-106 7-138,-34 1 7,0-1 0,0-1 1,0 0-1,16-3 0,-22 2 93,0 2 1,-1-1 0,1 1-1,10 0 1,-10 1-48,0-1 0,0 0-1,13-2 1,-18 1-70,-1 1-1,0 0 1,0 0-1,0 0 1,1-1-1,-1 1 1,0 1-1,0-1 1,1 0-1,-1 0 1,0 0-1,0 1 0,0-1 1,1 0-1,-1 1 1,0-1-1,0 1 1,0-1-1,0 1 1,0 0-1,0 0 1,0-1-1,0 1 1,0 0-1,2 0 485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2.98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95 5505,'36'-1'7492,"29"-6"-7007,-5 0-403,578-29 2412,-533 34-2153,424-22-58,54 6-149,-526 18-137,136 12 33,4-1 3,394-4 1472,-495-5-1462,135 5 918,-199-5-695,-1-1-1,58-7 1,-29 0 6,-36 5-96,47-10 0,-51 10-99,-20 1-60,1 0 44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5.48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 11971,'0'-8'3995,"0"18"-2468,0-9-1482,2 10-161,11 37-5,-5-22 38,-1 0-1,-1 1 1,-2-1-1,3 51 1,-8-71-361,0 0 0,0 0 0,0 0 0,-1-1 0,-3 9 0,-2 6-976,2-4 855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5.8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8 215 8570,'-8'-6'8542,"14"3"-8350,192-92 2671,-137 69-2760,84-24-1,-145 50-117,40-13 190,-38 12-322,1 0 0,0 0 0,0-1 0,-1 1 0,1-1 0,0 0 0,-1 1 0,0-1 0,1-1 0,2-3 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6.37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80 0 10970,'-4'3'88,"-1"-1"0,1 1-1,0 0 1,1 0-1,-1 0 1,0 0 0,1 0-1,0 1 1,0 0-1,0 0 1,0 0 0,0 0-1,1 0 1,0 0-1,0 1 1,0-1 0,-2 8-1,-2 9-121,1-1 0,-3 33 0,7-48 84,0 1-24,1 0 1,-1 0-1,2 0 1,-1 0-1,0 0 1,1 0-1,0 0 1,1 0-1,-1 0 1,6 10-1,-7-13 31,1-1 0,1 0 0,-1 0-1,0 0 1,0-1 0,1 1 0,-1 0 0,1 0-1,0-1 1,-1 1 0,1-1 0,0 1 0,0-1 0,0 0-1,0 0 1,0 0 0,0 0 0,0 0 0,0 0-1,0 0 1,1-1 0,-1 1 0,0-1 0,1 0-1,-1 0 1,0 1 0,0-2 0,1 1 0,-1 0-1,4-1 1,-1 0 143,-1 0-1,1 0 1,-1-1-1,1 1 0,-1-1 1,0 0-1,0 0 1,0 0-1,0-1 1,0 0-1,0 0 1,0 0-1,-1 0 1,0 0-1,0 0 1,0-1-1,0 0 1,0 0-1,-1 0 1,1 0-1,-1 0 1,2-7-1,0 1-13,-2-1 1,1 0-1,-1-1 0,-1 1 0,0 0 0,-1 0 1,0-1-1,-2-14 0,-5-17-369,6 40-98,0 0 0,0 0-1,0 0 1,0 1 0,-1-1 0,1 0-1,-1 1 1,0-1 0,1 1 0,-1-1-1,-5-3 1,5 5-40,0 0 1,-1 0-1,1 1 1,-1-1-1,1 1 0,-1 0 1,1-1-1,-1 1 1,-4 1-1,3-1 44,-2 0-18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7.3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85 9834,'1'10'651,"0"0"0,1 0 1,0 0-1,5 14 0,3 14-625,-8-21 152,-1-11 166,0 0-1,0 1 1,0-1 0,1 0 0,2 7 0,8-50 2363,-3-4-2459,-6 21-175,0 1-1,2 0 1,1-1-1,0 2 1,1-1 0,13-22-1,-20 40-68,0 1 0,1-1 0,-1 1 0,1-1 1,-1 1-1,0-1 0,1 1 0,-1-1 0,1 1 0,-1 0 0,1-1 0,-1 1 0,1 0 1,-1-1-1,1 1 0,0 0 0,-1 0 0,1-1 0,-1 1 0,1 0 0,0 0 0,-1 0 0,1 0 1,0 0-1,-1 0 0,2 0 0,-1 0-12,1 1 1,-1-1-1,1 1 0,-1-1 0,0 1 1,1 0-1,-1 0 0,1-1 0,-1 1 1,2 2-1,2 2-15,0 1 0,0-1 0,0 1 0,4 7 0,-4-5 26,-5-6-1,1-1-1,-1 1 1,1-1-1,-1 1 1,1-1-1,0 0 0,0 1 1,0-1-1,0 0 1,0 0-1,0 1 1,0-1-1,0 0 1,1 0-1,-1 0 1,0-1-1,1 1 1,-1 0-1,1 0 1,-1-1-1,0 1 1,3 0-1,-1-1 27,1 0 1,-1 0-1,1 0 0,-1 0 0,0-1 1,0 1-1,1-1 0,-1 0 0,0 0 1,0 0-1,0-1 0,0 1 0,0-1 1,0 1-1,0-1 0,0 0 0,-1 0 1,1 0-1,0-1 0,3-4 0,-2 2-3,1 0-1,-1 0 1,1 1-1,1-1 1,-1 1-1,1 0 1,-1 0-1,1 1 1,0 0-1,0 0 1,1 0-1,-1 1 1,8-2-1,-12 4-32,0-1-1,1 1 0,-1 0 1,0 0-1,1 0 1,-1 1-1,0-1 0,0 1 1,1-1-1,-1 1 1,0 0-1,0 0 0,0 0 1,1 0-1,-1 0 0,0 0 1,0 0-1,-1 1 1,1-1-1,0 1 0,0-1 1,1 3-1,1 1-6,0-1 1,-1 1-1,1 0 0,-1 0 0,0 0 1,0 0-1,3 10 0,27 85 39,-28-86-8,2 10-456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8.0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156 11 8026,'-1'-1'246,"-1"0"0,1 0 0,-1 0 0,1 0 1,-1 0-1,1 0 0,-1 1 0,0-1 0,1 0 0,-1 1 1,0 0-1,1-1 0,-1 1 0,0 0 0,0 0 0,1 0 1,-1 0-1,0 0 0,0 0 0,1 1 0,-3-1 0,0 1-231,-1 0 0,1 0 0,-1 0 0,1 0 0,-1 1 0,1 0-1,-4 2 1,1 2 13,0 1 0,0-1-1,1 1 1,0 0 0,1 1-1,-1 0 1,1-1-1,1 2 1,0-1 0,0 0-1,0 1 1,1 0 0,1 0-1,-1 0 1,1 0 0,1 0-1,0 0 1,0 1 0,1-1-1,0 0 1,1 1 0,1 12-1,-1-20-3,-1-1 0,0 1-1,1 0 1,-1 0-1,1-1 1,0 1 0,-1 0-1,1-1 1,0 1-1,0-1 1,0 1 0,0-1-1,0 1 1,1-1-1,-1 0 1,0 1 0,1-1-1,-1 0 1,1 0 0,-1 0-1,1 0 1,-1 0-1,1-1 1,0 1 0,-1 0-1,1-1 1,0 1-1,0-1 1,-1 1 0,1-1-1,0 0 1,0 0-1,0 0 1,-1 0 0,1 0-1,0 0 1,0-1-1,0 1 1,-1-1 0,1 1-1,0-1 1,-1 1-1,3-2 1,3-1 108,0-1-1,-1 0 1,0 0 0,0-1-1,0 1 1,0-1 0,-1 0-1,0-1 1,6-6 0,-4 2 115,-1 0 1,0 0 0,0-1-1,-1 0 1,-1 0 0,7-21-1,-7 20 569,2 9-458,7 18-396,-2-1-50,2 1 103,-2 1-1,15 24 0,-17-25-515,1 0-1,0-1 1,16 18-1,-25-32 354,-1 1-1,1-1 0,-1 0 1,1 0-1,-1 0 1,1 0-1,-1 0 0,1 0 1,-1 0-1,1 0 0,-1 0 1,1 0-1,-1 0 1,1 0-1,-1 0 0,1-1 1,-1 1-1,1 0 0,-1 0 1,1-1-1,-1 1 0,1 0 1,-1 0-1,0-1 1,1 1-1,-1 0 0,1-1 1,-1 1-1,0-1 0,1 1 1,-1 0-1,0-1 1,0 1-1,1-1 0,-1 1 1,0-1-1,0 1 0,0-1 1,0 0-1,8-12-1058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8.65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8970,'1'16'5539,"4"8"-4313,1 10-1684,-1 11 599,3-2 0,15 56 1,-23-100-103,0 1 0,0 0 1,0 0-1,0 0 0,1 0 1,-1-1-1,0 1 0,0 0 1,0 0-1,0 0 0,0 0 1,0-1-1,0 1 0,1 0 1,-1 0-1,0 0 0,0 0 1,0 0-1,0 0 0,1 0 1,-1 0-1,0 0 0,0-1 1,0 1-1,1 0 0,-1 0 1,0 0-1,0 0 0,0 0 1,0 0-1,1 0 0,-1 0 1,0 0-1,0 0 0,0 0 1,1 0-1,-1 1 0,0-1 1,0 0-1,0 0 0,1 0 1,-1 0-1,0 0 0,0 0 1,0 0-1,0 0 0,0 1 1,1-1-1,-1 0 0,0 0 1,0 0-1,0 0 0,0 0 1,0 1-1,0-1 0,0 0 1,0 0-1,1 0 0,-1 1 1,0-1-1,8-21 746,-7 16-663,3-4-48,0 0 0,1 0 0,-1 0 0,2 1 1,-1 0-1,1-1 0,10-9 0,-12 13-70,0 0 1,-1 0-1,0 0 0,0 0 0,4-8 1,-6 10 1,0-1 0,0 1 0,1 0 1,0 0-1,-1 0 0,1 0 0,0 0 1,0 0-1,1 1 0,-1-1 1,1 1-1,-1-1 0,1 1 0,0 0 1,0 0-1,4-2 0,-7 4-15,0 0-1,0 0 1,1 0-1,-1 0 1,0 0 0,0-1-1,1 1 1,-1 0-1,0 0 1,0 0-1,0 0 1,1-1 0,-1 1-1,0 0 1,0 0-1,0 0 1,0-1-1,1 1 1,-1 0-1,0 0 1,0-1 0,0 1-1,0 0 1,0 0-1,0-1 1,0 1-1,0 0 1,0-1 0,0 1-1,0 0 1,0 0-1,0-1 1,0 1-1,0 0 1,0 0-1,0-1 1,0 1 0,0 0-1,0 0 1,0-1-1,-1 1 1,1 0-1,0 0 1,0-1 0,0 1-1,-5 0-823,-1 11 465,-1 16 275,-6 44-1,12-60 103,0 0 0,1 1-1,0-1 1,1 1 0,0-1 0,5 19 0,-4-22-14,-2-7 24,1 1 0,-1-1-1,0 1 1,1-1 0,-1 1 0,1-1 0,-1 0 0,1 1 0,0-1 0,0 0 0,0 0 0,-1 1 0,1-1 0,0 0 0,0 0-1,1 0 1,-1 0 0,0 0 0,0 0 0,0-1 0,1 1 0,-1 0 0,0-1 0,1 1 0,1 0 0,4 2 15,-1 0 0,0-1 1,1 0-1,0 0 1,-1-1-1,8 1 1,-12-1-19,1-1 0,-1 0-1,0 0 1,0 0 0,1-1 0,-1 1 0,0 0 0,0-1 0,1 1 0,-1-1 0,0 0 0,0 0 0,0 0 0,0 0 0,0 0 0,0 0 0,-1-1 0,1 1 0,0 0 0,0-1 0,-1 0 0,3-2 0,3-6 1193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9.14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21 169 10858,'14'-3'667,"0"-2"-1,0 0 0,-1-1 1,0 0-1,0-1 1,-1 0-1,22-18 0,14-7 1400,-46 32-2026,-1-1 1,0 0 0,0 1-1,0-1 1,0 0 0,0 0-1,0 0 1,-1 0 0,1 0-1,0 0 1,0 0 0,-1 0 0,1-1-1,0 1 1,-1 0 0,1 0-1,-1 0 1,0-1 0,1 1-1,-1 0 1,0 0 0,0-1-1,0 1 1,0 0 0,0-1-1,0 1 1,0 0 0,0-1 0,-1 1-1,1 0 1,0 0 0,-1-2-1,0 1-129,0 0-1,0 0 0,0 0 1,-1 0-1,1 0 1,0 0-1,-1 1 0,1-1 1,-1 0-1,1 1 0,-1-1 1,0 1-1,0 0 1,0 0-1,0 0 0,0-1 1,0 2-1,-3-3 0,-1 2-11,1 0-1,-1 0 0,0 1 0,1-1 0,-1 1 0,0 1 0,0-1 0,1 1 1,-1 0-1,1 0 0,-1 0 0,1 1 0,-1 0 0,1 0 0,0 0 0,-9 6 0,8-4 100,0 0 0,0 1-1,1-1 1,-1 1-1,1 0 1,0 1 0,1-1-1,-1 1 1,1 0-1,0 0 1,1 0 0,0 1-1,-4 8 1,6-12 56,0 0 0,1 0 0,-1 0 0,0 0 0,1 0 0,0 0 0,-1 0 0,1 0 0,1 0 0,-1 0 0,0 1 0,1-1 0,0 0 0,-1 0 0,1 0 0,2 4 0,0-2 35,0-1 1,0 1-1,0 0 0,0-1 1,1 0-1,-1 0 1,1 0-1,8 6 1,0-2 104,0 0 1,0-1-1,1-1 1,0 0-1,0 0 1,21 5-1,-10-6 55,1 0-1,0-1 0,0-2 1,0-1-1,39-2 0,-45 2-602,-15-1 113,-1 1-1,0-1 1,1 0 0,-1 0 0,0 0 0,1-1 0,-1 1 0,5-2 0,1-3-398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0.0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11114,'0'6'649,"2"1"343,1 8-504,0 2 32,3 7-32,2 3-24,-2 2-88,1-3-96,-2-4-144,-4-1-48,4-6-64,-5-2 0,4 0-96,-2-8-240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0.2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 4 13987,'-5'-3'2625,"7"6"-3522,4 1 121,10 10-64,2 2 16,13 8-728,0 10 983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0.59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1 130 8186,'0'2'-183,"4"34"7386,-4-49-5124,0 0-1834,0 0 0,1 0 1,0 0-1,1 0 0,1 0 0,0 0 1,8-21-1,-10 32-237,0 0 0,0 1-1,0-1 1,0 0 0,0 1 0,1-1 0,-1 0 0,1 1 0,-1 0-1,1-1 1,-1 1 0,1 0 0,-1 0 0,1 0 0,0 0 0,0 0 0,0 0-1,2-1 1,0 1-1,0 1-1,0-1 0,0 1 1,0 0-1,0 0 0,0 0 0,0 0 1,-1 1-1,5 0 0,6 3 55,-1 0 0,0 1 0,0 0 0,15 9 0,-18-8-23,0-1 1,-1 1-1,0 1 0,0 0 0,-1 0 0,0 1 0,0 0 1,-1 0-1,0 1 0,0 0 0,-1 0 0,0 1 0,-1-1 1,0 1-1,7 19 0,-8-17-36,-3-10-44,0 1 0,0 0 0,0-1-1,0 1 1,-1 0 0,1 0 0,-1 4 0,6-20-4427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1.0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19 1 12315,'-1'25'2256,"-2"4"-1666,-2-7-563,2-1 1,0 1-1,1-1 1,1 1-1,3 36 1,-1-22 23,-1-22 26,1 1 0,0-1 1,1 1-1,1-1 0,0 0 1,1 0-1,6 15 0,-8-24-42,1 0-1,-1 0 1,1 0-1,0-1 0,1 1 1,-1-1-1,1 0 1,-1 0-1,1 0 1,1-1-1,-1 1 1,0-1-1,1 0 0,0 0 1,0 0-1,-1-1 1,2 0-1,-1 0 1,0 0-1,0 0 0,10 1 1,-1-3-1,0 0 0,0 0 0,0-1 0,0-1 0,0 0 0,0-1 1,0 0-1,17-8 0,-18 7-102,-12 3-120,1 0 0,0 0 1,-1-1-1,1 1 0,-1 0 1,1-1-1,-1 1 0,0-1 1,0 0-1,1 0 0,-1 1 1,0-1-1,-1 0 0,1 0 1,0 0-1,0 0 0,-1 0 1,1 0-1,-1 0 0,0-3 1,2-7-565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1.2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1 100 11338,'1'1'2345,"4"-1"-1417,10-4 72,9-1-15,14-5-241,4-4-120,0 0-376,-4 1-96,-8 4-176,-1 0-256,-2 3-528,0 0-313,3 1 241,-4-1 224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2.06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0 185 8002,'47'-3'5723,"-39"1"-5133,0 1 0,0-2 0,12-4 0,-15 5-478,-2 1-1,1-1 0,0-1 1,0 1-1,0-1 0,-1 1 0,0-1 1,1 0-1,-1 0 0,0 0 1,0-1-1,-1 1 0,1-1 0,-1 0 1,0 1-1,0-1 0,0 0 1,3-8-1,-3 4 22,0 0-1,-1 0 1,0 0 0,0 0-1,0-15 1,-1 21-183,0 1 0,0-1 0,0 0 1,-1 1-1,1-1 0,0 1 0,0-1 0,-1 0 0,1 1 0,-1-1 0,0 1 0,1-1 0,-1 1 0,0 0 0,0-1 0,0 1 1,0 0-1,0-1 0,0 1 0,0 0 0,-1 0 0,1 0 0,0 0 0,-1 0 0,1 0 0,-1 1 0,1-1 0,0 0 0,-1 1 0,0-1 1,1 1-1,-1-1 0,1 1 0,-1 0 0,0 0 0,-1 0 0,-1 0-12,1 1 0,-1-1 0,1 1 0,-1 0-1,1 1 1,-1-1 0,1 1 0,0-1 0,0 1 0,0 0 0,0 0 0,0 0 0,0 1-1,1-1 1,-1 0 0,1 1 0,-1 0 0,1 0 0,-2 4 0,-6 7 51,1 1-1,-10 24 1,17-36 3,-1 6 89,0-1 1,0 1-1,1 0 0,0 0 1,1 0-1,-1 0 1,2 0-1,-1 0 0,2 0 1,-1 0-1,3 16 1,-1-18 6,-1-1 1,1 1-1,0-1 1,0 1 0,0-1-1,1 0 1,0 1-1,1-1 1,-1-1 0,1 1-1,0-1 1,1 1-1,-1-1 1,1 0 0,0-1-1,6 6 1,-6-8 2,-1 0 1,1 0-1,0 0 0,0 0 0,0-1 1,0 0-1,0 0 0,0 0 1,0 0-1,9-1 0,-4 0-208,0-1-1,0 0 1,0 0 0,15-5-1,-6 0-1352,1-2 0,31-15 0,-37 15 1006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2.73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202 1 10066,'-5'1'4970,"5"0"-4862,-8 10 703,-6 18-1381,11-23 550,1 1 0,0-1 0,0 1 0,1 0 0,0-1 0,0 1 0,0 0 0,1 0 0,1 10 0,-1-14 26,1-1-1,-1 1 0,1-1 0,0 1 1,0-1-1,0 1 0,0-1 0,1 0 1,-1 0-1,1 0 0,-1 0 1,1 0-1,0 0 0,-1 0 0,1 0 1,0 0-1,0-1 0,1 1 0,-1-1 1,0 0-1,0 1 0,1-1 0,-1 0 1,1 0-1,-1-1 0,1 1 0,-1 0 1,4-1-1,0 1 75,0 0 0,1 0 0,-1-1 0,0 0 0,0-1 0,1 1 0,-1-1 0,0 0 0,0-1 0,0 0 0,0 1 0,0-2 0,9-4 0,-11 5 31,-1 0 0,1 0-1,-1 0 1,1-1-1,-1 0 1,0 1-1,0-1 1,0 0-1,-1-1 1,1 1 0,-1 0-1,0-1 1,0 1-1,0-1 1,0 0-1,0 0 1,-1 0-1,0 0 1,1 0-1,0-7 1,-1 4 162,-1 6-251,0 1 0,0-1 1,0 1-1,0-1 0,0 0 0,0 1 1,0-1-1,0 1 0,0-1 1,0 0-1,0 1 0,0-1 0,0 0 1,0 1-1,0-1 0,0 1 0,-1-1 1,1 1-1,0-1 0,-1 1 0,1-1 1,0 0-1,-1 1 0,1 0 0,0-1 1,-1 1-1,1-1 0,-1 1 0,1-1 1,-1 1-1,1 0 0,-1-1 0,0 1 1,2-4 34,-1 4-64,0 0 0,0 0 1,0 0-1,1 0 0,-1 0 0,0 0 1,0 0-1,0 0 0,1 0 0,-1 0 1,0 0-1,0 0 0,0 0 0,0 0 1,1 0-1,-1 0 0,0 0 0,0 1 1,0-1-1,0 0 0,0 0 0,0 0 1,1 0-1,-1 0 0,0 0 0,0 1 1,0-1-1,0 0 0,0 0 0,0 0 1,0 0-1,0 1 0,0-1 0,0 0 1,0 0-1,0 0 0,0 1 0,0-1 1,0 0-1,0 0 0,0 0 0,0 0 1,0 1-1,0-1 0,0 0 0,0 0 1,0 1-1,2 3-77,-1 0 0,1 0 0,0 0 0,1 0 0,-1 0 0,6 6 0,8 17 77,-4 7 23,-3 1 1,0 1-1,4 48 1,-10-68-7,13 150 394,-15-139-170,-2 1-1,-1 0 1,-11 53 0,8-57-45,3-11-54,-1-1 1,-1 0-1,-5 16 1,7-24-93,0-1 0,0 1 1,0-1-1,0 0 0,0 0 0,-1 0 1,1 0-1,-1 0 0,0 0 0,0-1 1,0 0-1,0 1 0,0-1 0,0 0 1,-6 2-1,-7 2-2,-1-2-1,0 1 1,0-2-1,0 0 1,0-2-1,0 1 1,-1-2-1,1 0 1,0-2 0,-1 1-1,1-2 1,0 0-1,0-2 1,1 1-1,-1-2 1,-25-12-1,38 15-161,0 1-1,0-1 1,0 0-1,1 0 0,-1 0 1,1 0-1,0-1 1,0 1-1,0-1 1,0 0-1,1 0 0,-1 0 1,1 0-1,0-1 1,1 1-1,-1 0 0,-1-6 1,1-1-824,0 0 1,0 0 0,1-1-1,1 1 1,1-22-1,4-7-712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3.32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0 233 10682,'13'-2'651,"0"-1"-1,-1 0 1,0-1-1,1 0 1,-2-1-1,1-1 0,16-9 1,-22 11-450,0 0 0,0 0 0,-1 0 0,1-1 0,-1 0 0,0 0 0,0-1 0,-1 1 0,1-1 0,-1 0 0,-1 0 0,1-1 0,-1 1 0,5-13 0,-8 15-222,1 0 0,-1 0 0,1 0-1,-1 0 1,0 0 0,-1 0 0,1 0-1,-1 0 1,1 1 0,-1-1 0,0 0 0,-1 0-1,1 0 1,-1 1 0,1-1 0,-1 1-1,0-1 1,0 1 0,-5-5 0,6 6-44,0 1 1,-1-1 0,1 1-1,-1 0 1,0-1 0,1 1-1,-1 0 1,0 0 0,0 0-1,1 0 1,-1 0-1,0 0 1,0 1 0,0-1-1,0 1 1,0-1 0,0 1-1,0 0 1,-1 0 0,1 0-1,0 0 1,0 0 0,0 0-1,0 0 1,0 1 0,0-1-1,0 1 1,0 0 0,0-1-1,0 1 1,0 0-1,1 0 1,-1 0 0,0 0-1,0 1 1,1-1 0,-3 2-1,-2 4 26,-1 0 0,1 0 0,0 1 0,1-1 0,-7 13 0,-12 17-11,20-33 93,1 0 0,1 0 0,-1 0 0,0 0 0,1 1 0,0-1 0,0 0 0,0 1 0,1 0 0,-1-1 0,0 9 0,2-10-4,0 1 0,0-1 0,1 0 0,-1 1 0,1-1 0,0 0 0,-1 0 0,2 0 0,-1 1 0,0-1 0,1 0 0,-1 0 0,1-1 0,0 1 0,0 0 0,0-1 0,5 5 0,0 1 111,1-2 1,0 1-1,0-1 1,0-1-1,1 1 0,0-1 1,17 7-1,4-2-81,37 8-1,-23-6-595,-17-10-888,-13-3 927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3.62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12 304 13219,'-4'-10'8198,"2"1"-7949,0 0 1,0 0 0,0-12-1,3 7-228,1 1-1,1 0 0,0 0 0,1 0 0,0 0 0,1 1 0,0-1 0,1 1 0,0 0 0,1 1 0,1-1 1,0 2-1,0-1 0,12-11 0,14-17-3804,-24 26 2519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4.06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131 0 9754,'-3'3'5089,"-9"-1"-4376,4 0-504,1 1-189,0-1 0,1 1 0,-1 0 1,1 1-1,-1 0 0,1 0 0,0 0 1,1 1-1,-8 7 0,11-10 12,1 0 0,-1 0 0,1 0 0,-1 0 1,1 1-1,0-1 0,0 0 0,0 1 0,0-1 0,0 1 0,0-1 0,1 1 0,-1-1 1,1 1-1,0 0 0,0-1 0,0 1 0,0 0 0,0-1 0,0 1 0,1-1 0,-1 1 1,1-1-1,0 1 0,0-1 0,0 1 0,0-1 0,0 1 0,2 2 0,13 17 559,0 0-1,39 39 0,-32-36 386,35 45 0,-53-62-889,0 0 1,0 0-1,-1 1 1,0-1-1,0 1 1,-1 0-1,0 0 1,-1 0-1,0 0 1,2 15-1,-5-18-55,1 0 0,-1-1 0,0 1-1,0-1 1,-1 1 0,1-1-1,-1 0 1,0 1 0,-1-1 0,1 0-1,-1 0 1,0 0 0,0-1 0,-1 1-1,1-1 1,-1 0 0,0 0 0,0 0-1,-8 5 1,5-3-217,-1 0 0,0-1 0,0 0 1,-1-1-1,0 0 0,1 0 0,-1 0 0,-1-1 0,1-1 0,-19 4 0,24-6-456,-1 0 0,0 0 1,0 0-1,1-1 0,-1 1 0,0-1 0,1 0 0,-1-1 0,-8-3 0,-4-4-995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6.77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16 137 7578,'-15'-11'5352,"22"12"-4455,11 2-602,1 0 1,-1-1-1,1 0 0,0-2 1,-1 0-1,32-5 1,30 1 429,74 9-600,-63 0-114,-56-4-7,-13-1 8,0 1 0,30 5 0,-20-1 41,0-1 0,0-2 1,33-1-1,99-12 384,22-1-263,-50 5-155,-39 1-8,41-3 2,87-1 8,-20-5-13,0 0 0,22 0 0,-124 6-8,201-17 40,-11 10-16,-250 13-19,-10 1-4,-1 0 0,53 6 0,-61-3 247,-1 0 0,39-4 0,-39 1-136,-1 1 0,0 1-1,25 3 1,-22 0-67,0-2 0,45-3 1,-8 0 27,-29 7-62,-28-4-7,-1 0-1,1 0 1,0-1 0,0 1-1,0-1 1,-1 0-1,8-1 1,14 3 26,-9 1 20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8.29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6 224 6585,'-5'0'7925,"14"-1"-7493,82 4-144,-44-1-85,51-6 0,6 1 51,437-10 501,-340 5-40,122-13-111,-214 16-592,82-2 0,-146 5-1,66-10 1,-6 5-5,-40 5-5,44 0 1,24-1 2,68-8 1,-77 6 44,-34 4-17,-51 2-12,56-7 0,-52 2 45,45 2 1,11-1-11,-33-2-42,97-11 61,-55 5 119,-69 8-48,44-8 1,44-10 389,130-4 0,-193 21-446,76-7 546,-94 13 65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9.82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27 220 7554,'-26'11'4635,"37"-9"-3805,657-27 681,-436 15-1151,121-9-44,600-52 1140,-923 69-1277,93-7-95,197-6 83,3 0 1201,-39 0-1217,91-6-30,-350 18-110,-9 2 36,28-7 0,-33 6-21,0 0 0,1 1 0,18 0 0,25-3 69,-22 0 35,0 1 1,49 2-1,-55 1 30,44 1 72,-59 3-1543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51.01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1104 1461 10906,'-2'-78'5265,"-15"-105"-4004,12 162-1102,-1 0 0,0 1 1,-11-23-1,7 21-56,2-2 0,-6-23-1,-4-40-74,4 14 75,-39-117 1,-32-73-40,69 216-49,12 36-10,0 0 1,0 1-1,2-2 1,-1 1-1,-1-17 1,1-7 6,-12-52-1,3 28-362,10 53 317,0 1-1,0 0 1,0-1 0,-1 1 0,-6-9 0,1 2-120,7 11 109,1 0-1,-1 1 1,0-1-1,1 0 1,-1 0-1,0 0 1,0 1-1,1-1 1,-1 0-1,0 1 0,0-1 1,0 1-1,0-1 1,0 1-1,0-1 1,0 1-1,0 0 1,0-1-1,0 1 1,0 0-1,0 0 1,0 0-1,-2 0 1,-13-4-9,0 1 0,-1 0 1,1 1-1,-1 1 0,1 1 0,-1 1 1,0 0-1,1 1 0,0 0 0,-1 2 1,1 0-1,-27 10 0,-28 18 22,-86 53 0,2-1 31,129-71-23,-36 24 1,61-37-72,0 1 0,0-1-1,1 1 1,-1-1 0,0 0 0,0 0 0,0 1-1,0-1 1,0 0 0,0 0 0,0 0-1,0 0 1,0 0 0,0 0 0,0 0 0,0 0-1,1 0 1,-1 0 0,-2-1 0,3-2-292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52.26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411 0 11971,'-7'8'368,"-11"7"-56,-9 7-144,-22 15-72,-11 11-8,-19 12-8,-7 8 96,2-9-120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53.9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140 4 7642,'4'-3'11990,"-5"12"-12209,-16 249 508,8-92-257,-63 474 184,42-400-114,29-236-103,1-1-30,0 1 0,-1-1 0,0 0 0,1-1-1,-1 1 1,0 0 0,0 0 0,-1 0 0,-1 3 0,0-23-2635,3-59 40,0 56 2733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54.39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11082,'3'21'3188,"66"197"-194,-64-195-2779,0 1 150,10 26 0,-13-45-267,0 0 0,0 0-1,0 0 1,1-1 0,-1 1 0,1-1 0,0 1-1,1-1 1,-1 0 0,1 0 0,5 4 0,-7-7-48,-1 0 0,1 0 0,0 0 0,0 0 0,0 0 0,-1-1 0,1 1 0,0 0 1,0-1-1,0 0 0,0 1 0,0-1 0,0 0 0,0 0 0,0 0 0,0-1 0,0 1 0,2-1 0,1 0 32,-1-1-1,1 1 1,-1-1-1,1 0 0,-1-1 1,0 1-1,5-5 1,4-3 29,-1-1 1,-1-1 0,15-18 0,-7 5 478,0 0 0,28-55 1,-38 61 298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0.28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8570,'3'1'5491,"6"3"-4109,18 18 326,36 39 0,-27-21-1340,41 62 0,-67-87-425,-4-6-224,0 0 0,0 0-1,1 0 1,0-1 0,1 0-1,-1 0 1,15 9 0,-12-14-805,-5-13 343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0.5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197 0 11130,'-6'4'3417,"-3"3"-2905,0 2-112,-5 11-88,-1 2-56,0 16-40,0 0-23,-2 0-65,1 1-40,4-5-48,-4 0-24,4-6-8,2 1 24,-1-5-392,4-3-217,1-6 81,0-4 0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1.1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11306,'3'19'665,"1"5"319,1 4-88,-2 9-80,0 3-96,-2 0-232,5 0-104,-1 0-159,-1-4-105,1-3-64,-5-6-24,0-10-24,0-1 40,0-7-521,4-1-327,3-4-1688,-1-4 1344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1.5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81 9 9690,'0'-1'66,"0"1"1,0 0-1,0 0 1,0-1-1,0 1 0,0 0 1,0-1-1,0 1 0,0 0 1,0 0-1,0-1 0,0 1 1,0 0-1,0-1 1,0 1-1,0 0 0,0 0 1,-1-1-1,1 1 0,0 0 1,0 0-1,0-1 1,0 1-1,-1 0 0,1 0 1,0 0-1,0-1 0,-1 1 1,1 0-1,0 0 0,0 0 1,-1 0-1,1 0 1,0 0-1,0-1 0,-1 1 1,1 0-1,0 0 0,-1 0 1,1 0-1,0 0 0,0 0 1,-1 0-1,1 0 1,0 0-1,-1 0 0,1 0 1,0 0-1,-1 1 0,-11 8 477,3 6-523,1 1-1,0 0 1,2 0 0,-1 0 0,2 1-1,0 0 1,2 1 0,-1-1 0,2 0 0,0 33-1,2-46-1,0 0 1,0 0-1,1 0 0,0 0 0,0 0 0,0-1 0,0 1 0,0 0 0,1-1 0,0 1 1,-1-1-1,1 1 0,1-1 0,-1 0 0,0 0 0,1 0 0,5 5 0,-4-5 18,1 0-1,-1 0 0,1-1 0,0 0 1,-1 1-1,1-2 0,0 1 0,0-1 1,1 1-1,-1-2 0,0 1 0,6 0 1,0-1 95,0 0 0,0-1 0,0 0 0,0-1 0,0 0 0,0 0 1,0-2-1,-1 1 0,1-1 0,-1-1 0,19-10 0,-24 11 25,0 0-1,0 0 1,0 0-1,0-1 1,-1 0-1,0 0 1,0 0 0,0 0-1,-1-1 1,1 1-1,-1-1 1,4-9-1,-6 11-56,0 0-1,0 0 0,-1 0 0,1-1 0,-1 1 0,0 0 1,0 0-1,0 0 0,0 0 0,-1 0 0,1 0 0,-1 0 0,0 0 1,-1 0-1,1 0 0,-1 0 0,1 0 0,-1 1 0,0-1 1,-5-5-1,0-1-279,-1-1 1,-1 2 0,0-1-1,0 1 1,-1 1 0,-11-8-1,18 14 7,0 0-1,0 0 1,0 0 0,0 0-1,0 1 1,0 0-1,-1-1 1,1 1-1,-1 1 1,1-1 0,-1 0-1,1 1 1,-1 0-1,1-1 1,-1 1-1,1 1 1,-1-1 0,0 0-1,1 1 1,-1 0-1,1 0 1,0 0-1,-1 0 1,1 1 0,0-1-1,-6 4 1,-2 3-69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2.0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91 27 12067,'-3'0'87,"0"0"0,0 1 0,0 0 0,0-1 0,0 1 0,0 0 1,0 1-1,0-1 0,0 0 0,1 1 0,-1 0 0,0-1 0,1 1 0,0 0 1,-1 0-1,1 1 0,0-1 0,0 0 0,0 1 0,0-1 0,0 1 1,1 0-1,-1 0 0,1-1 0,0 1 0,0 0 0,-1 4 0,-3 10-155,0 0-1,1 0 1,-2 28 0,4-34 161,0 2-87,1 1 1,1 0-1,0 0 1,0 0-1,1 0 1,6 25 0,-6-36 9,0 1 0,0-1 1,0 1-1,0-1 0,1 1 1,-1-1-1,1 0 1,0 0-1,0 0 0,0 0 1,1 0-1,-1 0 0,1 0 1,0-1-1,-1 1 1,1-1-1,0 0 0,0 0 1,1 0-1,-1 0 0,0-1 1,1 1-1,-1-1 1,1 0-1,-1 0 0,1 0 1,-1 0-1,1-1 0,0 1 1,5-1-1,0 0 120,-1-1 0,0 0-1,1-1 1,-1 1 0,0-1-1,0-1 1,0 0 0,0 0 0,0 0-1,-1-1 1,0 0 0,1-1-1,-1 1 1,-1-1 0,1-1 0,-1 1-1,0-1 1,0 0 0,-1-1-1,1 1 1,-2-1 0,1 0 0,-1-1-1,0 1 1,0-1 0,-1 1-1,0-1 1,0 0 0,-1 0 0,0-1-1,0 1 1,-1 0 0,0-1-1,-1 1 1,0 0 0,0-1 0,-2-10-1,-1 6-198,0 1 0,-1 0 0,0 0-1,-1 0 1,-7-12 0,9 18 25,0 1-1,-1-1 1,0 1 0,0 0 0,0 0 0,0 0-1,-1 1 1,0 0 0,0 0 0,0 0-1,0 0 1,-7-2 0,-5-2 1218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1.9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2 9090,'-3'-1'7007,"2"5"-5033,4 13-3391,-2-12 2128,42 278-629,-32-199 16,15 198 401,12 80-46,-31-321-469,3 19-117,5 106 0,-12-180-4334,-5 5 2698,1 0 808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2.4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 1 12523,'-4'1'1689,"4"-1"-1665,12 12-2,48 68 533,-33-42 395,37 40 0,-62-75-789,1-1 0,-1 0 0,1 0 0,0 0 0,0 0 1,0 0-1,0-1 0,0 1 0,0-1 0,0 0 0,0 0 0,1 0 0,-1 0 1,0-1-1,1 1 0,-1-1 0,1 0 0,-1 0 0,0 0 0,1 0 0,-1-1 1,0 1-1,1-1 0,-1 0 0,0 0 0,5-2 0,0 0-74,-1-1 0,0 0 1,-1 0-1,1 0 0,-1-1 0,1 0 0,-1 0 1,-1 0-1,1-1 0,5-7 0,-9 10 209,17-20-1852,-17 21 659,0 0-1,0 0 1,1 1 0,-1-1 0,1 0 0,0 1-1,4-2 1,1 0 156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3.27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11715,'24'24'1377,"22"21"-429,-1 2-1,-3 2 1,38 57-1,-76-100-937,6 10 10,0-1 1,1 0-1,0 0 1,24 22-1,-35-37-82,1 1 1,-1-1-1,1 1 0,-1-1 0,1 1 0,-1-1 0,1 1 0,-1-1 1,1 0-1,-1 1 0,1-1 0,0 0 0,-1 0 0,1 1 0,0-1 1,-1 0-1,1 0 0,0 0 0,-1 0 0,1 0 0,0 0 1,-1 0-1,1 0 0,0 0 0,-1 0 0,1 0 0,0 0 0,-1-1 1,1 1-1,0 0 0,-1 0 0,1-1 0,-1 1 0,1 0 0,-1-1 1,1 1-1,0-1 0,-1 1 0,1-1 0,-1 1 0,0-1 0,1 1 1,-1-1-1,1 1 0,-1-1 0,0 1 0,1-1 0,-1 0 0,0 0 1,5-14-630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3.54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209 1 12579,'0'4'1755,"0"-4"-1682,0 0-36,0 0-1,0 0 1,0 0-1,1 0 1,-1 0-1,0 0 1,0 0-1,0 0 1,0 0 0,0 0-1,0 0 1,0 0-1,1-1 147,-1 1-146,-8 7 1281,3-2-898,2 3-388,0 0 1,1 1 0,-2 10-1,-8 27-54,-26 56-2,23-58 31,-1-1-1,-3 0 0,-1-1 0,-31 47 1,37-70-282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3.94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6281,'5'5'2378,"-4"-4"-1903,0 1 1,0-1-1,0 0 1,-1 0-1,1 1 0,-1-1 1,2 2-1,4 32 958,-4-22-885,7 45 361,-5-29-887,1 0 1,1-1-1,1 0 0,2 0 1,16 36-1,-19-47-2420,-5-9 1313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4.42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60 1 8474,'-3'14'4430,"-12"14"-3598,-1 5-982,11-18 150,0 1 0,0 0 1,2 0-1,0 0 1,1 1-1,0-1 0,2 0 1,0 1-1,3 24 1,-2-38 16,0 1 0,0-1 0,0 1 0,1-1 0,0 0 0,-1 0 0,1 1 0,0-1 1,1 0-1,-1-1 0,0 1 0,1 0 0,0-1 0,0 1 0,-1-1 0,1 0 1,0 0-1,1 0 0,-1 0 0,0-1 0,1 1 0,-1-1 0,0 0 0,1 0 0,0 0 1,-1-1-1,1 1 0,-1-1 0,7 1 0,-5-1 20,0 0 0,1-1 0,-1 1 0,0-1-1,0 0 1,1 0 0,-1 0 0,0-1 0,0 0 0,-1 0 0,1 0 0,0 0-1,-1-1 1,1 0 0,-1 0 0,0 0 0,0-1 0,0 1 0,7-8 0,-7 5 200,-1 0 1,1-1-1,-1 1 1,0-1 0,0 1-1,-1-1 1,0 0 0,0 0-1,-1 0 1,0 0 0,1-9-1,-2 6 31,-1-1 0,0 1-1,0 0 1,-1-1 0,0 1-1,-1 0 1,-4-10 0,3 9-42,2 4-222,-1 0-1,0 0 0,0 0 0,-4-6 0,5 10-303,0 1-1,0-1 1,0 1-1,-1 0 1,1 0-1,-1 0 1,1 0 0,-1 0-1,0 1 1,0-1-1,1 1 1,-6-2-1,-3-1-1365,5 3 1213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4.88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83 0 12539,'-3'2'208,"0"0"0,0 0 0,0 0 0,0 0 0,0 1 0,1-1-1,-1 1 1,1-1 0,-1 1 0,1 0 0,-3 5 0,3-6-87,-4 9-127,0 0-1,0 0 1,1 0-1,1 0 1,0 1-1,0 0 1,1 0-1,0 0 1,1 0-1,1 1 1,0-1-1,1 0 1,0 1-1,1-1 1,0 1-1,4 15 1,-4-23 9,1 0 0,-1 0 0,1-1 0,0 1 0,0-1 1,1 1-1,-1-1 0,1 0 0,0 0 0,0 0 0,0 0 1,1 0-1,-1-1 0,1 0 0,7 5 0,-5-4-8,1 0 0,0-1 0,0 0 0,0 0-1,0-1 1,1 1 0,-1-2 0,1 1 0,12 0 0,-9-1 79,0-1 0,1 0 0,-1-1 0,0 0 1,0-1-1,0 0 0,0-1 0,0 0 0,0-1 0,0 0 1,-1 0-1,0-1 0,18-12 0,-24 14 68,-1-1 1,0 1-1,1-1 0,-1 1 0,-1-1 0,1 0 1,0 0-1,-1 0 0,0-1 0,0 1 1,0-1-1,-1 1 0,1-1 0,-1 1 1,0-1-1,-1 0 0,1 1 0,-1-1 1,0 0-1,0 0 0,0 0 0,-2-7 0,1 3-43,-1-1 0,-1 1 0,0-1 0,0 1 0,-1 0-1,0 0 1,0 0 0,-1 1 0,0 0 0,-7-9-1,4 9-368,0 1-1,-1 0 0,0 0 0,0 1 1,0 0-1,-1 0 0,0 1 1,0 0-1,0 1 0,-1 0 0,0 1 1,1 0-1,-1 1 0,-16-2 1,10 0-2436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5.59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1 108 8746,'2'-1'3940,"14"-2"-3260,47-9-509,0 3 0,0 3 0,74 3 0,-69 1-129,344-15 910,36-1 238,-54-7-1074,-264 15-61,-76 8 187,91 10 1,-105-5-195,62 12-9,-20-2 60,6-9 277,-88-4-362,11 1 316,-7-1 303,-8-1-402,13 3 0,-9-2-231,0-1-6,0 0 5,1 2 9,-1-1-3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6.5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54 6513,'8'4'693,"0"-1"-1,0 0 0,1-1 0,-1 0 1,1 0-1,-1-1 0,14 1 0,64-5 8,-51 1-423,805-50 2242,-247 37-160,-542 17-2323,132 11 114,-167-11-140,-1-1 1,16-1-1,-12 0-2,16 0 21,48-1 23,-68-3 96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7.78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1 130 9578,'0'-1'4670,"4"-1"-4118,15-3-445,0 0-1,0 1 0,1 2 0,27-2 0,2 1 32,647-62 961,-2 27-403,-270 43-428,-283 12 2,-131 21-5733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8.40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1 131 10650,'10'3'268,"1"0"0,0-1 0,0 0 0,1 0 0,-1-1 0,0-1 0,21-2 0,2 2 254,497-22 1131,0-24-473,128-9 4,-553 48-1118,145-4 127,-250 11-184,0 0 1,0 0 0,0 0-1,0 0 1,0 0 0,0 0 0,0 0-1,-1 0 1,1 0 0,0 1-1,0-1 1,0 0 0,0 1-1,0-1 1,-1 0 0,1 1-1,0-1 1,0 1 0,0 0-1,5 3-6,-6-4-11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9.68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16 168 10538,'-15'7'3519,"43"-13"-3068,203-18-75,-141 17-301,863-56 1664,-770 52-1373,1087-44 1390,-1232 54-1689,641-6 484,-254 6-354,-272 6-155,-44 0-11,84 2 25,-183-7-53,1-1 5,0 1 1,-1 0-1,1 1 1,0 0-1,0 1 1,0 0-1,-1 1 0,20 7 1,-21-4 24,-9-5-32,0-1 1,1 0-1,-1 1 1,1-1 0,-1 0-1,1 1 1,-1-1 0,1 0-1,-1 1 1,1-1-1,-1 0 1,1 0 0,0 0-1,-1 1 1,1-1 0,-1 0-1,1 0 1,0 0-1,-1 0 1,1 0 0,-1 0-1,1 0 1,0 0 0,-1 0-1,1-1 1,-1 1-1,1 0 1,-1 0 0,2-1-1,5 0 8,-7 2 23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2.9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0 422 6785,'4'-16'6855,"5"-1"-5143,-7 14-1654,0-1 1,0 0-1,0 0 0,0 0 0,-1 0 0,2-8 0,44-235 841,-45 233-895,-2 12 0,0 0 0,0 1 0,0-1 0,1 0-1,-1 0 1,0 1 0,1-1 0,-1 0 0,1 1 0,0-1 0,-1 0 0,1 1-1,0-1 1,0 1 0,0-1 0,0 1 0,0-1 0,0 1 0,3-2 0,2-5 22,5-3-118,-11 11 80,1 0 0,-1 0 0,0 0 1,1 0-1,-1 0 0,1-1 1,-1 1-1,0 0 0,1 1 1,-1-1-1,1 0 0,-1 0 1,0 0-1,1 0 0,-1 0 1,0 0-1,1 0 0,-1 1 1,0-1-1,1 0 0,-1 0 0,0 0 1,1 1-1,-1-1 0,0 0 1,0 0-1,1 1 0,-1-1 1,0 0-1,0 1 0,1-1 1,-1 0-1,0 1 0,0-1 1,0 0-1,0 1 0,0-1 1,1 1-1,-1-1 0,45 81-213,-38-73 234,-1 0 1,1-1 0,0 1-1,11 8 1,5 4-33,-22-19 26,0 0 1,0 0-1,0 0 1,0 0-1,0 0 1,0 0-1,0 0 0,1-1 1,-1 1-1,0 0 1,1-1-1,-1 1 0,0-1 1,1 1-1,-1-1 1,1 0-1,-1 0 0,1 1 1,-1-1-1,1 0 1,1-1-1,-2 1 13,0-1 0,0 1-1,0-1 1,1 1 0,-1-1 0,0 0-1,0 1 1,0-1 0,0 0 0,0 0-1,-1 0 1,1 0 0,0 0 0,0 0-1,0 0 1,-1 0 0,1 0 0,-1-1-1,1 1 1,-1 0 0,1 0 0,0-3 0,0 1 9,-1-1 3,1 1-1,0-1 1,1 1-1,-1-1 1,0 1-1,1 0 1,0-1-1,0 1 1,0 0 0,0 0-1,3-2 1,-1-1-14,0 1 1,0-1-1,-1 0 1,0 0-1,0-1 1,2-6 0,5-10 5,16-33 7,-26 56-40,0-1-1,0 0 1,1 0 0,-1 1-1,1-1 1,-1 1 0,0-1-1,1 0 1,-1 1 0,1-1 0,0 1-1,-1-1 1,1 1 0,-1-1-1,1 1 1,0-1 0,-1 1-1,2-1 1,4 18-354,-5-16 376,12 42-5,2-1 1,2 0-1,33 57 0,-46-90-81,1 1 0,-1 0 0,0 0 0,-1 0 0,-1 1 0,1-1 0,0 14 0,-2-10-1119,-1 0 1,-2 25-1,0-25 502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3.46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10170,'5'39'3286,"1"-20"-3249,1 0-1,15 31 1,-22-49-12,1 0 1,-1 0-1,1 0 1,-1 0-1,1 0 1,0 0-1,-1 0 1,1 0-1,0 0 1,-1-1 0,1 1-1,0 0 1,0 0-1,0-1 1,0 1-1,0-1 1,0 1-1,0-1 1,0 1-1,0-1 1,0 1 0,0-1-1,0 0 1,0 0-1,2 1 1,-1-2 41,0 1 1,-1 0 0,1-1 0,0 0-1,0 1 1,-1-1 0,1 0 0,0 0-1,-1 0 1,1 0 0,-1 0-1,1 0 1,1-3 0,5-3 33,-1-1 0,-1 0-1,0-1 1,6-10 0,-7 9-95,11-16 2,-15 25-7,0 0 0,-1 0 0,1 0 0,0 0 0,0 0 0,0 0 0,0 0 0,0 0 0,0 1 0,0-1 0,0 0 0,0 1 0,1-1 0,-1 1 0,0-1 0,0 1 0,1 0 0,1-1 0,-3 1 1,1-1-1,-1 1 0,0 0 0,0 0 0,1-1 0,-1 1 1,0 0-1,0-1 0,0 1 0,1-1 0,-1 1 1,0 0-1,0-1 0,0 1 0,0 0 0,0-1 0,0 1 1,0-1-1,0 1 0,0 0 0,0-1 0,0 1 1,0-1-1,0 1 0,0 0 0,-1-1 0,1-3-69,0 9-220,4 5 284,0 0-1,0 0 1,1 0 0,0-1-1,9 14 1,-2-8 89,-10-13-71,1 1 0,-1 0 0,0-1 0,0 1 0,-1 0 0,1 0 0,0 0 0,-1 0 0,0 0 0,0 0 0,0 1 0,0-1-1,0 0 1,0 4 0,-1-6-11,0 0 0,-1 0 0,1 0 0,0 0-1,1 0 1,-1 0 0,0 0 0,0 0 0,0 0 0,0 0-1,1 0 1,-1 0 0,0 0 0,1 0 0,-1 0 0,1-1-1,-1 1 1,1 0 0,0 0 0,-1 0 0,1-1 0,0 1-1,-1 0 1,2 0 0,4 8-2365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3.9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100 0 9250,'-2'2'110,"0"0"-1,0 0 1,0 0 0,-1-1 0,1 1-1,-1-1 1,0 1 0,1-1-1,-1 0 1,-4 1 0,-8 5 21,9-4 2,1 0 0,-1 1 0,1 0 0,0 0 0,0 0 0,1 1 0,-7 6 1,11-10-115,-1 0 1,0 1 0,0-1-1,1 0 1,-1 0 0,1 0-1,-1 1 1,1-1 0,-1 0-1,1 0 1,0 1 0,0-1-1,-1 0 1,1 1 0,0-1-1,0 0 1,0 1 0,1-1-1,-1 0 1,0 1 0,0-1-1,1 0 1,-1 1 0,1-1-1,-1 0 1,1 0 0,-1 1-1,1-1 1,0 0 0,0 0-1,-1 0 1,1 0 0,0 0-1,0 0 1,0 0 0,0 0-1,0-1 1,0 1 0,1 0-1,-1-1 1,2 2 0,37 18-59,-33-17 117,0-1-1,-1 1 0,1 1 1,-1 0-1,1-1 0,-1 2 1,-1-1-1,1 1 0,0 0 1,7 9-1,-12-11-53,1 0 0,-1 1 0,0-1 0,0 0 0,-1 1 0,1-1 0,-1 1 0,1-1 0,-1 1 0,0-1 0,0 1 0,-1-1 0,1 1 0,-1-1 0,0 1 0,0-1 0,-1 4 0,-3 8 2,-1 0 1,-10 17-1,16-31-24,-3 6-46,-1-1-1,0 1 0,0-1 1,0 0-1,-1 0 1,0 0-1,0-1 0,-11 9 1,2-9-2137,4-6 1337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4.36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12011,'19'104'1915,"-7"-40"-1494,-6-32-87,17 53 1,-21-76-281,2 0-1,-1 0 1,1-1 0,1 1 0,0-1-1,0 0 1,0 0 0,1-1 0,0 0 0,12 11-1,-15-15-42,2-1 0,-1 1 0,0-1-1,0 0 1,1 0 0,-1 0 0,1-1-1,0 0 1,-1 0 0,1 0 0,0 0 0,0-1-1,6 1 1,-10-2-104,0 1-1,0-1 1,-1 1 0,1-1-1,0 0 1,0 1 0,-1-1 0,1 0-1,0 0 1,-1 1 0,1-1-1,-1 0 1,1 0 0,-1 0-1,0 1 1,1-1 0,-1 0-1,0 0 1,1 0 0,-1 0-1,0 0 1,0 0 0,0 0-1,0 0 1,0 0 0,0 0-1,0 0 1,0 0 0,-1-1 0,1 0-207,-1-10-628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4.60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26 8794,'6'3'1128,"3"0"1953,4 1-2313,8-6-80,8 2 40,3-5-152,1-1-144,-7-1-215,-8-2-73,-6 3 4272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5.34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 1 8714,'-2'5'578,"0"0"0,0 1 0,1-1 0,0 0 0,1 1 0,-1 5 0,1 9-61,4 31 0,-2-32-109,0 6-178,4 32 240,17 79 1,-23-135-430,0-1 0,0 0 0,0 0 0,0 1 0,0-1 0,0 0 0,1 0 0,-1 0 0,0 1 0,0-1 0,0 0 0,0 0 1,1 0-1,-1 1 0,0-1 0,0 0 0,0 0 0,1 0 0,-1 0 0,0 0 0,0 0 0,1 1 0,-1-1 0,0 0 0,0 0 0,1 0 0,-1 0 1,0 0-1,0 0 0,1 0 0,-1 0 0,0 0 0,0 0 0,1 0 0,-1 0 0,0 0 0,0 0 0,1-1 0,-1 1 0,0 0 0,0 0 1,1 0-1,-1 0 0,0 0 0,0 0 0,0-1 0,1 1 0,-1 0 0,0 0 0,0 0 0,0-1 0,0 1 0,1 0 0,10-12 414,-4 1-388,1 0 0,1 1 0,0 0 1,0 0-1,1 1 0,14-11 0,-22 18-71,1 1 0,-1-1 0,1 0 0,0 1 1,-1-1-1,1 1 0,0 0 0,0 0 0,0 0 0,0 0 1,0 1-1,0-1 0,0 1 0,1 0 0,-1 0 0,0 0 0,0 0 1,0 0-1,0 1 0,0-1 0,0 1 0,0 0 0,0 0 1,0 0-1,0 0 0,0 1 0,0-1 0,-1 1 0,1 0 0,-1-1 1,1 1-1,3 5 0,-2-3 5,0 0 1,-1 0-1,1 0 1,-1 1-1,0 0 1,-1-1-1,1 1 0,-1 0 1,0 0-1,0 0 1,-1 1-1,1-1 1,-1 0-1,0 1 1,-1-1-1,1 1 0,-1-1 1,0 1-1,0-1 1,-1 1-1,0-1 1,0 0-1,0 1 1,-3 7-1,1-6 33,0 0-1,0 0 1,0-1 0,-1 1-1,0-1 1,-1 0-1,-5 6 1,7-9-25,0-1 0,0 1 0,-1-1-1,1 0 1,0 0 0,-1-1 0,1 1 0,-1-1 0,0 1 0,0-1-1,1-1 1,-1 1 0,0 0 0,0-1 0,-6 0 0,0 0-300,0 0 0,-1-2 1,1 1-1,0-1 0,0 0 0,0-1 1,1-1-1,-1 1 0,1-1 0,0-1 1,-18-11-1,20 8 1287,2-2-478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5.7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4 112 11378,'8'1'248,"-1"0"-1,1-1 0,0 1 0,0-2 0,-1 1 0,1-1 0,0 0 0,-1 0 0,1-1 1,0 0-1,-1-1 0,0 0 0,0 0 0,0 0 0,0-1 0,10-7 0,-16 10-233,1 0-1,-1 0 1,0 0-1,0 0 1,0 0-1,0-1 0,0 1 1,0 0-1,0-1 1,0 1-1,0 0 1,-1-1-1,1 1 1,-1-1-1,1 1 1,-1-1-1,1 0 0,-1 1 1,0-1-1,0 1 1,0-1-1,0 0 1,0 1-1,0-1 1,0 0-1,0 1 1,-1-1-1,1 1 0,-1-1 1,1 1-1,-1-1 1,0 1-1,1-1 1,-1 1-1,0 0 1,0-1-1,0 1 0,-2-2 1,1 1-60,0 0 0,0 0 0,0 0 0,-1 0 0,1 0 0,0 1 0,-1 0-1,1-1 1,-1 1 0,0 0 0,1 0 0,-1 0 0,0 0 0,1 1 0,-1-1 0,0 1 0,0 0 0,0 0 0,0 0 0,1 0 0,-1 0 0,-5 1 0,4 1 34,0 0 1,-1 0 0,1 0 0,0 0 0,0 1-1,0-1 1,0 1 0,1 0 0,-1 0 0,1 1-1,0-1 1,0 1 0,0-1 0,-4 8-1,4-6 66,0 1 0,0-1-1,1 1 1,-1 0-1,1 0 1,0 0 0,1 0-1,0 0 1,0 0-1,0 9 1,1-13-14,0 0 0,1 1 0,0-1 0,0 0 0,-1 0 0,1 0-1,1 0 1,-1 0 0,0 0 0,0-1 0,1 1 0,-1 0 0,1-1 0,-1 1 0,1 0 0,0-1 0,-1 0 0,1 1 0,0-1 0,0 0 0,3 1-1,42 18 377,90 14-7,-45-13-386,-67-18-1424,-20-3 925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6.28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1 12019,'1'2'150,"-1"0"-1,1 0 1,-1 1 0,1-1 0,-1 0 0,0 1 0,0-1 0,0 0 0,-1 1 0,1-1 0,-1 0 0,1 0 0,-2 3 0,-1 12 143,1 10-158,1 1 0,1 0 1,1 0-1,10 49 0,33 111-158,-36-159 16,-3-2 181,-5-24-90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6.90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1 209 10642,'12'4'430,"1"-2"0,0 0 0,0 0 0,0-1-1,0-1 1,0 0 0,0-1 0,0 0 0,15-4 0,-23 4-390,0-1 1,0 0-1,0 0 1,0-1 0,0 0-1,0 1 1,-1-1-1,1-1 1,-1 1 0,0-1-1,0 0 1,0 0 0,-1 0-1,1 0 1,-1 0-1,0-1 1,3-5 0,5-11-111,-1 1 0,12-36-1,-20 50 69,0-1 33,1 1-1,0-1 1,0 1-1,0 0 1,6-8-1,-4 55 302,28 167-135,-32-200-171,-2-6-2,1-1 1,0 0 0,0 1-1,0-1 1,0 0-1,1 1 1,-1-1-1,0 0 1,0 1 0,1-1-1,-1 0 1,1 0-1,-1 1 1,1-1-1,0 0 1,-1 0-1,1 0 1,1 2 0,-2-4 12,0 1 0,-1-1 0,1 1 0,0-1 0,0 1 0,0 0 0,-1-1 0,1 0 0,0 1 0,0-1 0,0 1 0,0-1 0,0 1 0,0-1 0,0 1 0,0-1 0,0 1 0,0-1 0,0 1 0,1-1 0,-1 1 0,0-1 0,0 1 0,0-1 0,1 1 0,-1-1 0,6-15-6,-3 12-31,0 1 0,1-1 0,-1 1 0,0-1 0,1 1 0,0 0 0,0 0 0,0 1 0,7-4 0,-9 5 8,0 0 1,0 0-1,0 1 1,0-1-1,1 1 1,-1 0-1,0 0 0,0 0 1,0 0-1,1 0 1,-1 0-1,0 0 1,0 1-1,0-1 1,1 1-1,-1 0 1,0 0-1,0-1 0,0 1 1,0 0-1,3 3 1,1 0 0,-1 0 0,1 1 0,-1 0 0,0 0 0,-1 0-1,1 0 1,-1 1 0,0 0 0,0 0 0,-1 0 0,5 10 0,7 23-5052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7.3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0 169 11883,'14'-4'882,"1"0"1,-1 1 0,20-2 0,28-6-10,-56 10-751,0-1-1,0 0 0,-1 0 0,1 0 0,0-1 0,8-6 0,-12 7-87,0 1 1,0-1-1,-1 0 0,1 0 0,-1 0 0,1 0 0,-1 0 0,0 0 0,0 0 0,0 0 0,0-1 0,0 1 0,0 0 0,-1-1 0,1 1 0,-1 0 0,1-1 0,-1 1 0,0-5 0,0 4-65,0 0 0,0 0 0,0 0 0,0 1 0,0-1 0,-1 0 1,1 0-1,-1 1 0,0-1 0,1 0 0,-1 1 0,0-1 0,-1 1 0,1-1 0,0 1 0,-1 0 1,0-1-1,1 1 0,-1 0 0,0 0 0,0 0 0,0 0 0,0 0 0,0 1 0,-1-1 1,1 1-1,-1-1 0,1 1 0,-1 0 0,1 0 0,-1 0 0,1 0 0,-1 1 0,0-1 0,-3 0 1,0 1-2,1-1 0,-1 1 0,1 1 0,-1-1 1,1 1-1,-1 0 0,1 0 0,0 0 0,-1 1 1,1 0-1,0 0 0,0 0 0,0 1 0,1 0 0,-1 0 1,1 0-1,-1 0 0,1 1 0,0-1 0,0 1 1,-5 6-1,7-6 68,-1-1 1,1 1 0,-1 0-1,1-1 1,0 1 0,0 0-1,1 0 1,-1 0-1,1 1 1,0-1 0,0 0-1,1 0 1,-1 1-1,1-1 1,0 1 0,0-1-1,0 0 1,0 1-1,1-1 1,0 0 0,0 0-1,0 1 1,0-1 0,1 0-1,0 0 1,-1 0-1,5 5 1,1 1 74,0-1 0,1 0 1,0 0-1,0-1 0,1 0 0,0-1 1,1 0-1,-1 0 0,2-1 0,19 9 0,8 1 205,70 18 0,-73-24-215,14-2 1465,-44-8-552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8.1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326 45 10666,'0'-2'149,"0"0"-1,-1 1 1,1-1-1,-1 0 1,0 1-1,0-1 1,0 1-1,1-1 1,-1 1-1,-1 0 1,1-1 0,0 1-1,0 0 1,0 0-1,-1 0 1,1 0-1,0 0 1,-1 0-1,1 0 1,-1 0-1,-2-1 1,-2 0-114,1-1 0,-1 1 0,1 0 0,-1 1 0,-7-2 0,1 2 18,-1 1 0,1 0-1,0 1 1,-1 0 0,1 1-1,0 0 1,-13 5-1,-82 31 139,105-37-187,-3 1 12,1 0-1,-1 0 1,0 1-1,1-1 1,-5 4-1,9-6-11,-1 1 0,1-1 0,-1 1 1,0-1-1,1 1 0,-1 0 0,1-1 0,0 1 0,-1-1 1,1 1-1,0 0 0,-1-1 0,1 1 0,0 0 0,-1 0 0,1-1 1,0 1-1,0 0 0,0-1 0,0 1 0,0 0 0,0 0 0,0-1 1,0 1-1,0 0 0,0 0 0,0-1 0,1 1 0,-1 0 0,0-1 1,0 1-1,1 0 0,-1-1 0,0 1 0,1 0 0,-1-1 0,1 1 1,-1 0-1,1-1 0,-1 1 0,2 0 0,14 13 47,0 0 0,1-1 0,23 13 0,-8-5-31,13 9 10,39 28 11,-72-49-28,0 1 1,-1 0-1,0 1 0,13 17 1,-22-24 11,1-1 0,-1 1 0,0 0 1,1 0-1,-2 0 0,1 0 1,0 0-1,-1 0 0,0 0 0,0 0 1,0 0-1,-1 1 0,1 3 1,-1-4-12,-1-1 0,1 0 0,-1 0 0,0 1 0,1-1 0,-2 0 0,1 0 0,0 0 0,-1 0 0,1 0 1,-1 0-1,0-1 0,0 1 0,0 0 0,0-1 0,-5 5 0,-1 0 11,2 0 20,0-1-1,-1 0 1,-1 0 0,1-1 0,-1 1 0,1-2 0,-1 1 0,-1-1 0,-12 5 0,6-5 13,-1 0 1,1 0-1,-1-2 1,-30 2 0,39-4-144,0 0 0,1-1 1,-1 1-1,0-2 0,1 1 1,-1-1-1,1 1 1,-1-2-1,1 1 0,0-1 1,0 0-1,0 0 1,1-1-1,-8-5 0,12 8 26,0 0 0,0 0 0,0 0 0,0 0 0,0 0 0,1 0 0,-1 0 0,0 0 0,1 0 0,-1 0-1,1-1 1,-1 1 0,1 0 0,0 0 0,-1-1 0,1 1 0,0 0 0,0-1 0,0 0 0,0-14-268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8.8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154 7 11915,'-28'-3'2226,"25"2"-2201,0 0-1,0 0 0,1 1 1,-1 0-1,0-1 1,0 1-1,0 0 1,0 0-1,0 1 1,0-1-1,0 0 1,1 1-1,-1 0 0,0 0 1,0 0-1,1 0 1,-1 0-1,0 0 1,1 1-1,-1-1 1,-2 3-1,-1 3-44,-1 0 0,2 0 1,-1 0-1,1 1 0,0 0 0,0 0 0,1 0 0,0 1 1,-5 17-1,7-23 28,2 0 1,-1 1-1,0-1 1,1 0-1,-1 1 0,1-1 1,0 1-1,0-1 1,0 1-1,1-1 1,-1 1-1,1-1 0,0 0 1,0 1-1,0-1 1,0 0-1,0 0 1,1 0-1,-1 1 0,1-2 1,0 1-1,0 0 1,0 0-1,1-1 1,-1 1-1,1-1 1,-1 1-1,1-1 0,5 3 1,-6-4 30,0 1 0,1-1 0,-1 0 0,1 0 0,-1 0 0,1-1 0,-1 1 0,1 0 0,-1-1-1,1 0 1,0 0 0,-1 1 0,1-2 0,0 1 0,-1 0 0,1 0 0,0-1 0,-1 0 0,1 1 0,-1-1 0,1 0 0,-1 0 0,0 0 0,1-1 0,-1 1 0,0-1 0,4-2 0,1-2 49,-1 0 0,0-1-1,0 1 1,-1-1 0,0 0 0,0-1 0,4-7 0,7-11-116,-12 20 24,0 0 0,-1 0-1,0 0 1,0 0 0,3-9-1,1-3 3,-6 17-2,0-1 0,0 0 0,0 0 0,0 0 1,-1 0-1,1 0 0,-1 0 0,0 0 0,1 0 0,-1 0 0,0 0 0,0 0 0,0 0 0,0-1 0,-2-3 0,11 25 289,6 20-317,39 70-1,-49-100 101,1 0 0,13 17-1,-18-24-71,1 0 0,-1-1 0,0 1 0,1-1 0,-1 1 0,1-1 0,-1 0 0,1 1 0,0-1 0,0 0 0,-1 0 0,1 0 0,0-1 0,0 1 0,0 0 0,0-1 0,0 1 0,0-1 0,0 1 0,0-1 0,0 0 0,0 0 0,3 0 0,-5-1-51,1 1 1,0 0 0,-1 0 0,1-1 0,-1 1 0,1-1 0,-1 1 0,1 0-1,-1-1 1,0 1 0,1-1 0,-1 1 0,0-1 0,1 1 0,-1-1 0,0 1-1,1-1 1,-1 0 0,0 1 0,0-1 0,0 1 0,0-1 0,1-1 0,2-10-484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9.51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13 252 8178,'-7'21'4031,"6"-20"-3947,0 1 0,1-1 0,-1 0 0,0 1 1,1-1-1,0 1 0,-1-1 0,1 0 0,0 1 0,-1-1 0,1 1 0,0-1 1,0 1-1,0-1 0,1 1 0,-1-1 0,0 1 0,0-1 0,1 0 0,-1 1 1,1-1-1,-1 1 0,1-1 0,0 0 0,-1 0 0,1 1 0,1 1 0,-1-2 403,0-31-332,1 0-1,2 0 0,0 0 0,2 1 1,12-36-1,-7 25-14,-10 34-77,0 1 0,1-1 0,0 1 0,-1 0 0,2 0 0,-1-1 0,1 1 0,0 1 0,6-9 1,-9 13-56,1 0 1,-1 0 0,1 0-1,-1 0 1,1 1 0,-1-1-1,1 0 1,-1 0 0,1 1-1,-1-1 1,0 0 0,1 1 0,-1-1-1,1 0 1,-1 1 0,0-1-1,1 1 1,-1-1 0,0 0-1,0 1 1,1-1 0,-1 1-1,0-1 1,0 1 0,1 0-1,7 15-101,3 13 81,9 39 1,-1-3 294,-19-65-276,0 0 1,0 1-1,0-1 1,0 0 0,0 0-1,0 0 1,0 1-1,0-1 1,0 0 0,0 0-1,1 0 1,-1 0-1,0 1 1,0-1 0,0 0-1,0 0 1,0 0-1,1 0 1,-1 0 0,0 1-1,0-1 1,0 0-1,0 0 1,1 0 0,-1 0-1,0 0 1,0 0-1,0 0 1,1 0 0,-1 0-1,0 0 1,0 0-1,1 0 1,-1 0 0,0 0-1,0 0 1,0 0-1,1 0 1,-1 0 0,0 0-1,0 0 1,0 0-1,1 0 1,-1 0 0,0 0-1,0-1 1,0 1-1,1 0 1,-1 0 0,0 0-1,0 0 1,0 0-1,0-1 1,0 1 0,1 0-1,-1 0 1,0 0-1,0 0 1,0-1 0,0 1-1,0 0 1,0 0-1,0 0 1,0-1-1,0 1 1,0 0 0,11-20 250,-8 14-236,20-37 67,-18 32-47,0 1-1,1 0 0,0 0 1,0 0-1,12-12 1,-17 22-36,-1-1 1,0 1-1,1 0 1,-1-1-1,1 1 0,-1 0 1,1 0-1,-1-1 1,1 1-1,0 0 1,-1 0-1,1 0 1,-1 0-1,1 0 1,-1 0-1,1 0 1,-1 0-1,1 0 1,0 0-1,-1 0 1,1 0-1,-1 0 1,1 0-1,-1 0 1,1 1-1,-1-1 1,1 0-1,-1 0 1,1 1-1,-1-1 1,1 0-1,-1 1 1,1-1-1,-1 1 1,0-1-1,1 0 1,-1 1-1,1 0 1,16 22-75,-12-15 65,43 48 184,-37-45-163,-1 0 1,0 1-1,-1 0 0,0 0 0,-1 1 1,-1 0-1,11 24 0,-18-37-52,0 1 0,0-1 0,0 0-1,0 1 1,0-1 0,0 1 0,1-1 0,-1 1 0,0-1 0,0 0-1,-1 1 1,1-1 0,0 1 0,0-1 0,0 1 0,0-1 0,0 0-1,0 1 1,-1-1 0,1 1 0,0-1 0,0 0 0,0 1-1,-1-1 1,1 0 0,-1 1 0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9.98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1 228 10754,'82'-10'4928,"41"-16"-3194,-120 25-1696,0 0 0,1-1 0,-1 1 0,0-1 1,0 1-1,0-1 0,0 0 0,0-1 0,-1 1 0,1 0 1,-1-1-1,1 1 0,-1-1 0,0 0 0,0 0 0,0 0 1,0 0-1,-1 0 0,1 0 0,-1-1 0,0 1 0,0 0 1,0-1-1,1-6 0,-1 6-156,-1-1 0,1 1 0,-1 0 1,0-1-1,-1 1 0,1-1 0,0 1 0,-1-1 0,0 1 0,0 0 0,-1 0 1,1-1-1,-1 1 0,0 0 0,0 0 0,0 0 0,-1 1 0,1-1 1,-6-5-1,5 5 15,0 1-1,-1 0 1,0 1 0,1-1 0,-1 0-1,0 1 1,0 0 0,0 0 0,-1 0-1,1 1 1,0-1 0,-1 1 0,1 0-1,-1 0 1,1 0 0,-1 1 0,-7 0-1,6 1 94,1 0-1,0 0 1,0 0-1,0 1 1,0 0-1,0 0 1,0 0-1,0 1 0,0-1 1,1 1-1,0 0 1,-1 1-1,1-1 1,0 1-1,-4 5 1,2-3 139,1 0 0,-1 1 0,1 0 0,0 0 0,1 0 0,0 1 0,0-1 0,1 1 0,-1 0 0,2 0 0,-1 0 0,1 1 0,1-1 0,-1 0 0,1 1 0,1-1 0,0 1 0,0 0 0,0-1 0,1 1 0,0-1 0,1 0 0,0 1 0,0-1 0,1 0 0,0 0-1,1 0 1,0 0 0,0-1 0,0 0 0,1 1 0,0-2 0,0 1 0,1 0 0,0-1 0,0 0 0,0-1 0,1 1 0,11 6 0,-3-3 144,0-2-1,0 0 1,1-1-1,-1-1 0,1 0 1,1-1-1,-1 0 1,0-2-1,1 0 0,19 0 1,4-2-461,0-2-1,0-2 1,42-10 0,9-11-3154,-46 12 2059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02.96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5 6553,'1'8'7827,"0"-8"-7767,244-7 1161,-187 8-1207,49-1 314,-75-1-82,39 5 0,4 0-179,82-8 83,32 5 412,-181-1-557,0 1-1,1 0 0,-1 0 1,13 4-1,-13-3-2,1 0 0,-1 0 0,1-1 0,13 0 0,-6-1-1,137-11 38,-124 9 352,49 2 0,-28 1-362,32-8 18,-31 3-33,-32 2-7,-1 0 0,1 2-1,36 3 1,-17 2 14,72-2 0,-1-1 1,-70 0-15,17 2 0,-42-2-3,-1-1 1,1-1 0,23-2 0,5 0 1,114 2 10,-33 8-24,-74-6 8,101 7 40,-135-11 75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04.68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 16 4745,'-3'1'7627,"17"1"-6198,23 1-1556,74-12 1529,-9 0-1132,332 23 22,-379-9 140,-15 0-291,1-2 1,0-1 0,46-5 0,-6-4-81,-41 4 74,48-8 0,-61 7-120,1 1 1,-1 2-1,1 1 1,-1 1 0,36 5-1,-37-3-7,159-1 43,-97-3-39,72 0 42,-74-6 959,103 9-881,-168-2-126,-6 0 3,0 0 1,16-2-1,-28 2 5,-1 0 1,0 0-1,0 0 0,0 0 0,0 1 0,0-1 0,0 1 0,0-1 0,0 1 1,0 0-1,0 0 0,3 2 0,14 4 81,-12-5-89,-2 0 1,1 0-1,0 0 1,6 4-1,-10-5-250,0 1 0,0-1 1,0 0-1,0 0 0,0 0 0,0 0 1,1 0-1,-1 0 0,5 0 0,11 6-1383,-13-3 1698,0-1 1,0 0-1,1 0 1,0-1-1,-1 1 0,1-1 1,12 2-1,33 9 464,-42-12-1147,-14 1 877,6 3 280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10.31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5117 0 15649,'-5117'150'0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0.8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312 85 12819,'12'-9'678,"-6"6"53,-1-1-1,1-1 1,-1 1 0,10-11-1,-15 15-695,0 0-1,0 0 0,0 0 1,0-1-1,0 1 1,1 0-1,-1 0 0,0 0 1,0 0-1,0 0 1,0-1-1,0 1 0,0 0 1,0 0-1,0 0 0,0 0 1,0-1-1,0 1 1,0 0-1,0 0 0,0 0 1,0 0-1,0 0 1,0-1-1,0 1 0,0 0 1,0 0-1,-1 0 0,1 0 1,0 0-1,0-1 1,0 1-1,0 0 0,0 0 1,0 0-1,0 0 1,0 0-1,-1 0 0,1 0 1,0-1-1,0 1 0,0 0 1,-10-2 362,-9 2-288,-4 4-85,0 1-1,1 1 1,0 2 0,0 0 0,-20 11 0,35-16-18,-78 39-6,74-36-10,0 1 0,1 0 0,1 1 0,-1 0 0,-14 15 0,24-22 2,-1 0 0,0-1 0,0 1 0,1 0-1,-1-1 1,0 1 0,1 0 0,-1 0 0,1-1 0,-1 1 0,1 0-1,-1 0 1,1 0 0,0 0 0,0 0 0,-1 0 0,1 0 0,0-1-1,0 1 1,0 0 0,0 0 0,0 0 0,0 0 0,0 0 0,0 0-1,0 0 1,0 0 0,1 0 0,-1 0 0,0 0 0,1 0 0,-1 0-1,1-1 1,-1 1 0,1 0 0,-1 0 0,1 0 0,-1-1 0,1 1-1,0 0 1,-1-1 0,2 2 0,4 1-40,-1-1-1,0 1 1,1-1-1,-1 0 1,11 3-1,-7-3 31,69 20-95,164 56 35,-218-68 93,0 1 0,-1 1-1,-1 1 1,0 1 0,0 1 0,-2 1 0,32 31 0,-46-41 0,-1 1-1,1 0 0,-1 0 0,-1 1 0,1-1 1,-1 1-1,0 0 0,-1 0 0,0 1 1,0-1-1,-1 1 0,0-1 0,-1 1 1,0 0-1,0 0 0,0-1 0,-1 1 0,-1 0 1,-2 16-1,1-15 2,-1 1 0,0-1-1,-1 0 1,0 0 0,0 0 0,-1-1 0,-1 0-1,1 0 1,-1 0 0,-1 0 0,0-1 0,0 0-1,0-1 1,-1 1 0,0-2 0,-10 8 0,5-6 84,0 0 0,0-1 0,-1 0-1,1-1 1,-2-1 0,1 0 0,0-1 0,-1 0 0,0-1 0,0-1 0,0-1 0,-16 1 0,28-3 1,-1 0 0,1 0 1,0 0-1,-1 0 0,1 0 1,0-1-1,0 0 0,-1 1 1,1-1-1,1 0 1,-1 0-1,0-1 0,0 1 1,1-1-1,0 1 0,-1-1 1,1 0-1,0 0 0,0 0 1,0 0-1,1 0 0,-2-4 1,-3-5-19,1 0 1,1 0-1,0 0 1,-4-23-1,5 9-29,1 0-1,1 0 0,1 0 0,1 0 1,1 1-1,8-37 0,4 4 9,35-93 1,-33 113-46,-8 18 15,0 0 1,5-27 0,-11 39-54,-1-1-1,0 1 1,0-1 0,-1 1 0,-1-1-1,1 1 1,-1-1 0,0 1 0,-4-11-1,-16-42-824,8 24-4688,13 36 5022,0-1 73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1.4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 11602,'1'1'156,"0"-1"-1,-1 1 0,1 0 0,-1 0 0,1 0 0,-1 0 0,0 0 0,1 0 0,-1 0 1,0 1-1,0-1 0,1 0 0,-1 0 0,0 0 0,0 0 0,0 0 0,-1 2 0,1-1 54,3 83 952,-15 152 1,-2-3 335,14-226-1463,0-1 88,0 0 1,0 0-1,1 0 0,0 0 1,0 0-1,3 9 0,-4-16-79,0 1-1,0-1 0,1 1 1,-1-1-1,0 1 0,1-1 0,-1 1 1,0-1-1,1 0 0,-1 1 1,0-1-1,1 1 0,-1-1 0,1 0 1,-1 0-1,1 1 0,-1-1 0,1 0 1,-1 0-1,1 1 0,-1-1 1,1 0-1,0 0 0,-1 0 0,1 0 1,-1 0-1,1 0 0,-1 0 1,1 0-1,-1 0 0,1 0 0,0-1 1,20-6 417,-16 5-358,52-23 53,1 3-1,1 3 1,1 2-1,82-13 0,-108 30-125,4-1-1978,-16-7-3259,-18 5 4632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1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13115,'1'17'1685,"0"-1"0,4 18 1,20 63 974,-10-42-1764,-13-45-893,26 123 752,-25-116-1177,-2 0 0,0 0 0,-1 0 0,0 0 0,-6 32 1,4-25-2713,5-20 2237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2.2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2 102 13539,'0'0'123,"-1"-1"-1,1 1 1,0-1 0,0 1 0,0-1-1,0 1 1,0-1 0,0 1 0,0-1-1,0 1 1,0-1 0,0 1 0,0-1 0,0 1-1,0-1 1,0 1 0,0 0 0,1-1-1,-1 1 1,0-1 0,0 1 0,0-1-1,1 1 1,-1 0 0,0-1 0,1 1-1,-1-1 1,0 1 0,1 0 0,-1 0-1,0-1 1,1 1 0,-1 0 0,1-1-1,-1 1 1,1 0 0,-1 0 0,0 0 0,1 0-1,-1-1 1,1 1 0,-1 0 0,1 0-1,-1 0 1,1 0 0,-1 0 0,2 0-1,32-2 439,-26 2-17,131 1 1824,71-3-986,-184 0-1391,0-1 1,0-2 0,-1 0 0,1-2 0,44-18 0,-49 12-727,-21 13 641,1 0-1,-1-1 0,0 1 1,1 0-1,-1 0 1,0-1-1,1 1 0,-1 0 1,0-1-1,0 1 0,0 0 1,1-1-1,-1 1 1,0 0-1,0-1 0,0 1 1,0-1-1,0 1 0,1 0 1,-1-1-1,0 1 0,0-1 1,0 1-1,0 0 1,0-1-1,0 1 0,0-1 1,-1 1-1,1 0 0,0-1 1,0 1-1,0 0 1,0-1-1,0 1 0,-1-1 1,1 1-1,0 0 0,0-1 1,0 1-1,-1 0 0,1 0 1,0-1-1,-1 1 1,1 0-1,0 0 0,-1-1 1,1 1-1,-1 0 0,-9-6-1294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2.4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11 14371,'-10'-5'1192,"1"4"1009,0-1 1079,6 2-1391,4 0-1841,1-1-80,2-1-736,2 2-577,9 9-871,6 8-25,3 16 1137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28.4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85 1 16067,'-13'22'785,"-4"2"655,0-2-232,4-3 112,-1-2-143,8-7-569,2-7-232,4-1-240,0-4-80,1 2-24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29.3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19 262 11779,'-1'0'88,"0"0"1,1 0 0,-1 0-1,0 1 1,1-1 0,-1 0-1,1 0 1,-1-1 0,0 1-1,1 0 1,-1 0 0,1 0 0,-1 0-1,0 0 1,1-1 0,-1 1-1,1 0 1,-1-1 0,1 1-1,-1 0 1,1-1 0,-1 1 0,1 0-1,-1-1 1,1 1 0,0-1-1,-1 1 1,1-1 0,0 1-1,-1-1 1,1 1 0,0-1 0,0 0-1,-1 1 1,1-1 0,0 1-1,0-1 1,0 0 0,0 1-1,0-1 1,0 1 0,0-1-1,0 0 1,0 1 0,0-1 0,0 1-1,0-1 1,0 0 0,0 1-1,1-1 1,-1 0 0,2-4 7,0 1 0,0 0 1,0 0-1,1 1 0,-1-1 1,6-5-1,7-7 148,1 2 0,1 0 1,1 1-1,21-13 0,15-10 181,-37 23-283,6-4 149,32-19 1,-49 33-247,0-1 0,1 1 0,-1 1 0,1-1 1,0 1-1,0 0 0,0 0 0,0 1 0,0 0 0,11 0 0,-17 1-42,1 0 0,-1 0 0,0 1 0,1-1 0,-1 0 0,0 1 0,1-1 0,-1 1 0,0-1 0,0 1 0,1-1 0,-1 1 0,0 0 0,0 0 0,0 0 0,0 0 0,0-1 0,0 1 0,0 0-1,0 1 1,1 1 0,-1-1 0,1 1 0,-1 0 1,0 0-1,0 0 0,-1 0 0,1 0 0,-1 0 0,1 0 0,-1 5 0,0 2 9,-1 1-1,0-1 1,-1 1 0,-5 17 0,-9 18 25,-3-1 0,-47 80-1,22-46-14,-16 28-5,-28 55-6,86-158-15,0 1 0,0-1-1,1 1 1,-1-1 0,1 1 0,0 0-1,0 0 1,0 8 0,1-11 6,1 0 1,-1 0-1,0-1 0,1 1 0,-1 0 1,1 0-1,0-1 0,-1 1 1,1 0-1,0-1 0,0 1 0,0-1 1,0 1-1,1-1 0,-1 1 1,0-1-1,1 0 0,-1 0 0,0 0 1,1 1-1,0-1 0,-1-1 1,1 1-1,-1 0 0,4 1 0,6 2 49,0-1 0,0 0 0,0-1-1,0 0 1,1-1 0,-1 0-1,1 0 1,21-3 0,9-3 58,45-13 1,-20 5-82,-14 6-2,-33 5-47,0-1 0,-1 0 0,1-2 0,20-6-1,-38 9-316,1 1 0,-1-1-1,1 1 1,-1-1 0,1 0-1,-1 0 1,0 0 0,0 0-1,0 0 1,0 0-1,0-1 1,0 1 0,1-3-1,6-12 1789,-3 3-627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29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220 0 11522,'-15'3'291,"-1"0"-1,0 1 0,1 0 1,-1 2-1,1 0 0,0 0 1,1 1-1,0 1 0,-24 18 1,33-22-247,1 1 1,0 0 0,0 0-1,0 1 1,1-1-1,-1 1 1,2 0 0,-1-1-1,0 1 1,1 1-1,0-1 1,1 0 0,-1 0-1,1 1 1,1-1-1,-1 1 1,1-1 0,0 1-1,0-1 1,1 1-1,1 8 1,1 0-13,1 0 0,0 0 1,0-1-1,2 1 0,0-1 0,0 0 0,17 24 1,-14-25-14,0 0 0,2-1 0,-1-1 0,1 0 0,1 0 0,0-1 0,0-1 0,1 0 1,0-1-1,17 8 0,-21-12 109,-1 0-1,1-1 1,-1 0 0,1-1 0,0 0 0,0-1 0,0 1 0,0-2-1,0 1 1,0-1 0,1-1 0,-1 1 0,0-2 0,0 1-1,0-1 1,-1 0 0,1-1 0,12-6 0,-13 6 74,0-1 0,0 0 0,-1 0 0,1-1 0,-1 0 0,-1 0 0,1-1 0,-1 0 0,0 0 0,0 0 0,0-1 0,-1 0 0,0 0 0,-1-1 0,1 1 0,-1-1 0,-1 0 0,0 0 0,0 0 0,0 0 0,-1 0 0,0-1 0,-1 1 0,1-12 0,-2 7-67,0 1-1,0-1 0,-2 1 0,1-1 1,-2 1-1,0 0 0,0 0 0,-1 0 1,0 0-1,-1 1 0,-1-1 0,-12-19 1,13 24-216,0 0 0,-1 0-1,0 1 1,0 0 0,0 0 0,-1 0 0,0 1 0,0 0 0,-1 0 0,1 0 0,-1 1 0,0 1 0,0-1 0,0 1 0,0 0 0,-1 1 0,1 0-1,-1 1 1,-11-1 0,12 2-177,0 0-1,1 1 0,-1 1 1,0-1-1,1 1 0,-1 1 1,1-1-1,0 1 0,-1 0 0,1 1 1,1 0-1,-11 7 0,-9 4-1760,21-13 1466,0 0 0,-1 0-1,1 0 1,-10 1 0,7-3 386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32.7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60 9570,'1'0'292,"-1"1"0,0 0-1,1-1 1,-1 1 0,1-1 0,-1 1 0,0-1-1,1 1 1,-1-1 0,1 1 0,-1-1 0,1 0-1,0 1 1,-1-1 0,1 0 0,-1 1 0,1-1-1,0 0 1,0 1 0,23-4 987,-8 0-839,191-28 281,-139 18-858,88-5 1,-155 17-13,1 1 0,-1 0 0,0 0 0,1 0-1,-1 0 1,1 0 0,-1 1 0,0-1 0,1 0 0,-1 0 0,0 1 0,1-1-1,-1 1 1,0-1 0,2 2 0,-6 3-2420,-13 2 696,-9 1 490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32.9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47 12219,'40'2'736,"11"-2"504,5 1-248,3-2-240,-5-7-151,-15 1-385,-4-1-112,-5 5-56,-6-4-160,2 1 472,-3-3-296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44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340 9 12379,'-5'-5'3061,"0"1"-1643,0 15-1635,-18 100-122,0-7 291,-22 84 80,34-152-16,-2 0-1,-1-1 0,-22 38 0,6-20 6,-99 185 95,129-238-102,0 0 0,0 0 1,0 1-1,0-1 1,0 0-1,0 0 1,0 0-1,0 0 1,0 0-1,0 0 1,0 1-1,-1-1 1,1 0-1,0 0 1,0 0-1,0 0 1,0 0-1,0 0 1,0 1-1,0-1 0,0 0 1,1 0-1,-1 0 1,0 0-1,0 0 1,0 0-1,0 1 1,0-1-1,0 0 1,0 0-1,0 0 1,0 0-1,0 0 1,0 0-1,0 0 1,0 0-1,1 1 0,-1-1 1,0 0-1,0 0 1,0 0-1,0 0 1,0 0-1,0 0 1,0 0-1,1 0 1,-1 0-1,0 0 1,0 0-1,0 0 1,0 0-1,0 0 1,0 0-1,1 0 1,-1 0-1,13-2 351,22-10-186,-28 9-81,72-23 37,0 3 0,159-23 0,-205 44-78,-1 1 0,0 2 0,36 5 0,-16-1-21,-34-2 517,-17-3-694,0 1-1,0-1 1,0 0-1,0 0 1,0 0-1,0 1 0,0-1 1,0 0-1,0 0 1,-1 0-1,1 0 1,0-1-1,0 1 1,0 0-1,2-1 0,-3 0 49,1 0 0,0 0 0,0 0-1,-1 0 1,1 0 0,-1 0-1,1-1 1,-1 1 0,0 0-1,1 0 1,-1-1 0,0 1 0,0 0-1,0 0 1,1-1 0,-2-1-1,2-7 3103,0-2-1369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44.3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11835,'-4'84'1884,"22"238"58,-8-194-1877,-10-124-86,0-2-12,0 1-1,0 0 0,0 0 0,0-1 0,1 1 1,-1 0-1,1-1 0,0 1 0,1 4 0,2-7-130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44.6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13715,'8'11'1008,"-1"2"496,-1 7-63,-3-2-73,-3-1-376,0-4-248,-3-7-488,3-13-2568,8-11 1576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46.8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3 163 11763,'0'-1'73,"0"1"1,-1 0-1,1-1 1,0 1-1,0-1 1,-1 1-1,1-1 1,0 1 0,0-1-1,0 1 1,0-1-1,0 1 1,0-1-1,-1 1 1,1-1-1,1 1 1,-1-1 0,0 1-1,0-1 1,0 0-1,0 1 1,0-1-1,0 1 1,1 0-1,-1-1 1,0 1 0,0-1-1,1 1 1,-1-1-1,1 0 1,9-17 425,-9 17-430,6-10 33,1 1 1,1 1-1,0-1 0,0 1 1,0 1-1,1 0 0,1 0 0,-1 1 1,1 0-1,0 1 0,22-9 1,-24 11-97,1 1 0,0 0 0,-1 0 0,1 1 1,0 0-1,0 1 0,1 0 0,-1 1 1,0 0-1,0 1 0,0-1 0,0 2 0,0 0 1,0 0-1,15 6 0,-23-7-9,1 0 1,-1 0-1,0 0 0,1 1 1,-1-1-1,0 1 0,0 0 1,0-1-1,0 1 0,0 0 1,0 0-1,-1 1 0,1-1 1,-1 0-1,1 0 0,1 6 1,-1-4-6,-1 1 0,0 0 0,0 0 1,0-1-1,-1 1 0,0 0 0,0 0 1,-1 9-1,-2 5-14,-1 0 0,-1-1 1,-13 32-1,17-47 23,-18 45-2,-2-1 0,-2-1 0,-46 68 0,48-81 8,-16 35-1,-11 17 3,37-67-5,-16 38 0,27-55 8,0-1-1,0 1 0,0-1 1,0 1-1,1-1 0,-1 0 1,0 1-1,0-1 0,0 1 1,1-1-1,-1 1 0,0-1 1,1 0-1,-1 1 0,0-1 1,1 0-1,-1 1 0,1-1 1,-1 0-1,0 1 0,1-1 1,-1 0-1,1 0 0,-1 0 1,1 1-1,-1-1 0,1 0 1,-1 0-1,1 0 0,-1 0 1,1 0-1,-1 0 0,1 0 1,-1 0-1,1 0 0,0 0 1,25 2 142,-25-2-152,39-1 316,1-1-1,58-12 0,25-2-166,-83 12-155,-30 2-64,1 0-1,0 1 0,-1 0 1,1 1-1,0 1 0,0 0 1,16 3-1,-17 0-112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08.76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1 808 11522,'3'0'377,"6"-8"-1,8-4-80,27-22 136,22-14 136,27-25 96,8-10-64,-3 4-256,-5-3-144,-14 17-160,3 1-16,-4 2-104,-3 0-304,-3-6-680,-9 1 600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1.0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0 809 11178,'15'-6'681,"3"-8"463,25-20-696,10-11 32,17-25-48,17-10-40,18-11-112,-2-3-88,-1-2-136,-5 1 24,-17 1-896,-6 4 616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3.02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0 964 10962,'17'-13'736,"9"-7"449,24-22-537,7-13 32,15-24-112,0-11-120,7-4-176,3 2-56,1 4-168,2 6-32,-7 2 32,-3 4-184,-10 13-408,-3 8-800,-16 20 696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5.3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0 818 11803,'36'-41'888,"7"-10"488,19-27-648,11-10-112,13-14-288,-4 2-104,-1 4-152,-9 3-40,-8 10 40,-1-3-56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0.13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0 647 10714,'0'3'1961,"2"0"-1129,-1-4-216,2-8-32,14-9-104,5-8-16,23-14-8,12-8-95,24-13-145,10-2-56,2-3-120,-5 0-40,-14 0-64,-10 2-264,-9-1-2673,-8 6 2073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2.08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1 899 12267,'4'0'648,"7"-3"368,4-3-88,7-9 96,8-6 17,10-17-217,-2-6-176,13-18-368,0-8-144,9-14-112,8-4-16,4 2-168,2 1-296,2 6-656,2 2-289,-5 2-1559,-8 9 1703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4.4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1 964 9594,'9'-7'1024,"9"-10"1049,6-11-985,18-24-416,10-11-24,18-18-160,10-5-40,10 1-104,1 6-127,-10 7-145,-5 5-24,-7-1-16,-6-4-8,3 5-216,-8 3-481,-12 8 417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6.2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0 884 12307,'6'-6'544,"9"-8"304,9-8-256,23-26-152,5-17 32,17-26-128,6-5-72,4-4-80,4 6-48,-6 5-120,-2 5 88,-4-2-864,-8-3 584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6.5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181 1 13275,'-2'5'3239,"-8"22"-2967,-36 126-161,15-42-68,-7-9-32,-12 42 14,49-142-7,0-1 0,1 1 1,0 0-1,-1 0 0,1 0 1,0-1-1,0 1 0,0 0 1,0 0-1,0 0 0,0-1 1,0 1-1,1 0 0,0 2 1,-1-4 11,1 1 0,0 0 1,0 0-1,-1-1 0,1 1 1,0 0-1,0-1 1,0 1-1,-1-1 0,1 1 1,0-1-1,0 0 0,0 1 1,0-1-1,0 0 0,0 0 1,0 1-1,0-1 1,0 0-1,0 0 0,0 0 1,0 0-1,0 0 0,0-1 1,0 1-1,2-1 1,45-7 614,57-18 1,-57 12-252,55-7 1,-48 12-386,-34 5-127,1 0-1,-1 1 1,1 2-1,0 0 1,26 3-1,-40-2-3008,-7 0 3353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6.86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12059,'0'14'744,"0"4"352,2 10-128,2 8 72,2 6-23,2 3-89,1-3-256,-3 1-96,1-7-232,-1-3-104,-1-6-160,1-6-96,-3-4-848,-2-1-416,2 2 2152,-3-3-1344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7.43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12347,'6'149'4133,"16"71"-2950,-7-89-1012,-14-118-325,4 31-22,4-19-2998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7.7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32 11650,'3'0'841,"4"-2"743,-1 1-432,11-4 73,5 2 15,8-4-112,6 2-224,-2 2-464,-2 0-144,-7 2-224,-5-1-32,-2 4-112,0 1-336,-2-2-720,4 2-328,2-3-457,1 0 857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8.2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79 12795,'3'0'560,"12"-5"304,4 1-8,17-5 88,6-3-111,3 0-393,0 0-168,-9 1-168,-7 7-40,-12 2-16,-3 1-312,-11-2-648,-3 0-233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8.7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0 12227,'-2'6'344,"1"-4"7,0 0-1,0 1 0,0-1 1,1 1-1,-1-1 0,1 1 1,0-1-1,0 4 0,0-5-282,0 0-1,1 0 1,-1 0-1,0 0 1,1 0-1,0 0 1,-1 0-1,1 0 1,0 0-1,-1 0 1,1 0-1,0-1 1,0 1-1,0 0 1,-1 0-1,1-1 1,0 1-1,0 0 1,0-1-1,0 1 1,2 0-1,11 4 57,1 0 1,0 0-1,0-2 0,0 0 1,0 0-1,22-1 0,15 4 24,-39-4-105,1 0 0,-1 1 0,0 1 0,-1 0 0,1 1 1,-1 0-1,19 11 0,-26-13-19,0 0 0,0 1 1,-1 0-1,1 0 0,-1 0 1,0 1-1,0-1 0,-1 1 0,1 0 1,-1 0-1,0 0 0,-1 1 0,1-1 1,-1 1-1,0-1 0,0 1 1,-1 0-1,0 0 0,1 9 0,-1-8 63,-1 0 0,-1 0-1,1 1 1,-1-2 0,0 1-1,-1 0 1,0 0 0,0 0-1,0-1 1,-1 1 0,0-1-1,0 1 1,-1-1 0,0 0-1,0-1 1,0 1 0,-1-1-1,1 1 1,-1-2 0,-1 1-1,1 0 1,-12 7 0,6-5-114,-1 0 0,0-1 0,0 0 0,0-1 0,-1 0 1,1-1-1,-1 0 0,0-1 0,-1-1 0,1 0 0,-19 0 0,-28-6-5015,51 4 4271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9.6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97 8730,'3'3'501,"1"-1"1,-1 1-1,1-1 0,-1 0 1,1 0-1,0 0 0,0-1 1,0 1-1,-1-1 0,1 0 1,1 0-1,-1 0 0,4 0 1,13 0-67,30-1 0,-24-1 315,473-34 2855,-9 0-1725,-420 34-1769,651-29 1211,-640 19-1110,-70 8-231,14-3-10,-19 7-706,-27 1-3616,14-4 5414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0.53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62 12595,'4'-1'444,"-1"0"0,1 0 0,-1 0 0,1 0 1,-1-1-1,1 1 0,-1-1 0,0 0 0,4-3 0,14-6 158,1 3-314,0 1 0,0 1-1,27-3 1,-38 8-254,0 0 1,0 0-1,0 1 1,0 0-1,0 1 1,0 0-1,0 1 0,18 5 1,-25-6-27,-1 1 1,0-1 0,1 1 0,-1 0-1,0-1 1,0 1 0,0 1-1,0-1 1,0 0 0,-1 1-1,1-1 1,-1 1 0,1 0 0,-1 0-1,0 0 1,0 0 0,3 7-1,-4-6-12,0 1 0,1 0 0,-2 0-1,1 0 1,-1 0 0,1 0 0,-1 0-1,-1 0 1,1 0 0,-1 0 0,0 0 0,0 0-1,-2 4 1,-3 9-39,0-1-1,-2 0 1,0-1 0,-13 20-1,-48 62-37,48-70 98,-13 16 2,17-24 24,-22 37 0,39-57-20,0 1-1,-1-1 1,1 0 0,0 1 0,0-1-1,0 0 1,0 1 0,0-1 0,0 0-1,0 1 1,0-1 0,0 0-1,1 1 1,-1-1 0,0 0 0,0 1-1,0-1 1,0 0 0,0 1-1,1-1 1,-1 0 0,0 0 0,0 1-1,0-1 1,1 0 0,-1 0-1,0 1 1,0-1 0,1 0 0,-1 0-1,0 0 1,0 1 0,1-1-1,-1 0 1,0 0 0,1 0 0,-1 0-1,0 0 1,1 0 0,-1 0-1,0 0 1,1 0 0,-1 0 0,0 0-1,1 0 1,-1 0 0,0 0-1,1 0 1,-1 0 0,1 0 0,25 0-100,-21 0 143,67 1 58,128-4 1238,-192 3-1303,14-2 205,0 2-1,-1 0 1,38 5 0,-58-5-344,-1 1 53,0-1 1,0 0 0,0 0-1,0 0 1,1 0 0,-1 0-1,0 0 1,0 0 0,0 1-1,0-1 1,1 0 0,-1 0-1,0 0 1,0 0 0,0 0-1,0 0 1,1 0-1,-1 0 1,0 0 0,0 0-1,0 0 1,0 0 0,1 0-1,-1 0 1,0 0 0,0 0-1,0 0 1,0 0 0,1 0-1,-1 0 1,0 0 0,0-1-1,0 1 1,0 0 0,1 0-1,-1 0 1,0 0 0,0 0-1,0 0 1,0 0 0,0-1-1,0 1 1,1 0-1,-1 0 1,0 0 0,0 0-1,0-1 1,0 1 0,0 0-1,0 0 1,0 0 0,0 0-1,0-1 1,0 1 0,3-11-4441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1.0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32 10418,'1'4'4417,"2"-2"-3137,2-2-15,4-5-313,6 4-168,6-4-248,4 4-168,7-1-192,-4-2-88,-2-1-56,-2 4-8,-7-4 80,1 1-216,-6 2-1048,-3 1-480,-3-1 664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1.3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12939,'9'5'688,"3"-1"376,7 1-144,11 1-127,2-3-145,7-3-312,0 3-160,-4-6-112,1 3-16,-6 0-80,-3 0-392,-7 3-905,-4-2 801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1.93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176 0 10162,'1'1'246,"-1"0"-1,1 0 1,-1 0-1,0 0 1,0 1-1,1-1 1,-1 0-1,0 0 1,0 0-1,0 0 1,0 0-1,-1 0 1,1 0-1,0 0 1,0 1-1,-1-1 1,1 0-1,0 0 1,-2 2-1,-10 37-665,9-31 817,-69 180 411,-6 20 43,77-204-799,-1 0 75,0 1-1,1-1 1,0 1 0,0-1-1,0 7 1,1-11-84,0 0 1,0 0-1,0 0 0,0 0 1,0 0-1,1 0 0,-1 0 1,0 0-1,1 0 1,-1 0-1,0 0 0,1 0 1,-1 0-1,1-1 0,-1 1 1,1 0-1,0 0 1,-1-1-1,1 1 0,0 0 1,0-1-1,-1 1 1,1 0-1,0-1 0,0 1 1,0-1-1,0 0 0,0 1 1,0-1-1,0 0 1,-1 1-1,1-1 0,0 0 1,0 0-1,2 0 0,25 2 188,0-2 0,0-1 0,51-9 0,14 0 126,-28 6-159,156-3 109,-139 13-198,-75-7-2029,-23-8-3789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2.17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12907,'17'41'656,"4"5"400,-3 2 200,3 1 201,0 1-169,-5-5-480,1-5-280,-7-6-384,-2-10-56,-4-10-296,-1-5-624,-3-8 328,2 1-8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2.38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13595,'21'15'1312,"6"5"881,-6-2-889,-3 1-56,-6-3-456,-7-2-135,-2-7-377,-1-5-208,8 4 1288,-1-27-1048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2.90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0 105 11787,'25'-6'520,"10"-1"232,8-5-296,5-2 72,0 1-16,-6-1-104,-15 2-64,-3 3-200,-2 2 8,-10 2-584,2 2 4729,-10 0-3193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3.49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34 1 12091,'-5'4'-62,"2"-2"283,-1 0 0,1 1 0,0-1 0,1 1-1,-1-1 1,0 1 0,-3 5 0,6-7-176,0-1 1,-1 1-1,1-1 1,0 1-1,0-1 1,0 1-1,0-1 1,0 1-1,0-1 1,0 1-1,0-1 1,0 1-1,0-1 0,0 1 1,0-1-1,0 1 1,0-1-1,0 1 1,0-1-1,1 1 1,-1-1-1,0 1 1,1 0-1,0 0-19,0 0 0,0 0 0,1 1 0,-1-1 1,0 0-1,1 0 0,-1 0 0,1-1 0,-1 1 0,4 1 0,9 4 124,1 0 1,0-1 0,0-1-1,0 0 1,1-1-1,-1-1 1,1 0-1,31-1 1,-34-2-77,17-1-11,-1 1 1,0 2-1,43 5 1,-63-4-55,0 0 1,-1 0-1,1 1 1,-1 0-1,1 0 0,-1 1 1,0 0-1,0 1 1,-1 0-1,1 0 1,-1 0-1,0 1 0,-1 0 1,1 1-1,8 11 1,-4-1 31,-1 1-1,-1 0 1,-1 1 0,-1-1 0,9 32 0,-11-35-30,-4-9 47,0 0 0,0 0 0,0 0 0,-1 0 0,0 0 0,0 0 0,-1 0 0,0 0 0,0 0 0,0 0 0,0 0 0,-1 0 0,-5 10 0,-3 6 201,-1-1 0,-15 22 1,15-26-209,1-1 43,0 0-1,-2-1 0,0-1 1,0 0-1,-23 20 0,31-31-130,0-1 0,1 0 0,-1 0-1,0-1 1,0 1 0,0-1-1,0 0 1,-1 0 0,1 0-1,0 0 1,0-1 0,-1 1-1,1-1 1,0 0 0,-1-1-1,1 1 1,0-1 0,-1 0-1,1 0 1,0 0 0,0 0-1,-5-3 1,-4-2-74,0 0-1,0-1 1,1 0-1,0 0 1,-17-16 0,10 6 928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4.70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 99 5577,'0'0'5492,"-10"-27"-2231,10 26-3245,-1 0 1,1 0 0,0 0-1,-1 0 1,1 0 0,0 0-1,0 0 1,-1 0 0,1 0-1,0 0 1,0 0 0,0 0-1,0 0 1,0 0 0,0 0-1,1 0 1,-1 0 0,0 0-1,0 0 1,1 0 0,-1 0-1,1 0 1,-1 0 0,1 0-1,-1 0 1,1 1 0,0-1 0,-1 0-1,1 0 1,0 0 0,-1 1-1,1-1 1,0 0 0,0 1-1,0-1 1,0 1 0,0-1-1,0 1 1,0 0 0,0-1-1,0 1 1,0 0 0,0-1-1,0 1 1,1 0 0,38-14-16,-16 0-3248,-15 6 2206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20.47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15550,'6119'60'0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25.4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41 15274,'6407'-40'0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28.1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16890,'118'8653'0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30.7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18497,'120'8643'0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33.4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14484,'6202'70'0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35.9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16940,'6157'59'0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38.54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16679,'6266'48'0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1.11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15615,'6162'40'0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3.8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16893,'6211'55'0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5.7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3 693 10554,'-2'-14'4392,"31"-173"-3108,-9 94-1269,3-21 61,-7-32 749,-16 144-796,0-2 36,0 1-1,0-1 0,1 0 0,-1 0 1,1 1-1,0-1 0,0 0 1,1 1-1,-1-1 0,3-3 0,-4 10-56,0 1 0,0-1 0,1 1 0,-1-1 0,1 0 0,0 1 0,0-1 0,0 0 0,3 5-1,0 4-24,18 82-156,1 4 69,-19-87 84,-1 0 0,2-1 0,0 0 0,0 0 0,0 0 0,13 15-1,-17-24 5,0 1 0,0-1 0,0 0 0,0 0 0,0 1 0,0-1 0,0 0 0,1 0 0,-1 0 0,0-1 0,1 1 0,-1 0 0,1 0 0,-1-1 0,1 1 0,-1-1-1,1 1 1,-1-1 0,1 0 0,-1 1 0,1-1 0,0 0 0,-1 0 0,1 0 0,-1 0 0,1-1 0,0 1 0,-1 0 0,1-1 0,-1 1 0,1-1 0,-1 1 0,1-1 0,-1 0 0,0 0-1,1 0 1,-1 1 0,0-1 0,1 0 0,-1-1 0,0 1 0,2-2 0,1-2-3,1 0-1,-1-1 1,0 1-1,-1-1 1,0 0-1,1 0 1,-2 0-1,5-13 1,2-22 390,5-65 0,-11 73-264,1 0-1,2 1 1,16-52-1,-21 81-91,0 0 0,0-1 0,1 1 1,-1 0-1,1 1 0,0-1 0,3-4 0,-5 7-14,1 0 1,-1-1-1,0 1 1,1 0-1,-1-1 0,0 1 1,1 0-1,-1 0 1,1 0-1,-1-1 1,0 1-1,1 0 0,-1 0 1,1 0-1,-1 0 1,1 0-1,-1 0 0,1 0 1,-1 0-1,0 0 1,1 0-1,-1 0 1,1 0-1,0 0 0,0 1-13,0-1-1,-1 1 0,1 0 1,0-1-1,0 1 1,0 0-1,0 0 0,-1-1 1,1 1-1,0 0 0,-1 0 1,1 0-1,-1 0 0,1 1 1,33 70-55,43 136 0,-33-79 79,-41-122-92,33 81-1054,-36-86 564,-2 0 75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6.2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44 293 7538,'1'83'4046,"-6"41"-2660,0-20-1211,0-67-93,2-20 106,5-8 698,-3-14 1075,-2-2-1839,0-1 1,1 1-1,0 0 0,0-1 0,0 1 0,1-1 1,0-11-1,-2 0-41,-1-23-38,1-1 0,2 1 0,1 0 0,3 0 0,1 0 0,2 0 0,2 1 0,2 0 0,21-55-1,-29 90-48,1-1-1,0 1 0,1 0 1,-1 0-1,1 1 0,0-1 1,1 1-1,-1 0 0,1 0 1,0 0-1,0 1 0,1-1 1,-1 1-1,1 1 0,0-1 1,0 1-1,0 0 0,1 0 1,-1 1-1,1 0 0,6-2 1,-11 4-5,0 0 0,0 1 0,0-1 0,0 1 0,0-1 0,-1 1 0,1 0 1,0-1-1,0 1 0,-1 0 0,1 0 0,-1 0 0,1 0 0,-1 0 0,1 1 0,-1-1 0,0 0 1,1 1-1,-1-1 0,0 1 0,0 0 0,0-1 0,0 1 0,0 0 0,-1-1 0,1 1 0,0 0 1,0 3-1,2 5-16,0 1 0,0-1 1,1 19-1,-2-11 30,-2 1 0,0 0 0,0-1-1,-2 1 1,-4 20 0,4-32 35,1 0 1,-1 0-1,0 0 1,-1 0-1,0 0 0,0 0 1,0-1-1,-1 1 0,0-1 1,0 0-1,-1 0 0,1-1 1,-1 1-1,0-1 0,-12 8 1,14-11-77,0-1 0,0 0 0,0 1 1,0-1-1,0-1 0,0 1 0,-1-1 0,1 1 1,0-1-1,-1 0 0,1 0 0,0 0 0,0 0 0,-1-1 1,1 0-1,0 1 0,0-1 0,0 0 0,-4-2 1,3 1-329,-1 1 0,0 0 1,0 0-1,0 0 1,1 1-1,-1-1 1,-6 1-1,-2 2-218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7.3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304 12 7890,'2'-2'4535,"-6"-1"-3347,-9-1-982,0 2-83,0 2 0,0 0 0,0 0 0,-1 1 0,1 1-1,-24 6 1,31-7-109,0 1 0,0 1 0,0-1 0,0 1-1,1 0 1,-1 0 0,1 0 0,0 1 0,0 0-1,0 0 1,0 1 0,1-1 0,0 1-1,0 0 1,0 0 0,-5 9 0,8-11-19,-1 0 1,1 1 0,0-1-1,0 1 1,1-1-1,-1 1 1,1-1-1,0 1 1,0 0 0,0-1-1,0 1 1,0-1-1,1 1 1,0-1-1,0 1 1,0-1-1,0 1 1,0-1 0,3 6-1,4 5 6,0-1 0,1 1 0,12 13 1,-11-14-6,16 22-13,-2 1 0,29 56 0,-41-69 15,-2 1 1,-1 0-1,-2 1 1,0-1-1,6 40 1,-13-58 39,0 0 1,0 0-1,-1 0 1,1 0-1,-1 0 1,0 0-1,-1 0 1,0 0-1,0-1 1,0 1-1,-1-1 1,1 1-1,-1-1 1,0 0-1,-8 10 0,4-7-1,0 0-1,-1 0 0,0 0 0,0-1 0,-1 0 0,0-1 0,-18 10 0,18-11 21,-1-1 0,1-1 0,-1 0 0,1 0 0,-16 2 0,22-4-107,-1-1 1,1 0-1,-1 1 1,1-1 0,-1-1-1,1 1 1,-1 0-1,1-1 1,-1 0-1,1 1 1,-1-1 0,1-1-1,0 1 1,-1 0-1,1-1 1,0 0-1,0 0 1,-5-4 0,-22-26 93,15 14 138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7.6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55 12339,'18'-1'991,"1"-1"1,27-6-1,4-1 262,217-22 592,-209 27-3357,-34 5 3261,-13-1-905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8.3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83 69 11602,'-1'0'86,"1"-1"-1,-1 0 0,1 0 0,-1 0 1,1 0-1,0 0 0,0-1 0,-1 1 1,1 0-1,0 0 0,0 0 0,0 0 1,0 0-1,0 0 0,0 0 0,1 0 1,-1 0-1,0 0 0,0 0 0,1 0 1,-1 0-1,1 0 0,-1 0 0,1 0 1,-1 0-1,1 0 0,0 0 0,-1 0 1,1 1-1,0-1 0,0 0 0,-1 0 1,1 1-1,0-1 0,0 1 0,0-1 1,0 1-1,0-1 0,0 1 0,0-1 1,1 1-1,6-3-125,0 0 0,0 1 1,0 1-1,10-2 0,-11 2 269,32-6-59,-21 3-30,0 1 0,1 0 0,34 1 0,-49 2-107,1 0-1,-1 1 1,0-1 0,1 1 0,-1 0 0,0 1 0,1-1-1,-1 1 1,0-1 0,0 1 0,0 0 0,-1 1-1,1-1 1,0 1 0,-1 0 0,1 0 0,-1 0 0,0 0-1,0 0 1,-1 1 0,4 4 0,-2-2-14,-1 1 0,0-1 0,0 1 0,0 0 0,-1 0 0,0 0-1,-1 0 1,1 1 0,-1-1 0,-1 0 0,0 14 0,-1-5 58,-1 1 0,-1 0 0,-1-1 0,-6 18 0,8-29-55,-1 1 0,0-1 0,0 1 0,0-1 1,0 0-1,-1 0 0,0-1 0,0 1 0,0-1 0,-1 0 0,1 0 0,-1 0 0,0 0 0,-7 2 0,-10 7 26,0-2 0,-27 10 0,30-14-28,-34 17 33,32-13-39,-1-1-1,0-2 0,-39 11 0,60-19-117,0 1 0,0-1 0,0 0 0,0 1 0,0-1 0,0 0 0,0 0 0,0 0 0,0 0 0,-1 0 0,1 0 0,0 0-1,0 0 1,0 0 0,0 0 0,0-1 0,0 1 0,0 0 0,0-1 0,0 1 0,0-1 0,0 1 0,1-1 0,-1 1-1,0-1 1,0 0 0,0 0 0,1 1 0,-1-1 0,0 0 0,1 0 0,-1 0 0,0 0 0,1 1 0,-1-1 0,1 0-1,0 0 1,-1 0 0,1 0 0,0 0 0,-1 0 0,1 0 0,0-1 0,0 0 0,-2-13-744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8.81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288 59 10962,'1'-2'402,"-1"0"0,0 0 0,0 0 0,0 0 0,-1 0 0,1 1 0,0-1 0,-1 0 0,1 0 0,-1 0 0,0 0 0,0 1 0,1-1 0,-3-2 0,1 2-378,-1 0 1,1 0-1,-1 0 1,0 0-1,0 0 0,0 1 1,0-1-1,-5-1 1,0 0-80,-1 1 0,1 0-1,-1 1 1,1-1 0,-1 2 0,0-1 0,1 1 0,-1 0 0,0 1 0,1 0 0,-1 1 0,1 0 0,-1 0 0,1 0 0,0 1 0,0 1 0,0-1 0,0 1-1,1 0 1,-1 1 0,1 0 0,0 0 0,0 1 0,1 0 0,0 0 0,0 0 0,0 1 0,1 0 0,0 0 0,-5 9 0,8-11 120,0 1 1,0 0-1,1 0 1,-1 0-1,1 0 1,1 0-1,-1 0 1,1 1-1,0-1 1,0 0-1,1 0 1,0 0-1,0 0 1,1 0-1,-1 0 1,1 0-1,4 7 1,-3-6 48,0 0 0,1 0 1,0 0-1,0-1 0,1 1 1,-1-1-1,1 0 0,1-1 0,-1 1 1,1-1-1,0 0 0,1 0 1,7 4-1,10 2-192,1 0 0,0-2 0,0-1 1,1 0-1,0-2 0,0-2 0,0 0 0,1-1 0,0-2 1,43-3-1,-15-10 2078,-27 5-792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50.9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0 116 10098,'5'1'5639,"16"-6"-4983,308-94 800,-321 95-1513,18-4-2913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51.48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38 0 9914,'-7'4'268,"-18"12"1308,25-15-1500,-1-1-1,1 0 1,-1 1-1,1-1 0,-1 1 1,1 0-1,0-1 1,-1 1-1,1-1 1,0 1-1,-1 0 0,1-1 1,0 1-1,0 0 1,0-1-1,-1 1 1,1 0-1,0-1 0,0 1 1,0 0-1,0-1 1,0 1-1,0 0 1,1-1-1,-1 1 0,0 0 1,0-1-1,0 1 1,1 0-1,-1-1 1,0 1-1,0-1 0,1 1 1,-1-1-1,1 2 1,3 4 409,5 4 709,-5-8-1124,-1 0 0,0 0 0,1 0 1,-1-1-1,0 0 0,1 1 0,0-1 1,-1-1-1,1 1 0,4 0 0,43 0-25,-15-1-14,14 5-29,68 19-1,-50-10-1,-55-11 2,0 0 1,0 0-1,0 1 0,-1 1 1,22 10-1,-30-12 2,1 0-1,-1 0 1,0 0-1,0 1 1,0-1-1,0 1 1,-1 0-1,1 0 1,-1 0-1,0 0 1,-1 1-1,1-1 1,-1 1-1,1 0 1,-2 0-1,1 0 1,1 5-1,-1-5 66,-1 0 1,0 1-1,0-1 1,-1 1-1,1-1 0,-1 0 1,-1 1-1,1-1 1,-1 0-1,1 1 1,-1-1-1,-1 0 0,1 0 1,-1 1-1,0-1 1,0 0-1,-1-1 0,1 1 1,-5 5-1,0 1 10,0 0-1,-2 0 1,1-1-1,-1 0 0,-1-1 1,0 0-1,0 0 1,-1-1-1,0 0 1,-17 8-1,12-8 31,0 0 0,-1-2 0,-1 0 1,1-1-1,-1-1 0,1-1 0,-26 3 0,30-6-176,1 0 0,-1 0-1,1-1 1,0 0 0,-1-1 0,1-1 0,0 0 0,0 0-1,0-2 1,1 1 0,-18-10 0,11 0-1363,9 2 3425,4 0-947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54.5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 0 11682,'-1'0'3593,"4"10"-3263,0-2-302,-1-1-1,0 1 1,0 0 0,-1 0 0,1 15 0,2 14 30,9 53 381,2 166 0,-15-248-826,0-6-148,0-6-25,1-7 1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55.2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60 111 12011,'11'-6'491,"1"-1"1,0 1 0,0 1 0,0 0 0,1 1 0,15-4 0,16-5-32,33-9-111,8-4-224,-72 20-1308,-13 6 1168,0 0 0,0 0-1,0 0 1,0 0-1,0 0 1,0 0-1,0 0 1,0 0-1,0 0 1,0-1-1,0 1 1,0 0-1,0 0 1,0 0-1,0 0 1,0 0 0,0 0-1,0 0 1,0 0-1,0 0 1,0 0-1,0 0 1,0 0-1,0-1 1,0 1-1,0 0 1,0 0-1,0 0 1,0 0 0,0 0-1,0 0 1,0 0-1,0 0 1,-1 0-1,1 0 1,0 0-1,0 0 1,0 0-1,0 0 1,0 0-1,0 0 1,0-1 0,0 1-1,0 0 1,0 0-1,0 0 1,0 0-1,0 0 1,-1 0-1,1 0 1,0 0-1,0 0 1,0 0-1,0 0 1,0 0-1,0 0 1,0 0 0,0 0-1,0 0 1,0 0-1,0 0 1,0 1-1,-1-1 1,-25 0-940,14 1 1185,-11 1-197,1 1 0,-1 1-1,1 1 1,0 1 0,0 1 0,0 1 0,1 1 0,1 1 0,-1 0-1,-33 25 1,48-30 9,0 1 0,0-1 0,1 1-1,0 1 1,0-1 0,0 1 0,1-1 0,0 1-1,0 1 1,1-1 0,0 0 0,0 1 0,1 0-1,-3 12 1,6-19-21,-1 0 0,0 0 0,0 0 0,1 0 1,-1 0-1,0 0 0,1 0 0,-1 0 0,1 0 0,-1 0 0,1-1 0,0 1 0,-1 0 0,1 0 0,0-1 1,-1 1-1,1 0 0,0-1 0,0 1 0,0 0 0,0-1 0,0 0 0,0 1 0,1 0 0,25 8 159,1-1-137,1 0 0,34 17 0,-38-15-41,-11-5 4,0 0 0,0 2 0,-1-1 0,0 2 1,0-1-1,-1 2 0,20 16 0,-27-19 35,8 6 0,-1 1 0,16 21 1,-25-29 39,0 0-1,0 0 1,-1 0 0,0 0-1,0 0 1,0 1 0,0-1 0,-1 1-1,0-1 1,0 1 0,0 10 0,-1-12 20,0 0 1,0 0 0,-1-1 0,0 1 0,1 0 0,-1 0 0,-1-1 0,1 1 0,-1 0 0,1-1 0,-1 0 0,0 1 0,0-1-1,0 0 1,-1 0 0,1 0 0,-4 3 0,-2 0 146,1 0 0,-2 0 0,1-1 0,0 0 0,-16 7 0,14-8-199,-1 0 1,1-1 0,-1-1-1,0 0 1,0 0 0,0-1 0,0 0-1,-13-1 1,15 0-32,1-1 0,-1 1 0,1-2 0,-1 1 0,1-1 0,-1-1 0,1 0 0,0 0 0,0 0-1,0-1 1,-7-5 0,2-1 871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1.70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1 127 10034,'6'-9'4449,"27"-31"-3719,-22 31-605,1 0 1,0 1-1,1 1 0,0 0 1,0 0-1,1 1 1,-1 1-1,1 0 1,0 1-1,1 1 1,24-3-1,-36 5-126,0 1 0,0 0 0,-1 0 0,1 0 0,0 0 0,0 0 0,0 1 0,0 0 0,-1-1 0,1 1 0,0 0 0,-1 0 0,1 0 0,0 1 0,-1-1 0,0 0 0,1 1 0,-1 0 0,0 0 0,0-1 0,0 1 0,0 1 0,0-1 0,3 4 0,-3-2-4,0 1 1,0 0-1,0 0 0,-1-1 1,1 1-1,-1 0 0,0 0 1,-1 0-1,1 0 0,-1 0 1,0 1-1,0-1 0,-2 7 1,-1 7 10,-2 0 1,0 0-1,-1 0 1,-1-1-1,0 0 1,-2 0-1,0-1 1,-1 0-1,0 0 1,-14 15 0,-38 66 13,35-53-7,26-44-7,-1 1 0,1-1 0,0 1 1,1-1-1,-1 1 0,0 0 0,0-1 0,1 1 1,-1 0-1,1-1 0,-1 1 0,1 0 0,0 0 1,0-1-1,-1 1 0,1 0 0,0 0 0,1-1 1,-1 4-1,1-3 20,1-1 1,-1 0 0,0 1-1,1-1 1,-1 0-1,0 0 1,1 0 0,0 0-1,-1 0 1,1 0-1,-1 0 1,1 0 0,0-1-1,0 1 1,-1 0 0,1-1-1,0 0 1,2 1-1,35 8 245,1-2 0,-1-2 0,1-1-1,60-3 1,-94-1-360,-1-1 0,1 0 0,-1 0 1,0-1-1,1 1 0,-1-1 0,0 0 0,0 0 0,0-1 0,-1 0 0,1 1 1,6-6-1,-8 5 418,0 0 0,0 0 0,0-1 1,0 1-1,4-7 0,3-9 795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2.38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 79 11666,'69'-20'2800,"-51"13"-2384,1 2 0,28-6 0,-37 10-370,-5 1-30,0-1-1,0 0 1,0 1-1,0-2 1,0 1-1,-1 0 1,1-1-1,-1 0 1,1 0-1,-1-1 1,5-2-1,4-3 29,-3 2-233,-23 7-243,-1 2 390,0 1 1,0 0 0,1 1-1,-1 0 1,1 1 0,0 1-1,1 0 1,0 0 0,-12 10-1,-14 8 29,-3 2-15,38-25 28,1 0 0,-1 1 0,1-1 1,-1 1-1,1-1 0,0 1 0,0 0 0,0 0 0,1 0 0,-1 0 0,-1 3 0,3-5 13,0 0-1,0 0 1,0 0 0,0 0-1,0 0 1,0 0 0,0 0-1,1 0 1,-1 0-1,0 0 1,0 0 0,1 0-1,-1-1 1,1 1-1,-1 0 1,1 0 0,-1 0-1,1 0 1,-1-1 0,1 1-1,0 0 1,-1 0-1,3 0 1,22 18 141,-15-12-107,5 3 30,29 16-1,-33-20-51,1 1-1,-1 0 0,0 0 1,18 17-1,-19-15 70,0 1-1,-1 1 1,-1 0-1,0 0 1,9 17 0,-14-24 1,-1 0 0,-1 0 0,1 1 0,-1-1 0,1 1 1,-1-1-1,-1 1 0,1-1 0,-1 1 0,1 0 0,-1-1 0,-1 1 1,1 0-1,-1-1 0,1 1 0,-1-1 0,-1 1 0,1-1 0,-4 8 1,1-4 32,0 1 0,-1-1 0,0 0 0,-1-1 0,0 1 0,0-1 1,0 0-1,-1 0 0,-13 9 0,16-13-135,0-1 0,0 1 0,0-1-1,0 0 1,0 0 0,-1-1 0,1 1 0,0-1 0,-1 0 0,0 0 0,1-1-1,-1 1 1,1-1 0,-1 0 0,0 0 0,1-1 0,-1 1 0,1-1 0,-1 0-1,1 0 1,-1-1 0,-4-1 0,-7-9-1982,8 4 2927,-3 1-407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3.9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43 9314,'-4'2'5396,"17"-11"-4479,-9 6-871,-1 0 0,1 0 0,0 0-1,-1 0 1,1 0 0,0 1 0,1 0-1,-1 0 1,0 0 0,1 0 0,-1 1-1,1 0 1,-1 0 0,1 0 0,5 0-1,12-1 23,0 1-1,22 3 0,-19-1 57,-18-1-103,39 3 126,-43-3-135,-1 0 0,1 1 0,-1-1 0,0 1 0,1 0 0,-1-1 0,0 1 0,1 0 0,-1 0 0,0 1 0,0-1 0,0 0 0,0 1 0,3 3 0,-4-5-16,-1 1 1,0 0-1,1 0 1,-1 0-1,0-1 0,0 1 1,0 0-1,0 0 0,0 0 1,0-1-1,0 1 1,0 0-1,0 0 0,0 0 1,0 0-1,0-1 1,-1 1-1,1 0 0,0 0 1,-1-1-1,1 1 0,-1 1 1,-11 17-44,9-14 37,-44 59-39,41-57 51,0 0 0,-1-1 0,0 0 0,0 0-1,0 0 1,-13 7 0,19-13-8,0 1 1,0 0-1,-1-1 0,1 1 0,0 0 1,0 0-1,0 0 0,1 0 0,-1 0 1,0 0-1,0 0 0,0 0 1,1 0-1,-1 0 0,0 0 0,1 0 1,-1 1-1,1-1 0,-1 0 1,1 0-1,0 1 0,0-1 0,-1 0 1,1 1-1,0-1 0,0 0 0,0 0 1,1 1-1,-1-1 0,0 0 1,0 1-1,1-1 0,-1 0 0,0 0 1,1 1-1,0-1 0,-1 0 1,1 0-1,-1 0 0,1 0 0,0 0 1,0 0-1,0 0 0,2 2 1,52 31-137,78 54 158,-128-84 1,-1 0-1,1-1 1,-1 2-1,0-1 0,0 0 1,0 1-1,-1 0 1,0 0-1,0 0 1,0 0-1,0 0 1,-1 1-1,0-1 0,2 7 1,-3-5 61,0-1-1,-1 1 1,0 0 0,0-1-1,0 1 1,-1 0 0,1-1-1,-2 1 1,1 0-1,-1-1 1,0 1 0,-3 5-1,2-4-9,0 0 0,-1 0 0,0-1-1,0 0 1,-1 0 0,1 0-1,-2 0 1,1-1 0,-1 1-1,0-1 1,0-1 0,-1 1-1,1-1 1,-1 0 0,0-1-1,-1 0 1,1 0 0,-1 0-1,-9 2 1,-4 2 86,9-3-9,0 0-1,-1-1 0,1 0 0,-1-1 1,0-1-1,-20 2 0,17-4-213,-24-1 562,37 0-616,1 1 0,0-1 1,0 1-1,0-1 0,0 0 0,0 0 1,0 0-1,0 0 0,0 0 0,1 0 1,-1-1-1,0 1 0,1-1 0,-1 1 1,-1-3-1,-5-4-2260,3 0 1613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4.7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80 10890,'17'-2'939,"0"1"0,0-2 0,0-1 0,0 0-1,16-7 1,-9 4-458,33-7 0,-47 13-433,0 0 0,-1-1 0,1-1 0,-1 1 0,1-2 0,-1 1 0,0-1 0,15-9 0,-58 19-441,-6 9 291,0 3 0,-68 41 0,102-55 97,2-3 3,1 1-1,0 0 1,0 0-1,0 1 0,0-1 1,0 1-1,0-1 1,1 1-1,-1 0 0,1 0 1,0 0-1,-3 6 1,-4 4 28,4-4 43,5-8-64,0 0-1,1 0 1,-1 0-1,0 0 1,1 0-1,-1 1 1,1-1-1,0 0 1,-1 0-1,1 0 1,0 0-1,0-1 1,1 2-1,8 8 12,2-1 0,-1 0-1,1-1 1,0-1-1,1 0 1,15 7 0,18 9 10,-28-12-19,0 1 1,0 1-1,-1 0 0,-1 1 0,28 30 0,-39-37 45,0-1 0,0 1 0,-1 0 0,0 0 1,-1 0-1,0 0 0,0 1 0,3 9 0,-5-11 53,0-1 0,0 1 0,-1 0-1,0-1 1,0 1 0,0 0 0,-1-1 0,0 1-1,0-1 1,0 1 0,-1-1 0,1 0 0,-4 6-1,1-3 23,0-1-1,0 0 1,-1 0-1,0 0 1,-1-1-1,1 0 1,-1 0-1,-1 0 1,1-1-1,-1 0 1,0 0-1,-7 4 1,-12 4 4,0 0 1,-29 9 0,50-20-191,0 0 1,0-1 0,0 1 0,-1-1 0,1-1-1,0 1 1,-1-1 0,1 0 0,0 0 0,-8-1 0,8 0-501,-1-1 1,1 1-1,-1-1 1,1 0 0,0-1-1,0 1 1,0-1-1,0 0 1,-5-4 0,0 0-963,1 1 624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5.93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144 1 9138,'-20'57'506,"-39"100"1998,43-119-1900,-15 49 0,27-70-448,0 0-1,0 0 1,2 0-1,0 1 1,1 26 0,1-43-123,0 0 1,0 1 0,0-1-1,1 0 1,-1 0-1,0 0 1,1 1 0,-1-1-1,1 0 1,-1 0-1,1 0 1,-1 0 0,1 0-1,0 0 1,0 0-1,-1 0 1,1 0 0,0 0-1,0 0 1,0-1-1,0 1 1,0 0 0,0-1-1,0 1 1,0 0 0,1-1-1,-1 1 1,0-1-1,0 0 1,3 1 0,2 0 9,1 0 0,0-1 0,0 0 0,11-1 0,-1 0 40,196-12 1314,-81 3-1230,7-3-199,-128 11-882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6.1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11578,'0'8'545,"0"2"263,0 7-208,3 3 16,0 7 64,4 6-40,-1 2-64,2 2-207,-4 2-113,1-12-144,-4-4-56,1-5-24,-2-2 0,0-3-48,1 2-296,7-9-2113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7.0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3 121 9346,'-2'-3'6143,"8"-4"-4757,11-4-1432,39-5 647,-40 13-422,-1-2 1,0 0-1,15-7 1,-13 4-33,1 1 1,0 1-1,0 0 1,19-3-1,14-8 265,-36 11-310,-19 6-238,0 0 0,-1 1 1,1-1-1,-1 1 0,1 0 0,0 0 0,0 0 1,-1 1-1,-6 3 0,-96 75-239,98-73 365,0 0 0,1 1 0,0 0 0,0 0-1,1 1 1,0-1 0,0 2 0,-5 9-1,12-18 7,0 0-1,0 0 0,0 0 0,0 0 1,0 0-1,1 0 0,-1-1 0,0 1 1,0 0-1,1 0 0,-1 0 0,0 0 0,1-1 1,-1 1-1,1 0 0,-1 0 0,1-1 1,-1 1-1,1 0 0,0-1 0,-1 1 1,1-1-1,1 2 0,19 15-34,-18-15 47,15 9 62,0 0 1,0-1-1,40 14 0,2 1 285,-41-16-272,-1 1 0,21 15 0,-32-20-63,0 0 0,-1 1 0,1 0 0,-1 1 0,-1-1 0,1 1 1,8 15-1,-11-18 6,-1 0 0,1-1 0,-1 2 0,0-1 0,-1 0 0,1 0 0,-1 1 0,1-1 0,-1 1 0,-1-1 0,1 1 0,-1-1 0,0 1 0,0-1 0,0 1 0,0 0 0,-1-1 0,0 1 0,0-1 0,0 1 0,-3 6 0,-1-2 60,1 0 1,-2-1 0,1 1-1,-1-1 1,-1-1-1,1 1 1,-1-1-1,-1 0 1,1-1 0,-1 0-1,-12 7 1,-11 6 342,-58 24 0,82-39-369,1-2-192,0 0-1,0 0 0,0-1 0,1 0 1,-1 0-1,-1 0 0,1-1 0,0 0 1,0 0-1,0 0 0,0-1 0,0 0 1,0 0-1,0 0 0,0-1 0,1 0 1,-1 0-1,0-1 0,-5-2 0,-5-5 20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8.54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9706,'6'9'896,"2"2"1777,7 5-2201,6 1-8,10 0 0,2 10-232,4-3-168,1 5-32,-13-2-16,-1 0 0,-10-2 0,-2-4 8,-3-4-320,-3-5-48,-5-11 152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8.7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348 0 9650,'-18'18'840,"-4"5"1577,-2 10-1665,-14 0-96,1 5 88,-11 9-336,3-5-128,6 4-96,5-8-64,14-13-160,5-5-424,8-13 304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9.3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12403,'1'1'552,"5"5"184,6 5-416,6 5 0,15 6-32,3 2-120,1 2-16,-1-2-24,-9-2-96,-4-1-8,-7-6 24,-5-3-328,-1-7-2921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9.5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231 1 13219,'-15'21'776,"0"6"256,1 2-200,-5 9-239,-1 1-265,-7 0-296,-6-2-16,3-5-489,-2-7 49,6-5 144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0.21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13547,'7'19'472,"7"1"8,5 4-88,5 0 0,4 3-120,5-2-192,-3-1-32,-4-4-8,-4-4-8,-8-2 0,-1-3-8,-2-2-472,-5 0-224,1-4 336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0.44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290 1 8754,'-9'6'944,"-5"2"1737,-5 13-2545,-10 3 16,1 11 120,-2 4 48,1 3-48,1-5-56,2 1-112,3-7-48,3-4-8,4 0-120,7-5 8,0-2 24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0.9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12563,'21'27'464,"3"3"80,4 3-152,1 1 16,2 0-144,1-5-200,2-5-16,-7-8 0,3-4 32,-11-6-136,-7-4-3048,5-11 2199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1.14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224 1 13187,'-17'21'672,"-4"3"320,-6 9-400,-2 6-16,-3 1-175,2 2-137,8-8-208,1-4 64,7-10 448,4-4-376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1.7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11674,'18'15'561,"6"6"511,6 2-304,0 2-112,2-1 24,-4 0-312,2-2-176,-1-1-152,-4-3-16,-6-3-224,-2-3-416,-8-6-2800,1-3 2215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1.89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352 0 14059,'-9'12'440,"-13"11"-72,-4 10-240,-20 15-64,-2 6 16,-1 1 40,-1-1-64,13-12-40,4-5 80,13-14 288,8-8-248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2.6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16 11995,'104'-2'3818,"-32"0"-3134,-11-4-86,-47 4-564,0 0 1,0 1-1,1 0 0,-1 1 1,26 4-1,-9 8-4528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2.8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13139,'1'0'2264,"7"0"-1712,5 0-95,12 0-185,8 0-48,2 0-32,-1 0-24,-2 0-112,-7 0-16,1 2-8,-10-2 48,1 3-528,-5-2-441,-2 4-3207,4-1 2471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3.51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13 12331,'33'0'704,"8"-3"240,7 1-120,-2 2-104,-6-3-216,-7 3-288,-7-1-80,-4-2-87,1 4-25,-8 2-16,-3 2-32,-3-1-665,-3 2-55,-6 2 304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3.74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13035,'5'0'552,"4"2"168,4-1-40,6 4 0,5 1-88,2-2-151,1 1-121,-2-2-128,2 0-48,-3-2-120,2-1 8,-1 0-704,1-1-321,-2-4 489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4.32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11 12059,'7'0'560,"7"-2"392,2 1-256,11 1-72,-3 0-16,-2-2-280,4 1-112,-8-2-152,1 1-24,-4 2-16,-3 2 8,-3 1-248,0 0-296,-3 4-1704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4.5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11354,'4'0'889,"5"3"1103,-3 0-1056,9 0-256,2-1-31,2-1-305,4-1-168,4 0-112,-2 0-16,2 0-24,2 2-80,-3 0-793,0 1 313,-4 2 80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5.12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28 13443,'6'-3'832,"6"0"440,1 0-111,7 0-153,-2 0-208,3 0-376,3 1-144,-3-2-208,0 2-32,-3 2-24,-2-1 112,-7 2-712,-3 1-320,1 16-3217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5.31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11867,'6'1'504,"4"-1"192,1 2-400,8-1 0,4 1 112,5-2 128,-1-2-48,-3 1-128,2 1-136,-9 0-176,1 1 24,-1 2-616,-4 0 376,-1 3-40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5.72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12 12539,'0'0'1808,"2"-1"-1312,10-1 72,3 1 80,7-1 145,5 2-121,2-1-352,2 1-104,1 0-168,-4-2-16,-3 2-328,-8-1-408,-7-1 2360,-8 2-1576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5.9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61 14867,'11'3'872,"5"0"657,4-2-81,7-1-80,4-1-343,2-5-721,1 0-184,-1 0 40,2-5-384,7-4-1561,4-7 1281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27.70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129 0 12147,'3'9'3494,"-1"13"-3452,-12 28 38,-2 0-1,-2-1 1,-3 0-1,-23 49 1,33-81-55,1-4 113,0 0 0,1 1 0,0-1 0,1 1 0,-4 28 0,8-41-97,0 0 0,0 0 0,0 0 0,1 0 0,-1 0 0,0 1 0,0-1 1,0 0-1,1 0 0,-1 0 0,1 0 0,-1 0 0,1 0 0,-1 0 0,1-1 0,-1 1 0,1 0 0,0 0 0,-1 0 0,1 0 0,0-1 0,0 1 0,0 0 0,0-1 0,0 1 0,-1-1 0,1 1 0,0-1 0,0 1 0,0-1 0,0 0 0,1 1 0,-1-1 0,0 0 0,0 0 0,0 0 0,2 0 0,5 0 128,0 0 1,0 0-1,0-1 0,9-2 0,-4 0-28,117-21 369,-82 14-431,0 1 0,83-3 0,-129 12-167,0 0-1,0 0 1,0 0 0,0 0-1,0 1 1,0-1 0,0 1-1,0-1 1,0 1 0,0 0-1,0 0 1,-1-1 0,1 1-1,0 1 1,0-1 0,1 2-1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27.92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 1 12923,'0'0'456,"-2"1"-48,-1 1-136,0 5 8,0 5 40,-1 9 136,2 5 32,-1 4-16,3 1-111,2 3-193,-4-1-80,5-3-72,-3-3 0,0-3-8,2-1 64,-2-7-705,0-2 25,3-8 256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28.38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116 0 12075,'-12'9'480,"0"1"0,0 0 1,1 1-1,-14 18 1,19-22-433,1 1 1,1-1-1,-1 1 1,1 1 0,1-1-1,0 0 1,0 1-1,-4 17 1,6-18-28,0 0 1,0 0-1,0 0 1,1 0-1,1 0 1,-1 0-1,1 0 0,0 0 1,1 0-1,0 0 1,0 0-1,1 0 1,7 13-1,-7-15-2,0-2 0,0 1-1,1 0 1,0-1 0,0 1 0,0-1-1,1 0 1,0-1 0,-1 1-1,1-1 1,0 0 0,0 0 0,1 0-1,-1-1 1,1 0 0,-1 0 0,1 0-1,0-1 1,10 2 0,-8-3 154,-1 1-1,1-1 1,-1-1 0,1 1 0,-1-1 0,0-1 0,1 0-1,-1 0 1,0 0 0,0 0 0,0-1 0,0-1 0,-1 1 0,1-1-1,-1 0 1,0 0 0,0-1 0,-1 0 0,1 0 0,-1 0-1,6-8 1,-5 6 51,0-1 0,-1 0 0,0 1-1,-1-1 1,1-1 0,-2 1 0,1-1 0,-1 1-1,0-1 1,-1 0 0,0 0 0,-1 0-1,0-1 1,0 1 0,-1 0 0,-1-18 0,0 22-257,0 0 1,0 0-1,-1 0 1,0 0 0,0 0-1,0 0 1,-1 1-1,0-1 1,1 1 0,-1 0-1,-1-1 1,1 1-1,-1 1 1,0-1 0,-7-6-1,7 8-146,1-1-1,-1 1 0,0 0 1,0 0-1,0 0 1,0 1-1,0-1 1,0 1-1,0 0 0,0 0 1,-1 1-1,1-1 1,0 1-1,-1 0 0,1 0 1,0 0-1,0 1 1,-1-1-1,-6 3 0,-44 18-3398,16-5 5753,20-9-853</inkml:trace>
</inkml:ink>
</file>

<file path=ppt/ink/ink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36.8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80 90 11554,'-1'0'177,"0"-1"-1,0 1 1,0-1-1,0 1 1,0-1-1,0 1 1,0-1-1,0 1 1,0-1-1,0 0 1,0 1-1,1-1 0,-1 0 1,0 0-1,0 0 1,1 0-1,-1 0 1,1 0-1,-1 0 1,1 0-1,-1 0 1,1 0-1,-1 0 0,1 0 1,0 0-1,-1-2 1,2 2-103,-1-1 1,1 1-1,0 0 1,-1 0-1,1-1 0,0 1 1,0 0-1,0 0 1,0 0-1,0 0 1,0 0-1,0 0 0,0 0 1,1 0-1,-1 0 1,0 1-1,2-2 1,8-3-121,1 0 1,-1 1 0,20-5 0,-28 8 43,100-19-1,-93 19 3,-1 0 0,1 1 1,0 0-1,-1 0 0,1 1 1,0 0-1,-1 1 0,17 5 1,-25-7 0,1 0 0,-1 1 0,0-1 0,1 1 0,-1-1 1,0 1-1,0-1 0,0 1 0,1 0 0,-1 0 0,0 0 0,0-1 0,0 1 1,0 0-1,0 0 0,-1 1 0,1-1 0,0 0 0,0 0 0,-1 0 1,1 0-1,0 1 0,-1-1 0,0 0 0,1 1 0,-1-1 0,0 0 1,1 1-1,-1-1 0,0 0 0,0 1 0,0-1 0,0 0 0,0 1 0,-1-1 1,1 0-1,0 1 0,-1-1 0,1 0 0,-2 3 0,0 1 13,-1-1-1,0 1 1,0 0-1,0-1 1,-1 0-1,0 0 1,0 0-1,-6 5 1,-43 27 30,41-30-35,1 2-1,-1 0 1,1 0 0,1 1-1,-12 11 1,21-19-17,1 1-1,-1-1 1,0 0 0,1 0 0,-1 0 0,0 1 0,1-1 0,-1 0-1,1 1 1,0-1 0,0 0 0,-1 1 0,1-1 0,0 0 0,0 1-1,0-1 1,0 0 0,0 1 0,1-1 0,-1 1 0,0-1-1,1 0 1,-1 0 0,1 1 0,-1-1 0,1 0 0,-1 0 0,1 1-1,0-1 1,0 0 0,0 0 0,0 0 0,0 0 0,0 0-1,0 0 1,2 1 0,5 5-88,1 0-1,0-1 0,16 9 1,-16-10 77,34 17 13,-29-16 11,-1 1-1,0 0 1,0 1 0,14 12-1,-24-17 0,1 0 0,-1 0 0,0 0 0,0 1 0,-1 0 0,1-1 0,-1 1 0,0 0 0,0 0 0,0 0 0,0 0 0,-1 1-1,1-1 1,-1 0 0,0 1 0,-1-1 0,1 1 0,-1 6 0,-1-3 30,0 0 0,0-1 0,-1 1-1,0 0 1,0-1 0,-1 1 0,0-1 0,0 0 0,-1 0-1,0 0 1,0 0 0,0-1 0,-1 0 0,0 0 0,0 0 0,-8 6-1,-1 1 281,-1 0-1,-1-1 1,0-1-1,-1 0 1,-23 10 0,34-18-245,0-1 1,0-1 0,0 1 0,0-1 0,0 0 0,0-1 0,-1 1 0,1-1 0,0-1-1,0 1 1,0-1 0,-1 0 0,1 0 0,0-1 0,0 1 0,1-2 0,-1 1 0,-10-6-1,-1-1-806,1-1-1,0 0 0,0-2 1,-25-22-1,39 31 980,0 1 0,-1 0 0,1-1 0,0 1-1,1-1 1,-1 1 0,-2-5 0,-2-9 1014</inkml:trace>
</inkml:ink>
</file>

<file path=ppt/ink/ink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37.32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1 12379,'-2'5'141,"1"1"0,-1 0 1,1 0-1,0-1 0,1 1 1,-1 0-1,1 0 0,1 0 1,1 11-1,-1 5 85,9 154 1241,2 99-214,-14-253-1275,0-1-1,-7 28 0,3-20-183,6-24 121</inkml:trace>
</inkml:ink>
</file>

<file path=ppt/ink/ink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38.0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34 86 12491,'28'-2'475,"-1"-1"0,0-1 0,-1-2 0,1 0 0,43-18 0,-6-3-579,-63 24-168,7-8-785,-8 11 1023,0 0 0,0 1 0,0-1 0,0 0 0,0 0 1,0 0-1,0 0 0,0 0 0,0 0 0,0 0 0,2 1-712,-2-1 713,0 0-1,0 0 0,0 0 0,0 0 0,-2 2-2,0 0 0,0 0 0,0-1 0,0 1 0,0-1 0,-1 1 0,1-1 1,-1 0-1,1 0 0,-1 0 0,1 0 0,-1 0 0,-3 0 0,-5 3 38,-208 85 1866,218-88-1856,-1 0-1,0-1 1,0 1 0,0 0 0,0 0-1,1 0 1,-1 1 0,1-1 0,-1 0-1,1 1 1,-1-1 0,1 1 0,0-1-1,-1 1 1,1-1 0,0 1 0,0 0-1,0 0 1,0 0 0,1-1 0,-1 1-1,0 0 1,1 0 0,0 0 0,-1 0-1,1 0 1,0 0 0,0 0 0,0 0-1,0 0 1,0 0 0,1 0 0,-1 0-1,0 0 1,1 0 0,0 0 0,-1 0-1,1 0 1,0 0 0,0-1 0,0 1-1,0 0 1,0 0 0,1-1 0,-1 1-1,0-1 1,1 1 0,-1-1 0,1 0-1,0 0 1,3 2 0,17 8-2,2-1-1,26 7 1,-36-13 43,1 0 0,-1 1-1,0 1 1,-1 0 0,1 1-1,-1 0 1,0 1 0,-1 1-1,14 11 1,-19-11 38,1 0 0,-2 0 0,1 0 0,-2 1 0,1 0 0,-1 0 0,-1 1 0,0-1 0,0 1 0,-1 0 0,0 0 0,-1 0 0,2 23 0,-4-30 5,0 1 0,0-1 1,0 1-1,0-1 1,0 1-1,-1-1 1,0 0-1,0 1 1,0-1-1,-1 0 1,1 0-1,-1 0 1,0 0-1,-4 6 1,-1 0 403,-1-1 1,0 0 0,-16 15-1,-12 12 797,31-31-1247,0-1-1,0 0 1,0-1 0,0 1 0,-1-1 0,1 0 0,-1 0-1,0 0 1,0-1 0,0 0 0,0 0 0,0-1-1,0 1 1,-1-2 0,-9 2 0,6-2-247,0 1 1,0-2-1,1 1 0,-1-1 1,0-1-1,1 1 0,-1-2 1,1 1-1,-15-7 0,20 7-225,1 0 1,-1 0-1,1-1 0,-1 1 0,1-1 0,-5-4 1,-4-7-604</inkml:trace>
</inkml:ink>
</file>

<file path=ppt/ink/ink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46.3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166 1 11466,'-1'8'188,"-1"-1"-1,1 1 0,-1 0 1,-1-1-1,0 1 0,0-1 1,0 0-1,-8 12 0,1 0 81,-22 50 542,4 1 0,-35 131 0,62-199-749,1 0 1,-1 1-1,1-1 0,-1 0 0,1 1 1,0-1-1,0 0 0,0 1 0,0-1 1,0 1-1,1-1 0,0 3 1,-1-4-17,1 0 0,-1-1 0,1 1 1,0 0-1,0 0 0,-1-1 1,1 1-1,0 0 0,0-1 0,0 1 1,0 0-1,0-1 0,0 1 1,0-1-1,0 0 0,0 1 0,0-1 1,0 0-1,0 0 0,0 1 1,0-1-1,0 0 0,0 0 0,0 0 1,0 0-1,0-1 0,0 1 1,0 0-1,2-1 0,264-31 778,-74-3-344,-192 35-613,1 0-1,-1-1 1,1 1 0,0-1-1,-1 1 1,1-1 0,-1 0 0,1 1-1,-1-1 1,0 0 0,1 0 0,-1 0-1,0 0 1,0-1 0,2 0-1,-2-4 1648,-2-1-268</inkml:trace>
</inkml:ink>
</file>

<file path=ppt/ink/ink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46.54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 0 9354,'-1'5'1040,"-4"4"1641,2 6-2161,2 10-24,-1 5 104,2 11 112,0 2 56,0 3-143,2-2-105,1-1-248,0-2-128,-2-7-120,2 2 16,-3-11-352,-1 2-296,-2-6-433,0-4 41,1-10 488</inkml:trace>
</inkml:ink>
</file>

<file path=ppt/ink/ink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47.11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69 12979,'1'-2'130,"1"1"0,-1-1 0,0 0 0,1 0 0,-1 1 0,1-1 0,0 1 0,0-1 0,-1 1 0,1-1 0,0 1 0,0 0 0,4-2 0,-5 3-102,15-8 128,1 1-1,-1 0 0,2 2 1,-1 0-1,1 0 0,-1 2 1,26-2-1,-41 5-143,0-1-1,0 1 0,0 0 1,0 1-1,0-1 1,0 0-1,0 1 1,0-1-1,0 1 0,0-1 1,0 1-1,0 0 1,0 0-1,-1 0 1,1 0-1,0 0 0,-1 0 1,3 2-1,-3-1-7,0 0-1,0-1 1,0 1-1,0 0 0,0 0 1,0 0-1,-1 0 1,1 0-1,-1 0 0,0 0 1,1 0-1,-1 0 1,0 0-1,0 1 0,0-1 1,0 0-1,-1 0 1,1 0-1,-1 2 0,-7 23 38,0 0-1,-2-1 1,-1 0-1,-23 39 1,-8 19 43,38-76-68,-29 75-1,29-72 23,1 1 0,0-1 0,1 1 0,0 0 0,0 15 0,3-25 1,-1 0-1,0 0 1,0 0 0,1 0 0,-1-1-1,1 1 1,0 0 0,-1 0-1,1 0 1,0-1 0,0 1 0,0 0-1,0-1 1,1 1 0,-1-1-1,0 0 1,1 1 0,-1-1 0,0 0-1,1 0 1,0 0 0,-1 0-1,1 0 1,0 0 0,-1 0 0,1 0-1,0-1 1,0 1 0,0-1-1,2 1 1,8 2 31,0-1 0,0-1 0,21 0 1,-21-1-74,-1 1 41,6 0-49,-1-1-1,0-1 0,30-4 0,-41 4-74,0 0-1,-1-1 0,1 0 1,0 0-1,0 0 0,-1 0 1,1-1-1,-1 1 0,0-1 1,0 0-1,0-1 0,0 1 1,0-1-1,-1 0 0,1 0 1,3-6-1,5-10-6</inkml:trace>
</inkml:ink>
</file>

<file path=ppt/ink/ink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47.78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49 83 12059,'13'-6'349,"0"1"1,1 0 0,0 0-1,-1 2 1,16-3 0,-12 3 171,0-1 0,28-10 1,-31 8-21,-9 5-137,0-1 1,0 0-1,0-1 1,0 1-1,0-1 1,8-6-1,-13 6 286,-7 3-678,-12 4-475,18-3 506,-32 6-331,20-4 295,0 0 0,0 0-1,0 1 1,0 1 0,0 0 0,1 1-1,0 0 1,-20 14 0,-38 32-2,69-51 26,0-1-1,-1 1 1,1 0 0,0 0-1,0 0 1,0 0 0,0 0-1,0 1 1,0-1-1,0 0 1,1 0 0,-1 1-1,0-1 1,1 0 0,-1 1-1,1-1 1,-1 1-1,1-1 1,0 1 0,-1-1-1,1 0 1,0 4 0,1-4-1,0 1 0,0 0 0,0-1 0,0 1 0,0-1 0,0 1 0,0-1 1,0 0-1,1 0 0,-1 1 0,1-1 0,-1 0 0,1 0 0,-1 0 0,1 0 1,0-1-1,2 2 0,100 58 222,-87-51-193,1 1 1,-1 1-1,-1 0 0,0 1 1,24 24-1,-34-29 56,0 0 0,0 0 0,-1 0 0,0 1 0,0 0 0,-1 0 0,0 0 0,0 1 0,-1-1 0,0 1 0,-1 0 0,1 0 0,-2 0 0,2 15 0,-3-20-38,0 1 0,0 0 0,-1-1-1,1 1 1,-1-1 0,0 1-1,0-1 1,0 0 0,-1 1-1,0-1 1,1 0 0,-2 0-1,1 0 1,0 0 0,-1-1-1,-4 7 1,1-5 58,0 1 0,0-1 0,-1-1 0,1 1 0,-1-1-1,0 0 1,0 0 0,-11 3 0,14-5-93,-1 0 0,1 0-1,-1 0 1,0-1 0,1 0 0,-1 0-1,0 0 1,0-1 0,1 1 0,-1-1-1,0 0 1,0-1 0,0 1 0,1-1-1,-1 0 1,0 0 0,0 0 0,-6-4-1,8 3-7,-1 0 0,0 0-1,1-1 1,-1 0 0,1 1-1,0-1 1,0 0-1,-5-7 1,-2-10 592</inkml:trace>
</inkml:ink>
</file>

<file path=ppt/ink/ink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1.5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 1 14467,'0'0'6524,"-2"10"-6348,32 420 415,-27-411-433,-1-8-1278,-1-1 0,0 0 0,0 1 0,-1-1-1,-2 17 1,-1-16 144</inkml:trace>
</inkml:ink>
</file>

<file path=ppt/ink/ink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1.9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49 13179,'0'-1'113,"0"1"0,1-1 0,-1 1 1,0-1-1,1 1 0,-1 0 0,0-1 1,1 1-1,-1-1 0,1 1 0,-1 0 0,1 0 1,-1-1-1,1 1 0,-1 0 0,1 0 0,-1-1 1,1 1-1,-1 0 0,1 0 0,-1 0 1,1 0-1,-1 0 0,1 0 0,-1 0 0,2 0 1,23-1-266,-15 1 446,81-5 964,91-18-1,-167 21-1199,1-2-19,0 2 1,1 0-1,-1 0 0,0 2 1,1 0-1,-1 1 0,20 3 0,-34-3-39,0-1 0,-1 1-1,1 0 1,0 0-1,-1-1 1,1 1-1,0 0 1,-1 1-1,1-1 1,-1 0-1,1 0 1,-1 1-1,0-1 1,0 1-1,1-1 1,-1 1-1,0-1 1,-1 1-1,1 0 1,0-1-1,0 1 1,-1 0-1,1 0 1,-1 0-1,1 0 1,-1-1 0,0 1-1,0 0 1,0 3-1,0 5-23,0 0 0,-1 0-1,-1 0 1,-3 13 0,2-10 27,-70 230-2,41-146 16,27-79-53,4-13-117,0 0 0,-1 0 0,1 0 0,-1 0 0,0 0 0,0 0 0,-3 5-1,1-22-2527,1 2 2291</inkml:trace>
</inkml:ink>
</file>

<file path=ppt/ink/ink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2.8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113 98 10778,'-2'-3'4111,"7"-1"-2813,10-4-947,10 0 40,35-15 0,-40 15-197,0 0-1,1 1 1,31-6 0,-14 4 177,-18 3-971,-24 6 550,-1 1-1,1 0 1,-1 0-1,1 1 1,-7 3-1,-2 0 1,-41 14-117,0 3-1,2 2 1,-55 33 0,63-24 178,41-31-14,0 1 1,0 0-1,1-1 1,-1 1-1,1 0 1,0 1-1,0-1 1,0 0-1,0 1 1,1-1-1,-1 1 1,0 4-1,2-8-5,0 1-1,0 0 0,1-1 0,-1 1 1,1 0-1,-1 0 0,0-1 1,1 1-1,-1-1 0,1 1 0,0 0 1,-1-1-1,1 1 0,-1-1 1,1 0-1,0 1 0,-1-1 0,1 1 1,0-1-1,-1 0 0,1 1 1,0-1-1,0 0 0,0 0 0,0 0 1,26 8-69,-24-8 67,87 14 41,-57-10 10,50 12 0,-75-14-37,0 0 1,1 1-1,-1 1 0,0-1 1,0 1-1,-1 1 1,1-1-1,-1 1 0,0 1 1,10 9-1,-14-11 31,1 0-1,-1 0 0,0 1 0,-1-1 1,1 1-1,-1 0 0,0-1 1,0 1-1,0 1 0,-1-1 1,0 0-1,0 0 0,0 0 0,-1 1 1,1-1-1,-1 0 0,0 0 1,-1 1-1,1-1 0,-1 0 1,-3 9-1,1-2 184,-1 0 1,-1 0 0,0 0-1,-1-1 1,0 1-1,-1-1 1,-13 17-1,0-7 92,0-1-1,0-1 0,-2-1 0,-26 17 0,44-32-322,-1 0 1,1 0-1,-1-1 0,0 0 0,0 0 1,0 0-1,0-1 0,0 1 0,-1-1 1,1-1-1,0 1 0,-1-1 0,1 1 1,0-2-1,-1 1 0,1 0 0,-10-3 1,10 1-974,0 1-1,1-1 1,-1 0 0,0 0 0,1-1 0,-9-5 0,5 2-1167</inkml:trace>
</inkml:ink>
</file>

<file path=ppt/ink/ink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4.4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241 35 11362,'-3'-4'5069,"-6"-5"-2643,3 6-2279,3 1-122,-1 0-1,0-1 1,1 2-1,-1-1 1,0 0-1,0 1 1,0 0-1,0-1 1,0 2-1,0-1 1,0 0-1,0 1 1,0 0-1,0 0 1,-7 1-1,4-1-71,0 1 0,0 1 0,1-1 0,-1 1 0,0 0 0,1 1 1,0 0-1,-1 0 0,1 0 0,0 1 0,1-1 0,-1 1 0,1 1 0,-1-1 0,1 1 0,1 0 0,-1 0 0,1 1 0,-7 9 0,6-7 24,1-1-1,0 1 1,1-1-1,0 1 1,0 0-1,0 1 1,1-1-1,-1 11 0,2-16 17,1 0 0,0 1 0,1-1 0,-1 0 0,1 0 0,-1 1 0,1-1 0,0 0 0,0 0 0,0 0 0,1 0 0,-1 0 0,1 0 0,0 0 0,-1 0 0,1-1 0,1 1 0,-1 0 0,0-1 0,0 0 0,1 0 0,0 0 0,5 4 0,-6-5 22,1 1 0,0-1-1,0 0 1,0 0 0,-1 0 0,1 0 0,0-1-1,0 1 1,0-1 0,1 1 0,-1-1-1,0 0 1,0 0 0,0-1 0,0 1-1,0-1 1,0 1 0,0-1 0,0 0 0,0 0-1,-1 0 1,1-1 0,3-1 0,7-4 81,0-1 1,-1-1-1,17-15 1,-20 16-67,-4 2 93,0 0 0,0-1 0,-1 1 1,0-1-1,0 0 0,0 0 0,-1 0 0,0-1 0,-1 1 0,0-1 1,3-14-1,-3 7-44,-1 24-559,0 13 139,7 60 433,-6 125 1,-2-171 8,-7 253 445,8-289-577,-1 0-1,0-1 1,0 1-1,0 0 0,0 0 1,0 0-1,0 0 1,0 0-1,1 0 1,-1 0-1,0-1 0,0 1 1,0 0-1,0 0 1,1 0-1,-1 0 1,0 0-1,0 0 0,0 0 1,0 0-1,1 0 1,-1 0-1,0 0 1,0 0-1,0 0 0,0 0 1,1 0-1,-1 0 1,0 0-1,0 0 1,0 0-1,0 0 0,0 0 1,1 1-1,-1-1 1,0 0-1,0 0 1,0 0-1,0 0 0,0 0 1,0 0-1,1 0 1,-1 1-1,0-1 1,0 0-1,0 0 0,0 0 1,0 0-1,0 0 1,0 1-1,0-1 1,0 0-1,0 0 0,0 0 1,0 0-1,0 1 1,0-1-1,0 0 1,0 0-1,0 0 0,0 0 1,0 1-1,0-1 1,0 0-1,0 0 1,9-12-1372,-2-8 1246,0-8 76</inkml:trace>
</inkml:ink>
</file>

<file path=ppt/ink/ink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4.9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130 29 13051,'-1'1'4425,"-10"5"-3894,-4 13-511,2 1 1,0 0 0,1 1 0,1 1-1,1 0 1,1 0 0,1 0 0,1 1 0,1 1-1,1-1 1,-3 41 0,8-54 0,0-1 1,0 0-1,1 0 0,1 0 1,0 1-1,0-1 1,0-1-1,1 1 0,1 0 1,-1-1-1,1 1 1,1-1-1,0 0 0,0-1 1,8 11-1,-9-14 13,-1 0-1,1 0 1,0-1 0,0 0-1,0 1 1,1-1-1,-1-1 1,1 1 0,-1-1-1,1 0 1,0 0-1,0 0 1,0 0-1,0-1 1,0 0 0,0 0-1,0 0 1,0-1-1,1 0 1,-1 0-1,0 0 1,0-1 0,1 1-1,-1-1 1,0 0-1,0-1 1,0 1 0,7-4-1,-6 1 98,1 1 0,-1-1 0,0 1 0,-1-2 0,1 1 0,-1-1 0,0 0 0,0 0 0,0 0 0,-1 0 0,0-1 0,0 0 0,0 0 0,0 0 0,-1-1 0,4-11 0,1-7 237,-2 1 0,0-2 0,2-31-1,-4 33-217,-2 4-38,0 0 0,-1-1 1,-2 1-1,-2-24 0,2 36-137,0 0 1,0 0-1,-1 0 0,0 1 0,-1-1 0,0 1 0,0-1 0,0 1 0,-1 0 1,0 0-1,0 0 0,-1 1 0,-9-11 0,11 15-91,-1 0-1,1 0 1,-1 0 0,1 0-1,-1 0 1,0 1 0,0-1-1,0 1 1,0 0-1,0 0 1,0 1 0,-8-1-1,6 0-554,0 0 0,0 0 0,0 0 0,-10-4 0,8 5-2194,-5 0-1264</inkml:trace>
</inkml:ink>
</file>

<file path=ppt/ink/ink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8.53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9066,'7'1'8725,"-6"11"-7880,9 28-975,9 72 1,-14-74-664,2 0 0,14 47 0</inkml:trace>
</inkml:ink>
</file>

<file path=ppt/ink/ink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8.85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1 204 13451,'16'-6'5553,"27"-11"-5801,88-31 956,-46 15-454,127-30 0,-109 36-995,-71 19-1802,-23 7 1458</inkml:trace>
</inkml:ink>
</file>

<file path=ppt/ink/ink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9.25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106 0 11034,'-5'8'606,"-1"0"0,0-1 0,-13 13 0,12-13-534,0 0 1,0 1-1,-6 9 0,8-9-24,0-1-1,1 1 1,0 1 0,0-1-1,1 1 1,0-1 0,1 1-1,-3 16 1,5-22-14,-1 0-1,1 1 1,0-1-1,1 0 1,-1 1-1,1-1 1,-1 0 0,1 1-1,0-1 1,0 0-1,0 0 1,1 0-1,-1 0 1,1 0-1,0 0 1,0-1-1,0 1 1,0 0 0,0-1-1,0 1 1,1-1-1,-1 0 1,1 0-1,-1 0 1,1 0-1,5 2 1,-4-2 53,0 0-1,0 0 1,0 0 0,0-1 0,0 1-1,1-1 1,-1 0 0,0 0 0,1-1 0,-1 1-1,1-1 1,-1 0 0,1 0 0,-1-1-1,1 1 1,-1-1 0,0 0 0,1 0-1,-1 0 1,0-1 0,0 0 0,0 0-1,0 0 1,0 0 0,0 0 0,-1-1 0,1 0-1,-1 1 1,1-1 0,-1-1 0,0 1-1,0 0 1,4-8 0,-5 8 75,1 0-1,-1 0 1,0 0 0,-1 0 0,1 0 0,-1 0-1,1-1 1,-1 1 0,0-1 0,0 1 0,0-1-1,-1 1 1,1-7 0,-1 5-44,-1 1 0,0-1 0,0 1 0,0 0 0,-1 0 0,1-1 0,-1 1 0,0 0 0,0 0 0,-4-5 0,-2-3-548,0 0-1,0 1 0,-1 0 0,0 0 0,-15-12 1,17 17 591</inkml:trace>
</inkml:ink>
</file>

<file path=ppt/ink/ink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9.5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11883,'0'3'536,"0"5"264,3 6-480,1 18 152,2 11 112,3 17 104,2 0-56,1-2-288,0-7-135,0-9-153,-2-3-24,-1-9-24,-1-3 80,-2-6-521,-2-6-271,-4-4-640,-1-5-1064,-7-3 1487</inkml:trace>
</inkml:ink>
</file>

<file path=ppt/ink/ink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0.13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0 173 9410,'47'-35'3115,"-34"26"-3076,0 1 0,0 0-1,1 1 1,0 1 0,0 0-1,27-7 1,138-23-1165,-177 35 752,0 0-1,1 0 0,-1 0 0,0 0 1,0 0-1,0 0 0,0-1 0,0 1 1,0-1-1,-1 1 0,1-1 0,0 0 1,-1 1-1,1-1 0,-1 0 0,2-4 1,6-10 2973,-9 16-2590,-7 10 4508,-2 3-3448,-16 22-1458,15-16 465,1 1-1,-11 32 0,18-46-47,0 0-1,1 0 0,-1-1 0,1 1 1,1 1-1,-1-1 0,1 0 0,0 0 1,1 0-1,-1 0 0,1 0 0,1 0 1,-1 0-1,3 6 0,-4-11-22,1 0 0,-1 0 0,0-1-1,1 1 1,-1 0 0,1-1 0,-1 1 0,1-1-1,-1 1 1,1 0 0,-1-1 0,1 1-1,-1-1 1,1 0 0,0 1 0,-1-1 0,1 1-1,0-1 1,-1 0 0,1 0 0,0 1-1,0-1 1,-1 0 0,1 0 0,0 0 0,1 0-1,-1 0 16,1 0 0,0 0-1,0-1 1,0 1-1,-1-1 1,1 0 0,0 1-1,0-1 1,-1 0-1,4-2 1,-1 0 45,1-1 1,-1 1-1,1-1 0,-1 0 0,0-1 1,4-5-1,-2-3 171,0-1 1,-1 1 0,-1-1-1,0 1 1,-1-1 0,0 0-1,-1 0 1,0-17 0,-3 14-90,2 6-693,9 25-248,1 5 536,11 33 0,-16-36 266,1 0 0,0-1 0,17 27 0,-21-39-11,0 1 0,1 0 1,-1-1-1,1 1 0,-1-1 0,1 0 0,6 4 0,-9-7-4,0 1 0,-1-1 0,1 1-1,0-1 1,0 0 0,0 1 0,0-1-1,0 0 1,0 0 0,0 1 0,0-1-1,0 0 1,-1 0 0,1 0 0,0 0-1,0 0 1,0 0 0,0 0 0,0-1-1,0 1 1,0 0 0,0-1 0,0 1-1,0 0 1,-1-1 0,1 1-1,0-1 1,0 1 0,0-1 0,-1 1-1,1-1 1,0 0 0,-1 1 0,1-1-1,0 0 1,-1 0 0,1 0 0,-1 1-1,1-1 1,-1 0 0,0 0 0,1-1-1,11-31 583,-8 9-263</inkml:trace>
</inkml:ink>
</file>

<file path=ppt/ink/ink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0.4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11530,'3'12'585,"5"10"479,1-1-408,6 18-64,1 4-8,-1 13-224,0 5-136,-3-4-152,0-5-16,-3-13-40,1-3 0,-2-7 0,1-4-80,-2-1-352,-1-1-192,0-7-752,-1-1 712</inkml:trace>
</inkml:ink>
</file>

<file path=ppt/ink/ink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1.07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49 13579,'7'-2'3185,"-5"-1"-2721,1-4-152,12 4-112,1-5-72,8 2-56,0 2-24,-3-1-16,2 2-8,-4-1 16,0 1-216,-2 3-504,1 3-289,-6-2-239,0 5-1656,-11-1 1911</inkml:trace>
</inkml:ink>
</file>

<file path=ppt/ink/ink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1.2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41 12355,'12'6'968,"3"-2"712,5-1-832,-1-3-103,6-3-329,1-1-176,4-4-208,0 1 0,3-2-576,4 0 4400,-5-5-2919</inkml:trace>
</inkml:ink>
</file>

<file path=ppt/ink/ink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2.0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12611,'0'0'2440,"0"1"-2200,2 5-136,4 14-160,4 8-8,7 17 16,4 4 16,3 7 24,-1-4 8,0-4 0,-4-4 0,-2-12 8,-5-5 24,-6-9-352,-3-7 264,-8-8-64</inkml:trace>
</inkml:ink>
</file>

<file path=ppt/ink/ink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2.3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1 192 14371,'1'-3'712,"2"0"264,3 2-335,8-7 31,8-1 32,17-6-24,11-6-48,11-3-304,2 0-120,0 3-128,3-1-40,-5 7-40,-6 1-200,-8 5-840,-8 6-384,-14 3-369,2 3 665</inkml:trace>
</inkml:ink>
</file>

<file path=ppt/ink/ink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2.68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95 30 6377,'-13'15'822,"1"1"-1,0 1 0,-18 32 0,25-40-663,1 0 0,0 0 0,1 1 0,0-1 0,1 1-1,-1 0 1,2-1 0,-1 1 0,1 17 0,1-24-100,0 1-1,0-1 1,1 0 0,-1 0-1,1 0 1,0 0-1,0 1 1,0-1 0,0 0-1,1-1 1,-1 1-1,1 0 1,-1 0 0,1-1-1,0 1 1,0-1 0,0 1-1,1-1 1,-1 0-1,1 0 1,-1 0 0,1 0-1,0 0 1,-1 0 0,1-1-1,0 0 1,0 1-1,0-1 1,0 0 0,0 0-1,0-1 1,1 1-1,5 0 1,-2-1 100,0 0 0,0 0 0,1-1-1,-1 0 1,0 0 0,0 0 0,0-1 0,0 0-1,0-1 1,0 1 0,-1-1 0,1-1 0,-1 1 0,8-7-1,-9 7 125,0-1 0,-1 0 0,0 0 0,1-1 0,-2 1 0,1-1 0,-1 0 0,1 0 0,-1 0 0,-1 0 0,1 0 0,-1-1 0,0 1 0,0-1 0,0 0 0,1-11 0,-3 9-162,1 1-1,-2-1 1,1 0-1,-1 1 1,0-1 0,-1 1-1,0-1 1,0 1-1,-1 0 1,1 0-1,-2 0 1,-6-12-1,1 6-1051,0-1 0,-18-18 0,8 11-23</inkml:trace>
</inkml:ink>
</file>

<file path=ppt/ink/ink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2.93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9946,'9'19'416,"1"11"32,1 9-184,1 10-64,-3 7-88,3-5-72,0-2-8,-2-6 8,2-5 40,-7-7-840,-5-5 592</inkml:trace>
</inkml:ink>
</file>

<file path=ppt/ink/ink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3.68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0 335 7762,'36'-12'1318,"-2"-2"0,0-2 1,48-30-1,-72 40-1212,0-1-55,0 0 1,1 1-1,16-7 1,-19 9-689,-15 24 234,7-16 390,-4 19 85,1-1 0,0 1 0,2 0 0,3 34-1,-2-55-48,0 0-1,0-1 1,1 1-1,-1 0 1,0-1-1,1 1 0,0 0 1,-1-1-1,1 1 1,0-1-1,0 1 1,0-1-1,0 0 0,2 3 1,-3-4 15,1 1 1,-1-1 0,1 0-1,-1 0 1,1 1-1,-1-1 1,1 0-1,-1 0 1,1 0-1,0 0 1,-1 0-1,1 0 1,-1 0 0,1 0-1,0 0 1,-1 0-1,1 0 1,-1 0-1,1 0 1,0 0-1,-1 0 1,1-1-1,-1 1 1,1 0 0,-1 0-1,2-1 1,1-1 98,-1-1 1,1 1 0,-1 0 0,0-1 0,0 1-1,0-1 1,0 0 0,0 0 0,0 0 0,-1 0-1,1 0 1,1-6 0,-2 2-43,0 1 0,0-1 0,0 1-1,-1-12 1,-1 12-80,1 0 0,1 0 0,-1 0-1,1 0 1,2-8 0,-3 14-25,0-1 1,0 1-1,0 0 0,1 0 1,-1 0-1,0 0 1,0 0-1,0-1 1,1 1-1,-1 0 0,0 0 1,0 0-1,0 0 1,1 0-1,-1 0 0,0 0 1,0 0-1,1 0 1,-1 0-1,0 0 0,0 0 1,0 0-1,1 0 1,-1 0-1,0 0 1,0 0-1,1 0 0,-1 0 1,0 0-1,0 0 1,0 0-1,1 0 0,-1 1 1,0-1-1,0 0 1,0 0-1,1 0 0,-1 0 1,0 0-1,0 1 1,0-1-1,11 9-313,-9-8 261,35 36-250,-31-29 317,0-1 0,1 0 0,0-1 0,0 1 1,0-1-1,1-1 0,12 7 0,-19-11-3,1 0 1,0 0-1,0 0 1,0-1-1,0 1 1,-1-1-1,1 1 1,0-1-1,0 0 0,0 0 1,0 0-1,0 0 1,0 0-1,0 0 1,0 0-1,0-1 1,0 1-1,0-1 1,0 1-1,0-1 0,3-1 1,-3 0 21,0 0 0,1 0 0,-1-1 0,0 1 0,-1 0 0,1-1 0,0 1 1,-1-1-1,1 1 0,-1-1 0,0 0 0,0 1 0,1-4 0,2-9 70,-1 0 0,-1-1 0,0 1 0,-1-20 0,0-3-10,-2 1-1,-2 0 1,-1 0-1,-11-45 1,12 67 85,6 26-249,5 13-45,45 128 44,43 110-632,-93-255 268,-3-5-346</inkml:trace>
</inkml:ink>
</file>

<file path=ppt/ink/ink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4.09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20 10738,'2'0'3865,"2"-1"-3217,5-4-160,8 2-120,4-1-15,4 1-97,2 1-40,-6 1-168,-3 1-16,-6 1-320,0 2-289,-5-1-279,-5-1 328</inkml:trace>
</inkml:ink>
</file>

<file path=ppt/ink/ink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4.2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12195,'1'6'848,"5"-1"504,0-1-240,5-1-79,2-2-209,4 1-344,2-2-144,0 0-240,1-2 32,-2-2-800,-2 1-408,1 0 583</inkml:trace>
</inkml:ink>
</file>

<file path=ppt/ink/ink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12.74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132 108 13259,'8'1'3879,"14"-9"-3189,-12 3-399,152-53 49,-116 44-1579,-46 14 1184,0 0 1,0 0 0,0 0-1,0-1 1,1 1-1,-1 0 1,0 0 0,0 0-1,0-1 1,0 1 0,0 0-1,0 0 1,0-1-1,0 1 1,0 0 0,0 0-1,0-1 1,0 1 0,0 0-1,0 0 1,0 0-1,0-1 1,0 1 0,0 0-1,-1 0 1,1 0 0,0-1-1,0 1 1,0 0-1,0 0 1,0 0 0,0-1-1,-1 1 1,1 0 0,0 0-1,0 0 1,0 0 0,0 0-1,-1-1 1,1 1-1,-8-8-459,1 6 473,0 1 0,-1-1 0,1 1 0,0 0-1,-1 1 1,1 0 0,0 0 0,-1 1 0,-8 1-1,13-2 29,-21 5 75,-1 1 1,1 1-1,0 1 1,1 1-1,-31 16 1,50-23-42,-4 2 72,0 1-1,0 0 1,1 0-1,0 1 1,0-1-1,0 2 1,1-1-1,0 1 1,0 0-1,0 0 0,1 0 1,0 1-1,1 0 1,0 0-1,0 0 1,-2 10-1,5-18-73,1 1-1,-1 0 0,1 0 0,0 0 0,0 0 0,-1 0 0,1 0 1,0 0-1,0 0 0,0 1 0,0-1 0,0 0 0,0 0 0,1 0 1,-1 0-1,0 0 0,0 0 0,1 0 0,-1 0 0,0-1 0,1 1 1,-1 0-1,1 0 0,0 0 0,-1 0 0,1 0 0,0-1 0,-1 1 0,1 0 1,0 0-1,0-1 0,0 1 0,-1-1 0,1 1 0,0-1 0,0 1 1,0-1-1,0 0 0,0 1 0,2-1 0,5 3 9,1-1 1,0 0-1,18 0 0,-9 0 14,27 6 17,4-1 47,0 2 1,-1 2-1,64 24 1,-103-32-93,0 2-1,0-1 1,-1 1-1,0 0 1,0 1 0,0 0-1,-1 0 1,0 1-1,11 13 1,-15-15-6,1-1 0,-1 1 0,-1-1 0,1 1 0,-1 0 0,0 0-1,0 0 1,0 1 0,-1-1 0,0 0 0,0 1 0,0-1 0,-1 1 0,1-1 0,-1 1 0,-1-1 0,1 0 0,-3 10-1,0-1 83,0-1-1,-1 0 0,-1 0 1,-9 18-1,11-25 11,-1 0 0,0 0 0,0-1 0,-1 1 0,0-1 0,0 0-1,0-1 1,0 1 0,-1-1 0,-10 6 0,5-3 67,0 0 0,-1-1 0,0-1-1,0 1 1,0-2 0,-1 0 0,0 0 0,0-1-1,0-1 1,0 0 0,-22 0 0,28-2-158,-29-1-22,-1-1 0,-43-8 1,78 9 5,0 1 1,0-1 0,0 0 0,0 1 0,0-1 0,0 0 0,0 0 0,1-1 0,-1 1 0,0 0 0,0-1 0,1 1 0,-1-1 0,1 1 0,0-1 0,-1 0 0,1 1 0,0-1 0,0 0 0,0 0 0,-1-2 0,0-8 894</inkml:trace>
</inkml:ink>
</file>

<file path=ppt/ink/ink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13.47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30 11763,'25'-8'4514,"16"-6"-4865,-15 11 466,1 0 0,36 2 0,-20 1-8,-37 0-86,1 0-1,-1 0 1,1 0-1,-1 1 1,1 0-1,-1 1 1,0-1-1,9 4 0,-14-4-17,1 0 0,-1-1-1,0 1 1,0 0 0,1 0-1,-1 0 1,0 0-1,0 0 1,0 0 0,0 0-1,0 0 1,0 1 0,-1-1-1,1 0 1,0 1-1,1 2 1,-2-2-6,0 0 1,0 0-1,1 0 0,-1 0 0,0 1 1,-1-1-1,1 0 0,0 0 1,-1 0-1,1 0 0,-1 0 0,1 0 1,-1 0-1,0 0 0,-1 2 1,-7 11 44,-1 0 1,-1-1 0,0 0 0,-1-1 0,0 0 0,-1-1 0,-21 16 0,-22 21 604,55-48-642,1 0-1,-1 0 0,0 0 1,0-1-1,1 1 0,-1 0 0,0 0 1,1 0-1,-1 0 0,1 0 0,-1 0 1,1 1-1,-1-1 0,1 0 1,0 0-1,0 0 0,0 0 0,-1 0 1,1 0-1,0 1 0,0-1 1,1 0-1,-1 0 0,0 0 0,0 0 1,0 0-1,1 1 0,-1-1 0,1 0 1,-1 0-1,1 0 0,-1 0 1,1 0-1,0 0 0,-1 0 0,1-1 1,0 1-1,0 0 0,-1 0 1,1 0-1,2 1 0,5 4-30,0-1 0,0 0 0,1 0 0,10 4 0,-3-1 20,7 5-14,8 4 129,0 1-1,0 1 0,34 31 1,-61-47-22,-1 0 0,0 0 0,0 0 0,-1 0 0,1 1 0,-1-1 0,1 1 0,-1-1 0,0 1 1,-1 0-1,1 0 0,-1 0 0,1 0 0,-1 0 0,0 1 0,-1-1 0,1 0 0,-1 0 0,0 7 0,-1-7 53,0 1-1,0 0 1,0-1 0,-1 1-1,1-1 1,-1 1-1,0-1 1,-1 0 0,1 0-1,-1 0 1,0 0 0,0 0-1,0 0 1,0-1-1,-1 1 1,1-1 0,-5 3-1,-4 2 18,0 0-1,-1 0 1,1-1 0,-1-1-1,-1 0 1,1-1-1,-1 0 1,-24 4 0,27-7-600,0 0-1,0-1 1,0-1 0,-1 0 0,1 0 0,0-1 0,-13-3 0,8 0-1197,5-3 537</inkml:trace>
</inkml:ink>
</file>

<file path=ppt/ink/ink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6.77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1 13883,'-1'1'826,"0"0"-550,1 0-1,0-1 1,-1 1-1,1 0 1,0-1-1,0 1 1,0 0-1,-1-1 0,1 1 1,0 0-1,0 0 1,0-1-1,0 1 1,1 1-1,5 25-906,-3-16 925,20 88-487,62 235-529,-70-363-4800</inkml:trace>
</inkml:ink>
</file>

<file path=ppt/ink/ink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7.2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96 0 10786,'-5'2'148,"1"0"0,-1 0-1,1 0 1,0 1-1,0 0 1,0 0 0,0 0-1,0 0 1,0 0 0,1 1-1,-1 0 1,1 0-1,0 0 1,1 0 0,-1 0-1,1 0 1,-1 1 0,1-1-1,-2 7 1,-1 3-187,1 0-1,0 0 1,1 1 0,0-1-1,-1 19 1,3-19 57,1 0-1,0 1 1,1-1 0,0 0 0,5 19 0,-5-28 10,1 0 0,-1 0 0,1 0 1,0-1-1,1 1 0,-1-1 1,1 1-1,0-1 0,0 0 0,0 0 1,0 0-1,1-1 0,0 1 1,0-1-1,0 0 0,0 0 0,0 0 1,6 2-1,-4-1 142,0-1 0,1-1-1,0 1 1,0-1 0,-1 0 0,1 0 0,0-1-1,0 0 1,10 0 0,-13-1 22,-1-1-1,0 1 1,0-1 0,0 1 0,0-1-1,0 0 1,0 0 0,0-1 0,-1 1-1,1 0 1,0-1 0,-1 0 0,1 1-1,-1-1 1,1 0 0,-1-1 0,0 1 0,0 0-1,0-1 1,0 1 0,0-1 0,-1 1-1,3-5 1,0-1-2,-1 0 0,0-1 0,-1 1 0,0-1 0,0 1-1,-1-1 1,0 1 0,0-1 0,-1 0 0,-1 0 0,1 1 0,-3-12 0,-3-12-5,-20-58 1,22 75-188,2 11-49,1 0 0,0 0 0,-1 0 0,0 1 0,0-1 0,0 1 0,-1-1 0,1 1 0,-5-5 0,4 5-499,-1 1 0,1-1-1,-1 1 1,0 0-1,0-1 1,0 2 0,0-1-1,-1 0 1,1 1-1,0 0 1,-1 0 0,1 0-1,-5 0 1,-8 0-630,1 1 525</inkml:trace>
</inkml:ink>
</file>

<file path=ppt/ink/ink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7.70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72 1 10962,'-9'19'517,"-1"2"-139,0 0 1,2 1-1,0 0 0,-7 38 1,10-24-8,1 2 0,1 65 0,3-102-337,0 0-1,0 0 1,0 0-1,0-1 1,0 1-1,0 0 0,1 0 1,-1 0-1,0 0 1,1 0-1,-1 0 1,0-1-1,1 1 0,-1 0 1,1 0-1,-1 0 1,1-1-1,-1 1 1,1 0-1,0-1 1,-1 1-1,1 0 0,0-1 1,-1 1-1,1-1 1,0 1-1,0-1 1,0 0-1,0 1 0,-1-1 1,1 0-1,0 1 1,0-1-1,0 0 1,0 0-1,0 0 0,0 0 1,0 0-1,0 0 1,-1 0-1,1 0 1,0 0-1,0 0 1,0-1-1,1 1 0,7-3 46,0 0-1,-1 0 0,0-1 1,9-5-1,4-1-19,13-1-43,0 1 1,1 2-1,0 1 1,1 2-1,68-2 1,-93 8-94,-10 0-235,1-1-1,-1 0 0,0 0 1,1 0-1,-1 1 0,0-1 1,1 0-1,-1-1 0,1 1 1,-1 0-1,0 0 0,3-1 1</inkml:trace>
</inkml:ink>
</file>

<file path=ppt/ink/ink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7.94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35 0 11074,'-4'6'761,"-2"-3"647,-2 10-1104,2 7-56,-3 7-72,8 9 56,2 3 160,2-3-40,8-2-40,-7-4-56,1-6-216,4-5-200,-8-5-336,4-1-184,-2-1 256</inkml:trace>
</inkml:ink>
</file>

<file path=ppt/ink/ink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8.5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76 63 11458,'30'-13'1463,"-8"4"-91,0-1 1,21-14-1,-38 19-938,-9 3-669,-12 6-198,-10 9 328,-44 27 0,60-33 116,1 0-1,0 1 0,0 0 1,0 1-1,1 0 0,0 0 1,-7 12-1,15-20-6,-1 0 0,0 0 0,1 0 0,-1 0 0,1 0 0,0 1 0,-1-1 1,1 0-1,0 0 0,0 0 0,-1 0 0,1 1 0,0-1 0,0 0 0,1 0 0,-1 0 0,0 0 0,0 1 0,0-1 0,1 0 1,-1 0-1,1 0 0,-1 0 0,1 0 0,-1 0 0,1 0 0,-1 0 0,1 0 0,0 0 0,0 0 0,0 0 0,-1 0 1,1-1-1,0 1 0,0 0 0,0 0 0,0-1 0,0 1 0,2 0 0,7 4 35,-1 0-1,1-1 1,17 5-1,-7-3-14,-9 0 9,0 0 0,0 1 0,-1 1 0,0-1 0,0 2 0,-1-1 0,16 19 0,-22-23 59,-1 0 0,0 0 0,0 0-1,0 0 1,0 0 0,-1 0 0,0 1-1,1-1 1,-2 1 0,1-1 0,0 1 0,-1-1-1,0 1 1,0-1 0,0 1 0,-1-1-1,1 1 1,-1-1 0,0 1 0,-1-1-1,1 1 1,-3 4 0,-2 5 66,0-1-1,-1 0 1,-1 0 0,0 0-1,-13 15 1,20-26-275,0-1 0,0 1 1,-1-1-1,1 1 0,0-1 0,-1 1 0,1-1 1,-1 0-1,1 0 0,-1 1 0,0-1 0,0 0 1,1-1-1,-1 1 0,0 0 0,0 0 0,0-1 1,0 1-1,0-1 0,0 0 0,0 0 0,0 1 1,0-1-1,0 0 0,0-1 0,0 1 0,0 0 1,1-1-1,-1 1 0,-3-2 0,-8-2-598</inkml:trace>
</inkml:ink>
</file>

<file path=ppt/ink/ink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9.35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73 1 9562,'0'3'4105,"0"-2"-3505,0 5-216,-3 3-264,-6 3-64,-3 11 0,-1 1 0,1 6 32,2-6-16,1-3-352,4-9-2352</inkml:trace>
</inkml:ink>
</file>

<file path=ppt/ink/ink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38.5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 1117 11282,'-19'11'6176,"19"-11"-6063,-1-1 1,1 1 0,-1-1 0,1 1 0,0-1 0,0 0 0,-1 1 0,1-1 0,0 1 0,0-1 0,0 0 0,0 1 0,-1-1 0,1 0 0,0 1-1,0-1 1,1 0 0,-1 1 0,0-2 0,23-409 738,28 2-871,-43 350 85,-6 41-13,1-1-1,1 1 1,0 0 0,1 0-1,15-32 1,-10 64-529,9 36 118,25 102-1,-32-103 398,2 1-1,27 62 1,-36-102-38,0 1 1,0-1 0,1-1 0,1 1 0,-1-1 0,1 0 0,1-1 0,0 1-1,14 11 1,-21-20 4,0 1 0,1 0-1,-1-1 1,0 1 0,1 0-1,-1-1 1,0 0 0,1 1-1,-1-1 1,0 0 0,1 1-1,-1-1 1,1 0 0,-1 0 0,1 0-1,-1-1 1,0 1 0,1 0-1,-1 0 1,1-1 0,-1 1-1,0-1 1,1 1 0,-1-1-1,0 0 1,0 1 0,1-1-1,-1 0 1,0 0 0,0 0-1,0 0 1,0 0 0,0 0 0,0 0-1,0 0 1,0 0 0,-1 0-1,1-1 1,0 0 0,5-8 22,-1 0 0,-1 0 1,0-1-1,3-11 0,-2 7-17,10-35 21,-2-1 0,7-63-1,-13 65-18,2 0-1,28-84 0,-6 51-14,-31 81-2,0 1 0,0 0-1,0-1 1,0 1 0,1 0 0,-1-1 0,0 1 0,0 0 0,0-1 0,1 1 0,-1 0 0,0 0 0,1-1 0,-1 1 0,0 0 0,1 0 0,-1-1-1,0 1 1,1 0 0,-1 0 0,0 0 0,1 0 0,-1 0 0,0 0 0,1-1 0,-1 1 0,1 0 0,-1 0 0,0 0 0,1 0 0,-1 0 0,1 0-1,0 1 1,12 9-219,8 21-139,-20-30 354,7 15-39,-1-1 0,-1 1 0,0 0 1,-1 0-1,0 1 0,2 21 0,6 107 274,-11-111-176,-1-18 1,22 266 593,-14-215-584,3-1-1,25 78 1,-32-126-69,1-3-34,-2 1 1,4 20 0,-3-35-918,-2-10 1899</inkml:trace>
</inkml:ink>
</file>

<file path=ppt/ink/ink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39.05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22 266 11218,'6'-1'444,"0"1"-1,0-1 1,0-1-1,0 1 1,0-1-1,0 0 1,9-4-1,40-24 14,-25 13-21,0 2-207,-20 11-147,-1-1 1,0 0-1,1 0 0,8-8 0,-6 4 88,-1-1 0,15-18 0,-23 25-65,0-1 0,0 0-1,-1-1 1,1 1 0,-1 0-1,0-1 1,0 1 0,-1-1-1,1 0 1,-1 1 0,1-8-1,-2 11-82,0 0-1,1-1 1,-1 1-1,0-1 0,0 1 1,0 0-1,0-1 1,0 1-1,0-1 1,0 1-1,-1-1 1,1 1-1,0 0 0,-1-1 1,1 1-1,-1-1 1,1 1-1,-1 0 1,0 0-1,0-1 1,1 1-1,-1 0 1,0 0-1,0 0 0,0 0 1,0 0-1,-1 0 1,1 0-1,0 0 1,0 1-1,0-1 1,-1 0-1,1 1 0,0-1 1,-3 0-1,-1-1-37,0 1-1,-1-1 1,1 1 0,0 0-1,-1 1 1,1-1-1,-1 1 1,1 0-1,-1 0 1,1 1-1,-1 0 1,1 0 0,-7 2-1,0 0-27,-1 2 0,0-1 1,1 2-1,-12 7 0,12-6 19,1 1 1,0 0-1,0 1 1,1 0 0,0 1-1,1 0 1,0 1-1,0 0 1,1 0-1,1 0 1,0 1-1,-7 17 1,11-22 26,0 1 1,0 0-1,1 0 1,0 0-1,1 1 1,0-1-1,0 0 1,1 0-1,0 13 1,1-15 12,0 0 1,1 0 0,-1 0 0,1 0-1,0 0 1,1-1 0,-1 1-1,1-1 1,0 1 0,0-1-1,1 0 1,0 0 0,8 8 0,-3-4 21,1-1 0,1 0 1,0-1-1,0 0 1,0-1-1,1 0 1,21 8-1,-6-5 35,1-2 0,41 7 1,-62-13-306,0 0 0,0 0 1,0-1-1,0 0 0,-1 0 0,1-1 1,10-2-1,9-8 2331,-9 0-905</inkml:trace>
</inkml:ink>
</file>

<file path=ppt/ink/ink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39.5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162 7 12163,'-24'-3'2871,"22"2"-2839,0 0 1,0 1-1,0-1 1,0 1-1,0 0 1,0 0-1,0 0 0,0 0 1,0 0-1,-1 0 1,1 0-1,0 1 1,0-1-1,0 1 0,0-1 1,0 1-1,1 0 1,-1 0-1,0 0 1,0 0-1,0 0 0,1 0 1,-1 0-1,-1 3 1,-5 4-20,0 1 0,1 1 0,0-1-1,0 1 1,1 0 0,1 1 0,0-1 0,-7 22 0,6-13-20,1 1 0,1-1-1,1 1 1,-2 27 0,5-41 9,0-1 0,1 1-1,-1 0 1,1-1 0,0 1 0,1-1 0,-1 1 0,1-1 0,0 0 0,0 0 0,1 1 0,2 3 0,-4-7 6,1-1 0,-1 1 0,0-1 0,0 0 0,0 0 0,1 1 0,-1-1 0,0 0 0,1 0 0,-1 0 0,1-1 0,-1 1 0,1 0 0,0-1 0,-1 1 0,4 0 0,-3-1 8,1 0-1,-1 0 1,0 0 0,0 0 0,0-1 0,0 1 0,0-1 0,0 0 0,0 1-1,0-1 1,0 0 0,0 0 0,0 0 0,0-1 0,-1 1 0,4-3-1,0 0 30,0-1-1,-1 1 0,0-1 0,0 0 0,0 0 0,-1 0 0,0-1 0,0 1 0,0-1 1,0 0-1,-1 0 0,2-8 0,0-6 205,0 0 1,1-30 0,0-4 396,-5 54-631,0-1 1,0 1 0,0 0-1,0-1 1,0 1-1,0 0 1,0-1-1,0 1 1,0 0-1,0-1 1,0 1-1,0 0 1,1 0 0,-1-1-1,0 1 1,0 0-1,0-1 1,0 1-1,1 0 1,-1 0-1,0-1 1,0 1-1,0 0 1,1 0 0,-1 0-1,0 0 1,1-1-1,-1 1 1,0 0-1,0 0 1,1 0-1,-1 0 1,0 0-1,1 0 1,-1-1 0,1 1-1,10 8-144,9 18-398,-19-24 599,14 26-162,-12-23-163,-1 0 0,1 0 0,0 0 0,0 0 0,0-1 0,0 1 0,1-1 0,0 1 0,7 5 0,0-8-2172,-4 1 1702</inkml:trace>
</inkml:ink>
</file>

<file path=ppt/ink/ink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39.8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1 262 10266,'0'7'4184,"4"-18"-1436,0-2-2088,0-1-1,4-20 1,4-18-481,-7 37-147,19-52 94,-22 62-83,1 0-1,-1 1 1,1-1-1,0 1 1,0-1-1,0 1 1,1 0-1,0 0 1,0 0-1,6-5 1,-7 8-22,0-1 0,0 1 0,-1 0 0,1 0 0,0 0 0,0 0 0,0 1 0,0-1 0,0 1 0,0 0 0,0 0 1,0 0-1,0 0 0,0 0 0,0 1 0,0-1 0,0 1 0,0 0 0,0 0 0,0 0 0,0 0 0,0 1 0,-1-1 1,1 1-1,-1-1 0,1 1 0,-1 0 0,4 4 0,3 2-3,0 1 0,-1 0 0,0 0 0,-1 1 0,11 18-1,-8-10 41,-2 2 0,12 32-1,-13-28-717,15 26-1,-22-48 506,1 0-1,0-1 0,0 1 1,0-1-1,0 1 1,0-1-1,0 0 0,0 1 1,0-1-1,0 0 1,1 0-1,-1 0 1,1 0-1,-1 0 0,1 0 1,-1 0-1,3 1 1,7-1-201</inkml:trace>
</inkml:ink>
</file>

<file path=ppt/ink/ink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0.3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38 13035,'2'0'2256,"3"0"-1648,2 0-87,11 0-281,6-3-40,15 0 24,6-2-24,3-1-48,-3 2-24,-10-2-96,-9 0 8,-8 4-632,-6-1-249,-13 3 393,-26 8 568</inkml:trace>
</inkml:ink>
</file>

<file path=ppt/ink/ink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0.5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11819,'7'10'712,"7"1"768,5-4-688,11-2-232,5-2-8,4-3-328,1 0-96,1 0-32,-6-5-352,-6-1 64,-8 0 72</inkml:trace>
</inkml:ink>
</file>

<file path=ppt/ink/ink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1.3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12859,'0'1'117,"1"0"0,0 1 0,0-1 0,0 0 0,-1 1 0,1-1 1,-1 1-1,1-1 0,-1 1 0,0-1 0,1 1 0,-1-1 0,0 1 0,0-1 0,0 1 1,0 0-1,0-1 0,-1 1 0,1-1 0,-1 2 0,1 9 71,4 109 738,0-9-618,23 148 0,-25-252-514,-1 0 0,1 0 0,1-1-1,-1 1 1,6 9 0</inkml:trace>
</inkml:ink>
</file>

<file path=ppt/ink/ink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1.6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4 227 12907,'0'0'131,"-1"-1"0,1 1-1,0-1 1,-1 0 0,1 1 0,0-1 0,-1 1 0,1-1 0,0 1 0,0-1-1,0 0 1,0 1 0,0-1 0,-1 1 0,1-1 0,0 0 0,0 1 0,1-1-1,-1 0 1,0 1 0,0-1 0,0 1 0,0-1 0,0 0 0,1 1 0,-1-1-1,0 1 1,0-1 0,1 1 0,-1-1 0,1 1 0,-1-1 0,0 1 0,1-1-1,-1 1 1,1-1 0,-1 1 0,1 0 0,-1-1 0,1 1 0,-1 0 0,1-1 0,-1 1-1,2 0 1,28-11 270,-27 11-257,290-50 1718,-173 33-1358,64-7-47,-69 10-344,189-46 0,-273 49-403,-22 8-444,0 0 1,0 0 0,0 0-1,1 1 1,10-1 0,-11 6-817,-3 4 371</inkml:trace>
</inkml:ink>
</file>

<file path=ppt/ink/ink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2.09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167 0 8426,'-3'1'272,"1"0"1,-1 1-1,1-1 0,-1 0 1,1 1-1,0-1 1,-1 1-1,1 0 0,0 0 1,-3 4-1,2-3-120,-14 13 9,1 1-1,1 1 1,1 0-1,-15 26 0,22-33-82,2 0-1,-1 0 0,1 1 1,1-1-1,0 1 0,0 0 1,2 1-1,-1-1 0,0 20 0,3-26-35,0 1 0,1-1-1,0 0 1,0 1-1,0-1 1,1 0-1,0 0 1,0 0-1,1 0 1,0 0-1,0-1 1,0 1 0,0-1-1,1 0 1,0 0-1,0 0 1,0 0-1,1-1 1,0 1-1,0-1 1,0 0-1,0-1 1,1 1-1,10 4 1,-6-3 65,0-1 0,0-1 0,1 1 0,-1-2 0,1 1 0,-1-2 0,1 1 0,0-1 0,0-1 0,-1 0 0,1 0 0,0-1 0,0-1 0,10-2 0,-17 3 59,0-1 0,-1 1 0,1-1 0,0 0 0,-1 0 0,1 0 0,-1-1 0,0 1 0,1-1 0,-1 0 0,0 0 0,-1 0 0,1 0 0,-1 0 0,1 0 0,-1-1 0,0 1 0,0-1 0,0 0 0,-1 0 0,1 1 0,-1-1 0,0 0 0,1-8 0,1-7 269,-2-1 1,0 0-1,-3-38 1,1 31-235,0 23-190,1 0-1,-1 0 1,0-1-1,0 1 1,0 0-1,-1 0 1,1 1-1,-1-1 1,0 0-1,0 1 1,0-1-1,-1 1 1,1-1-1,-1 1 1,0 0-1,0 0 1,-5-4 0,5 5-441,0 0-1,0 0 1,-1 0 0,1 0 0,0 1 0,-1-1 0,1 1 0,-1 0 0,1 0 0,-1 0 0,1 1 0,-1-1 0,-4 1 0</inkml:trace>
</inkml:ink>
</file>

<file path=ppt/ink/ink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2.46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 0 9538,'-1'2'4586,"-1"8"-3704,0 33-387,4 62 0,1-30-248,-3-18-111,3 89-1,-1-119-33,1 0 1,2 0 0,9 33 0,-12-53-64,1 0 0,-1 0 0,1 0 0,1-1-1,-1 1 1,1-1 0,0 0 0,1 0 0,-1 0 0,1-1 0,0 1 0,7 4 0,-9-7-80,0-1 0,1 0 0,-1 0 0,1-1 0,0 1 1,-1-1-1,1 1 0,0-1 0,0-1 0,0 1 0,0 0 0,0-1 0,0 0 0,0 0 1,-1 0-1,1 0 0,0-1 0,0 1 0,0-1 0,0 0 0,0 0 0,0-1 1,-1 1-1,5-3 0,1 0-258,0 0-1,-1-1 1,11-8 0,-16 11 228,-1 0 1,1 0-1,-1-1 0,0 1 0,0-1 1,0 0-1,0 1 0,0-1 0,0 0 1,-1 0-1,0 0 0,1 0 0,0-6 1,0-13-189</inkml:trace>
</inkml:ink>
</file>

<file path=ppt/ink/ink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2.6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68 13243,'8'-1'368,"2"-2"-176,4-2-128,4-5-8,4 1-32,2-6-8,5 4-80,-1-2 48</inkml:trace>
</inkml:ink>
</file>

<file path=ppt/ink/ink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3.0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126 0 9178,'-12'11'653,"-8"8"720,-37 41 0,53-54-1292,0-1 0,0 0 0,1 1 0,0 0-1,0 0 1,0 0 0,0 0 0,1 0 0,0 1 0,0-1 0,1 1 0,0-1 0,-1 13 0,3-14-42,0 0 1,0 0 0,0 0 0,0 0 0,1 0-1,0 0 1,0 0 0,0-1 0,0 1 0,1-1-1,0 1 1,0-1 0,0 0 0,0 0 0,1 0-1,0-1 1,-1 1 0,1-1 0,1 0 0,-1 0-1,0-1 1,1 1 0,-1-1 0,1 0 0,0 0-1,0 0 1,0-1 0,0 1 0,0-1 0,0-1-1,0 1 1,0-1 0,0 1 0,0-1 0,0-1-1,0 1 1,0-1 0,1 0 0,-1 0 0,-1-1-1,1 1 1,0-1 0,0 0 0,6-4 0,-5 2 29,0-1 0,0-1 0,0 1 0,-1-1 0,1 0 0,-2 0 0,1-1 0,0 1 0,-1-1 0,-1 0 0,1 0 0,-1 0 0,0-1 0,0 1 0,-1-1 0,0 0 0,-1 1 0,0-1 0,0 0 0,0 0 0,-1 0 0,0 0 0,-1 0 0,0 0 0,0 0 0,0 0 0,-6-13 0,7 20-5,9 21-755,-2 6 568,6 38-1,-9-38 104,12 38-1,-15-62 265,11 12 1155,-8-16-20</inkml:trace>
</inkml:ink>
</file>

<file path=ppt/ink/ink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3.30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0 12587,'0'1'297,"-1"0"0,1 0 1,0 0-1,-1 0 1,1 0-1,0 0 0,0 0 1,-1 1-1,1-1 0,0 0 1,0 0-1,0 0 1,0 0-1,1 0 0,-1 0 1,0 0-1,1 2 1,8 29-910,-4-14 972,103 396 1385,-101-381-3796</inkml:trace>
</inkml:ink>
</file>

<file path=ppt/ink/ink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4.05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289 47 12395,'-5'-5'653,"0"1"0,0-1 1,-1 1-1,0 0 1,1 1-1,-1-1 0,-12-3 1,12 4-624,-1 1 0,1 1 1,-1-1-1,0 1 0,0 0 1,0 1-1,0 0 0,0 0 1,1 0-1,-1 1 0,0 0 1,0 0-1,0 1 0,1-1 1,-1 2-1,1-1 0,-1 1 1,1 0-1,0 0 0,-9 6 1,6-2-66,0-1 1,1 2 0,-1-1 0,1 1 0,1 0 0,-10 13 0,15-18 21,0 0 1,0 1-1,0 0 1,0-1-1,1 1 1,-1 0-1,1 0 1,0 0-1,0 0 1,1 0 0,-1 0-1,1 0 1,0 0-1,0 0 1,0 1-1,1-1 1,-1 0-1,1 0 1,0 0-1,0 0 1,2 4-1,82 173-54,5 13 25,-88-186 54,1 0 0,-1 0 0,0 0 0,0 0 0,-1 1 0,0-1 0,-1 0 0,-1 15 0,1-18-5,-1 0 0,0 0 1,0 0-1,0 0 0,-1-1 0,0 1 0,0 0 0,0-1 0,0 1 1,-1-1-1,1 0 0,-1 0 0,0 0 0,-1 0 0,-6 6 0,8-9-57,0 0-1,1 0 1,-1 0-1,0 0 0,0 0 1,0 0-1,0 0 0,-1-1 1,1 1-1,0-1 0,0 0 1,0 1-1,0-1 0,-1 0 1,1 0-1,0 0 0,0-1 1,-3 0-1,-1 0-215,0-1-1,0 1 1,1-2 0,-1 1-1,-7-5 1,-9-7-37</inkml:trace>
</inkml:ink>
</file>

<file path=ppt/ink/ink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4.2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1 112 11859,'16'-3'880,"2"-3"736,11-2-1224,0-2 64,4-2-200,0-2-16,0 2-96,0 2-104,-7 1-16,-1 0 0,-2 4 8,1 1-208,-1-2-384,0 3 352</inkml:trace>
</inkml:ink>
</file>

<file path=ppt/ink/ink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4.57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34 12875,'13'-7'1535,"-6"3"-1440,-1 0 0,1 1-1,0 0 1,0 0 0,1 1 0,-1 0 0,9-2 0,-6 3-37,-1 1 0,1 0 0,-1 0 0,0 1 0,1 0 0,-1 0 0,0 1 0,0 1 0,0-1 0,12 6 0,-17-6-30,-1 0-1,1 0 1,-1 0 0,0 0 0,0 0 0,0 1-1,0-1 1,-1 1 0,1 0 0,0 0 0,-1 0-1,0 0 1,0 0 0,0 0 0,0 1 0,0-1-1,-1 1 1,0-1 0,1 1 0,-1-1 0,-1 1-1,1 0 1,0 0 0,-1-1 0,0 1 0,0 0-1,0 0 1,-1 5 0,-1 1-4,0 0 0,-1 0 0,0 0 0,0-1 0,-1 1 0,-1-1 0,-5 9 0,-3 4 47,-28 33 1,38-51-152,0 0 0,-1-1 0,1 1 0,-1-1 0,0 0 0,0 0 0,0-1 0,0 1 0,-1-1 0,1 0 0,-1 0 0,1 0 0,-1 0 0,0-1 0,0 0 0,1 0 0,-1 0 0,0-1 0,0 0 0,0 0 1,-9-1-1,-10-3-586</inkml:trace>
</inkml:ink>
</file>

<file path=ppt/ink/ink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4.88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261 3 12067,'-8'-1'109,"0"0"1,1 1-1,-1 0 1,0 1-1,0-1 1,0 2 0,1-1-1,-1 1 1,1 0-1,-1 0 1,1 1 0,-8 4-1,5-1 28,0 0-1,1 1 1,0 0-1,0 0 1,0 1-1,1 0 1,-10 13-1,9-9 24,0 0 0,1 0 0,1 1 0,0 0 0,1 0 0,-9 29 0,12-35-124,1 1 1,0-1-1,1 1 1,0 0-1,0 0 1,1 0-1,0-1 1,0 1-1,1 0 1,0 0-1,0 0 1,1-1-1,0 1 1,5 12-1,-5-16-25,1-1-1,-1 1 1,1-1 0,0 0-1,0 1 1,0-1 0,1 0-1,-1-1 1,0 1 0,1-1-1,0 1 1,0-1 0,0 0 0,0 0-1,0-1 1,0 1 0,6 0-1,6 2-10,0-1 0,0-1 0,23 1 0,-1-3-75,49-5-1,-26-3 12</inkml:trace>
</inkml:ink>
</file>

<file path=ppt/ink/ink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6.29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0 280 20973,'5627'-280'0</inkml:trace>
</inkml:ink>
</file>

<file path=ppt/ink/ink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7.3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12731,'1'1'82,"0"1"1,-1-1-1,1 1 1,0-1 0,-1 1-1,0-1 1,1 1-1,-1 0 1,0-1 0,0 1-1,0 0 1,0-1-1,0 1 1,0 0-1,0-1 1,-1 3 0,1 14 224,23 198 948,68 289 1,-90-500-1355,-1-3-67,1 1 0,-1-1-1,1 0 1,0 1 0,-1-1-1,1 0 1,0 0 0,0 0-1,1 0 1,1 3 0,-1-16-1288</inkml:trace>
</inkml:ink>
</file>

<file path=ppt/ink/ink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7.6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21 4745,'7'-6'2718,"-6"6"-2573,-1-1 0,0 1-1,0-1 1,1 1 0,-1 0 0,0-1-1,1 1 1,-1 0 0,1-1 0,-1 1 0,0 0-1,1-1 1,-1 1 0,1 0 0,-1 0-1,1 0 1,-1-1 0,1 1 0,-1 0 0,1 0-1,-1 0 1,1 0 0,-1 0 0,1 0-1,-1 0 1,1 0 0,-1 0 0,1 0 0,-1 0-1,1 0 1,0 1 0,15-2 3155,-6-4-4185,-1 1 425</inkml:trace>
</inkml:ink>
</file>

<file path=ppt/ink/ink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8.04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1 313 12603,'7'-2'356,"0"0"0,0-1 0,11-6 0,5-3-95,115-39 1203,178-40 0,-147 45-890,174-45-818,-334 89-303,1 1 0,-1-1-1,0 2 1,11 0 0,-12 0-225,-2 1 369</inkml:trace>
</inkml:ink>
</file>

<file path=ppt/ink/ink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8.4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120 50 8770,'-8'6'272,"0"1"0,1 0 0,0 0 1,0 1-1,1 0 0,0 0 0,1 0 0,-1 1 1,-6 16-1,-2 9 295,-13 43 1,26-71-540,-1-1 0,1 1 0,0 0 1,0 0-1,1 0 0,-1 0 0,1 0 0,1 0 1,-1 0-1,1 0 0,0-1 0,0 1 0,1 0 1,2 7-1,-2-10 3,0 0 0,-1 0 0,1 0 1,1 0-1,-1 0 0,0 0 0,1 0 0,-1-1 1,1 1-1,0-1 0,0 0 0,0 0 0,0 0 1,0 0-1,0 0 0,0-1 0,1 1 0,-1-1 0,1 0 1,-1 0-1,1 0 0,-1 0 0,1-1 0,5 1 1,0-2 150,1 1 0,0-1-1,-1 0 1,1-1 0,-1 0 0,1-1 0,-1 0 0,0 0 0,0-1 0,0 0 0,0 0 0,-1-1 0,9-7 0,-10 7 35,0 0 0,-1-1 1,0 1-1,0-1 0,0-1 0,-1 1 0,1-1 1,-2 0-1,1 0 0,-1 0 0,0-1 0,-1 0 1,1 1-1,-2-1 0,4-12 0,-4 4-18,0-1 1,-1 1-1,0 0 0,-3-19 0,1 25-266,0 1-1,-1 0 1,0 0-1,0 0 1,-1 0 0,-1 0-1,1 0 1,-8-12 0,8 18-211,1 0 0,-1 0 0,0 0 0,1 0 0,-1 0 0,-1 1 0,1 0 0,0 0 0,-1-1 0,1 2 0,-1-1 0,1 0 0,-1 1 0,0 0 1,0 0-1,-5-1 0,-8-2-268</inkml:trace>
</inkml:ink>
</file>

<file path=ppt/ink/ink2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8.80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92 1 10978,'-13'28'463,"2"1"-1,0 1 1,-7 33-1,-10 92 353,23-128-658,2 0 0,1 0 0,2 1 0,4 49 1,-2-67-120,0 0 1,0 0-1,1 0 1,0 0-1,1-1 1,0 0 0,0 1-1,1-1 1,0-1-1,1 1 1,0-1 0,0 0-1,1 0 1,-1-1-1,2 0 1,9 8 0,-5-6-24,1-1 0,0 0 0,1-1 1,17 8-1,-26-13-42,-1 0 0,1-1-1,-1 1 1,1-1 0,-1 0 0,1 0 0,0-1 0,0 1 0,-1-1 0,1 0-1,0 0 1,0-1 0,0 0 0,-1 1 0,1-1 0,0-1 0,6-2-1,-9 3 17,0-1 0,0 0-1,1 0 1,-2 0 0,1 0-1,0-1 1,0 1 0,-1 0-1,1-1 1,-1 1 0,0-1-1,1 0 1,-1 1 0,-1-1-1,2-5 1,5-21 83</inkml:trace>
</inkml:ink>
</file>

<file path=ppt/ink/ink2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8.98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59 9482,'9'0'4481,"9"0"-4337,8 0-56,12-6-24,10-3-8,-2-3 0,-2 0-152,2 2 4697,-8 1-3417</inkml:trace>
</inkml:ink>
</file>

<file path=ppt/ink/ink2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9.3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122 0 11658,'-11'9'261,"0"1"0,0 0 0,1 1 0,0 0-1,1 0 1,1 1 0,-14 23 0,17-25-243,1 0 1,0-1 0,0 2 0,1-1 0,0 0 0,1 1 0,0-1 0,1 1-1,0 0 1,1 0 0,1 12 0,-1-20-1,0 0 1,0-1-1,1 1 1,-1 0-1,1 0 1,0 0-1,0 0 0,0 0 1,0-1-1,1 1 1,-1 0-1,1-1 0,-1 1 1,1-1-1,0 0 1,0 0-1,0 1 1,0-1-1,1-1 0,-1 1 1,0 0-1,1 0 1,-1-1-1,1 1 0,0-1 1,0 0-1,-1 0 1,1 0-1,0 0 1,0-1-1,0 1 0,0-1 1,0 1-1,0-1 1,0 0-1,0 0 1,0 0-1,0-1 0,0 1 1,-1-1-1,1 0 1,0 0-1,0 0 0,0 0 1,-1 0-1,1 0 1,0-1-1,-1 1 1,1-1-1,-1 0 0,0 0 1,3-2-1,1-3 73,1 0 0,-1 0-1,0-1 1,-1 0-1,0 0 1,0 0 0,-1-1-1,0 1 1,3-11 0,-1 1 54,-2-1-1,0 1 1,2-29 0,-6 46-107,0 0 0,0 0 0,0 0 0,0 1 0,0-1 0,0 0 0,0 0 0,0 0 0,0 1 0,1-1 0,-1 0 0,0 0 0,1 1 0,-1-1 1,0 0-1,1 1 0,-1-1 0,1 0 0,0 1-36,-1 0 0,1 0 0,-1 0 0,1 0 0,-1 1 0,0-1 0,1 0 0,-1 0 0,0 1 1,1-1-1,-1 0 0,0 0 0,1 1 0,-1-1 0,0 0 0,0 1 0,1-1 0,-1 1 0,0-1 0,0 0 1,1 1-1,-1-1 0,0 1 0,15 40-480,-11-31 556,48 110 13,-34-81-66,-12-25-63,-5-11-166,0 1 0,1-1 0,-1 0 1,1 0-1,-1 0 0,1 0 0,0 0 1,4 4-1</inkml:trace>
</inkml:ink>
</file>

<file path=ppt/ink/ink2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9.7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 1 12419,'-1'1'1456,"1"5"-1016,3 12 136,6 12 0,1 21 256,5 6 129,2 9-201,-2 1-120,-2-4-288,-5-8-168,-4-10-152,-2-9 48,-2-6-672,-2-4-408,1-1-417,-4 1-1087,-2-10 1584</inkml:trace>
</inkml:ink>
</file>

<file path=ppt/ink/ink2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0.48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266 27 9578,'-1'2'5784,"-8"-9"-4928,7 5-815,-1 0 0,1 0 1,-1 0-1,0 1 0,0-1 0,0 1 0,0-1 0,0 1 0,0 0 0,0 0 0,0 0 1,-1 1-1,-2-1 0,-44-2-37,42 4-21,1 0-1,0 1 0,0-1 0,0 2 1,1-1-1,-1 1 0,0-1 0,1 2 1,-12 7-1,9-5-22,0 0 1,1 1 0,0 0 0,0 1-1,-14 16 1,20-20 26,-1 0 0,1 0 0,0 1 0,0-1 0,1 0 0,-1 1 0,1 0 1,0-1-1,0 1 0,1-1 0,-1 1 0,1 0 0,0 0 0,0-1 0,1 1 0,-1 0 0,1-1 1,0 1-1,0 0 0,3 4 0,3 10-7,1 0 1,1 0-1,15 22 1,-13-22 25,83 165 165,-84-158-22,-1 0 0,-1 0 0,-1 1 0,-1 1-1,3 38 1,-8-57-91,-1-1 0,0 0 0,-1 1 0,0-1 0,0 0 0,-5 14-1,6-20-75,-1 0-1,0 1 0,1-1 0,-1 0 0,0 0 0,0 0 0,-1 0 0,1 0 0,0 0 0,-1 0 0,1-1 0,-1 1 0,1 0 0,-1-1 0,0 1 0,0-1 1,0 0-1,1 1 0,-2-1 0,1 0 0,0 0 0,0 0 0,0-1 0,0 1 0,0 0 0,-1-1 0,1 1 0,-3-1 0,3-1 82,0 1 0,0-1 0,0 0 0,0 0 0,0 0 0,0-1 0,1 1 0,-1 0 0,0-1 0,1 1 0,-1-1 0,1 1 0,-1-1 0,1 0 0,-2-2 0,0 0 680,-15-18 652</inkml:trace>
</inkml:ink>
</file>

<file path=ppt/ink/ink2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0.6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31 12403,'49'-2'712,"17"-2"336,8-1-344,5 1 184,-7 1-215,-18 3-169,-6-2-176,-12 1-184,-7-2-448,-14-3 248</inkml:trace>
</inkml:ink>
</file>

<file path=ppt/ink/ink2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2.70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134 0 11763,'-29'31'2938,"21"-23"-2839,1 1 0,0 1 0,0 0 1,1-1-1,0 2 0,-4 12 0,-2 7 23,3 0 0,0 1-1,2 0 1,-5 56 0,8-33 98,7 107 0,-2-139-199,2 0 0,1-1 0,0 0 0,2 1 0,0-1 0,1-1 0,2 0 0,0 0 1,1 0-1,0-1 0,18 23 0,-11-25 2258,-1-7-1283</inkml:trace>
</inkml:ink>
</file>

<file path=ppt/ink/ink2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3.1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173 0 10450,'-8'1'338,"0"0"-1,1 0 1,-1 1-1,0 0 1,1 0-1,-1 1 1,1 0-1,-13 7 1,7-2-194,0 0 1,0 1 0,-17 15 0,28-22-115,0 0 0,0 0 0,0 1 0,0-1 0,1 0 0,-1 1 0,0-1 0,1 1 0,0 0 0,0-1 0,0 1 0,0 0 0,0 0 0,0 0 0,1-1 0,-1 6 0,1-3-9,1 0 0,-1 0-1,1-1 1,0 1 0,0 0-1,0-1 1,1 1 0,0-1-1,3 7 1,5 6-4,1-1-1,1 1 1,26 27 0,-27-32 11,4 5-20,0 0-1,-2 2 0,0-1 1,-1 2-1,17 37 0,-26-48 2,1-1-1,-1 1 0,-1 0 1,0 1-1,0-1 0,-1 0 1,0 1-1,0-1 0,-1 0 0,0 1 1,-1-1-1,0 0 0,-1 1 1,0-1-1,0 0 0,-6 14 1,6-19-33,0 0 0,0 0 0,0 0 0,-1 0 0,1-1 0,-1 1 0,0-1 0,0 0 0,0 0 0,-1 0 0,1 0 0,-6 4 0,6-6-257,0 0 0,1 1 0,-1-1 1,0 0-1,0-1 0,0 1 0,0 0 0,0-1 1,0 0-1,0 1 0,0-1 0,-4-1 0,-14-3-1275</inkml:trace>
</inkml:ink>
</file>

<file path=ppt/ink/ink2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3.3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41 11482,'19'3'801,"4"0"703,2-3-416,1-6-168,-4 2-207,2-5-457,-8-2-120,1 7-64,1-1-456,-9-2 288</inkml:trace>
</inkml:ink>
</file>

<file path=ppt/ink/ink2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3.8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13171,'1'1'128,"0"0"0,1 0 0,-1 0 0,0 0 0,0 0 1,0 0-1,0 0 0,0 0 0,0 0 0,0 1 0,1 1 0,4 5 249,26 30 389,-2 1 0,-2 1 1,-1 1-1,27 59 0,-41-70-494,0 1 0,-3 0 0,0 1 0,-2-1 0,-1 2-1,-2-1 1,2 50 0,-9-22 48,-2 0 0,-13 59-1,14-103-338,2-7-307,0-1-1,0 0 1,1 1-1,0 9 1,4-2-357</inkml:trace>
</inkml:ink>
</file>

<file path=ppt/ink/ink2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7.7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57 7962,'77'-3'8944,"40"-10"-8834,-55 5 463,121-24-1210</inkml:trace>
</inkml:ink>
</file>

<file path=ppt/ink/ink2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7.89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11466,'12'7'801,"1"-1"591,7 3-520,4-1-128,4-1-112,1-1-232,-4-6-143,1 2-442,-7-5-439,7-9 376</inkml:trace>
</inkml:ink>
</file>

<file path=ppt/ink/ink2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9.3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 0 12059,'-3'17'462,"1"1"1,1-1-1,0 0 1,2 1-1,0-1 1,4 23-1,-2-14-49,15 109 1196,9 129 248,-24-225-1939,14 67 0,-17-106 46,0 0 1,0 0 0,0 1 0,0-1-1,0 0 1,0 0 0,0 0-1,-1 0 1,1 0 0,0 0 0,0 1-1,0-1 1,0 0 0,0 0-1,0 0 1,0 0 0,0 1 0,0-1-1,0 0 1,0 0 0,0 0-1,1 0 1,-1 0 0,0 1 0,0-1-1,0 0 1,0 0 0,0 0-1,0 0 1,0 0 0,0 0 0,0 0-1,0 1 1,1-1 0,-1 0-1,0 0 1,0 0 0,0 0 0,0 0-1,0 0 1,0 0 0,1 0 0,-1 0-1,0 0 1,0 0 0,0 0-1,0 0 1,0 1 0,1-1 0,-1 0-1,0 0 1,0 0 0,0 0-1,0-1 1,0 1 0,1 0 0,-1 0-1,0 0 1,0 0 0,0 0-1,0 0 1,0 0 0,0 0 0,1 0-1,-1 0 1,0 0 0,0 0-1,0 0 1,0-1 0,6-13-1055</inkml:trace>
</inkml:ink>
</file>

<file path=ppt/ink/ink2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9.7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229 0 12203,'-8'2'87,"-1"0"0,1 0 1,-1 1-1,1 0 0,0 1 1,0 0-1,0 0 0,1 0 1,-1 1-1,1 0 0,0 1 1,-8 8-1,3-2-72,1 0-1,0 1 1,1 0-1,0 1 1,-11 21 0,14-20 35,0 0 1,1 0-1,1 0 1,0 1 0,1 0-1,1 0 1,0 0 0,1 0-1,1 0 1,0 1 0,4 29-1,-2-35 3,1 0 0,0 0 0,1-1 0,1 1 0,-1-1 0,2 0 0,-1 0 0,1 0 0,1 0 0,0-1 0,0 0 0,1 0 0,0-1 0,0 0 0,1 0 1,0 0-1,1-1 0,11 7 0,-10-8 100,-1-1 1,1-1-1,1 0 1,-1 0 0,0-1-1,1 0 1,0-1 0,0 0-1,0 0 1,0-2 0,0 1-1,0-1 1,0-1-1,-1 0 1,1-1 0,0 0-1,0 0 1,-1-1 0,1 0-1,-1-1 1,0-1-1,0 1 1,0-2 0,11-7-1,-16 8 21,1 0-1,-1 0 1,0-1-1,-1 0 1,1 0-1,-1 0 1,0-1-1,-1 1 1,1-1-1,-1 0 1,-1 0-1,1 0 1,-1 0-1,0 0 1,1-15-1,0-10 150,-1-1-1,-2-42 0,-1 56-232,1 6-56,-1-23 136,-5-37 1,4 63-201,1 1 1,-1 0-1,-1-1 0,0 1 1,0 0-1,-1 0 1,0 1-1,-1-1 0,-6-9 1,9 16-72,0 0-1,0 0 1,0 0 0,0 0 0,0 1 0,-1-1 0,1 1-1,-1-1 1,1 1 0,-1 0 0,0 0 0,1 0-1,-1 0 1,0 1 0,0-1 0,1 1 0,-1 0-1,0-1 1,0 1 0,0 1 0,1-1 0,-1 0-1,0 1 1,0-1 0,0 1 0,-4 2 0,-2 0-353,1 0 1,0 0 0,0 1-1,0 1 1,0-1 0,1 1-1,-10 8 1,6-3 142</inkml:trace>
</inkml:ink>
</file>

<file path=ppt/ink/ink2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0.3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130 0 10090,'2'2'143,"1"0"1,-1 0-1,-1 1 0,1-1 0,0 1 0,-1-1 1,1 1-1,-1-1 0,0 1 0,0 0 0,0-1 1,0 1-1,0 0 0,0 0 0,-1 0 0,1 0 1,-1 0-1,0 0 0,0 0 0,0 0 0,-1 0 0,1 0 1,-2 5-1,-75 263 1943,21-87-1420,56-184-663,-14 66 288,13-61-186,0 1 0,1-1 0,0 1 0,0 0 0,0-1 0,1 1 0,-1 0 0,2-1 0,1 7-1,-2-10-39,0 0 0,0-1-1,0 1 1,0-1-1,1 1 1,-1-1 0,1 0-1,-1 1 1,1-1-1,-1 0 1,1 0 0,0 0-1,-1 0 1,1 0-1,0-1 1,0 1 0,0 0-1,-1-1 1,1 1-1,0-1 1,0 0 0,3 0-1,3 1 80,1 0-1,-1-1 0,14-2 1,14-4 49,-1-2 0,49-18 0,32-7-131,-110 32-124,15-3 120,0-1 0,23-9 0,-37 11-420,-1 0 0,0 0-1,0 0 1,0-1 0,0 0 0,-1 0-1,0-1 1,1 1 0,-1-1-1,6-9 1,-1 2-525</inkml:trace>
</inkml:ink>
</file>

<file path=ppt/ink/ink2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0.53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0 12819,'-7'11'704,"-5"7"232,4 7-208,4 16 80,-5 0-119,13 10-65,-1-4-64,3-5-256,3-5-104,-4-4-160,1-6 128,-2-9-952,3 3-336,-2-12 2160,1-5-1584</inkml:trace>
</inkml:ink>
</file>

<file path=ppt/ink/ink2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1.19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40 47 10290,'145'-22'4720,"-4"1"-2690,-136 20-1862,-2 1-56,-1-1 0,1 1-1,-1-1 1,1 1 0,0 0-1,-1 0 1,1 0-1,-1 0 1,1 0 0,0 1-1,2 0 1,-35-2 825,15 2-1033,1 0 0,-1 1-1,1 1 1,0 0-1,-21 8 1,-68 32-9,90-36 88,4-4-6,0 2-1,1-1 1,0 1-1,0 1 0,0-1 1,1 1-1,0 1 1,0-1-1,1 1 0,-11 14 1,15-17 2,0 0 1,-1 0-1,2 0 1,-1 0-1,0 0 1,1 0-1,0 1 1,0-1-1,0 1 1,0-1-1,1 1 1,0-1-1,0 1 1,0-1-1,0 1 1,1-1-1,0 1 1,0-1-1,0 1 1,0-1-1,1 0 1,0 0-1,-1 0 1,5 7-1,15 20 21,1-1 0,1 0 0,34 32 1,34 43 836,-86-98-734,-1-1 0,0 1 0,0 0 1,0-1-1,-1 2 0,0-1 0,-1 0 0,1 1 1,-1-1-1,-1 1 0,0 0 0,0-1 1,0 15-1,-1-17-65,-1 0 1,0 0-1,0 0 0,0 0 1,-1-1-1,0 1 1,1 0-1,-2-1 0,1 1 1,0-1-1,-1 0 1,0 0-1,0 0 0,0 0 1,-1 0-1,1-1 1,-1 1-1,0-1 1,0 0-1,0 0 0,0 0 1,-6 2-1,-17 6-306,21-9-442,0-1 1,-1 0-1,1 0 1,0 0-1,0-1 1,0 0 0,0 0-1,-12-2 1,-2-2-454</inkml:trace>
</inkml:ink>
</file>

<file path=ppt/ink/ink2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1.73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 0 8442,'0'2'1160,"0"5"1489,-3 1-1825,2 11-288,-1 2-112,-1 2-144,2 1-72,-4-3-152,4 0-32,-2-3-136,-2-1-120,4 1 128</inkml:trace>
</inkml:ink>
</file>

<file path=ppt/ink/ink2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2.52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1 211 10002,'603'-36'2738,"-246"10"-2003,1385-39 5548,-597-14-5734,-1132 77-554,2 0-1,-1 1 1,0 1 0,0 1-1,0 0 1,0 0 0,0 1-1,0 1 1,15 6 0,-27-9 52,3 2-765,-23-3-2687,15 1 3457,3 1-94,-1-1 1,0 0 0,0 0 0,0 1-1,0-1 1,0 0 0,1 0-1,-1 0 1,0 0 0,0 0 0,0 0-1,0 0 1,0-1 0,0 1 0,1 0-1,-1 0 1,0-1 0,0 1-1,0 0 1,0-1 0,1 1 0,-1-1-1,0 1 1,1-1 0,-1 1-1,0-1 1,0-1 0,-2-1-150</inkml:trace>
</inkml:ink>
</file>

<file path=ppt/ink/ink2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3.6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194 23 9602,'14'1'3346,"3"-1"-2934,146-6 1570,-126 5-1734,-30 1-203,1 0-1,0 0 1,0-1-1,8-2 1,-10-5 113,-6 8-167,0 0 0,0 0 0,0 0 0,0 0 0,0-1 0,0 1-1,0 0 1,0 0 0,0 0 0,0 0 0,0 0 0,0-1 0,0 1 0,0 0 0,0 0 0,0 0 0,0 0 0,-1 0 0,1-1 0,0 1-1,0 0 1,0 0 0,0 0 0,0 0 0,0 0 0,0 0 0,0 0 0,-1-1 0,1 1 0,0 0 0,0 0 0,0 0 0,0 0-1,0 0 1,-1 0 0,1 0 0,0 0 0,0 0 0,0 0 0,0 0 0,0 0 0,-1 0 0,1 0 0,0 0 0,0 0 0,0 0 0,0 0-1,0 0 1,-1 0 0,1 0 0,0 0 0,0 0 0,0 0 0,0 0 0,0 0 0,-1 1 0,1-1 0,0 0 0,0 0 0,0 0-1,0 0 1,0 0 0,0 0 0,0 0 0,0 1 0,-1-1 0,1 0 0,-116 59-1390,58-30 1687,1 1 1,-84 61 0,134-86-175,-16 13 241,22-18-324,1 1 0,-1-1 1,0 1-1,1-1 0,-1 1 0,0 0 0,1-1 1,-1 1-1,1 0 0,-1 0 0,1 0 0,-1-1 1,1 1-1,0 0 0,-1 0 0,1 0 0,0 0 0,0 0 1,0-1-1,0 1 0,0 0 0,0 1 0,1 0-11,1 0 0,0 0 0,0-1 0,0 1-1,0-1 1,0 1 0,1-1 0,-1 0 0,0 0 0,1 0-1,4 1 1,-3 0 4,91 30 109,-61-22-111,-1 1 0,45 23 0,-70-29 69,0 1 1,0 0 0,-1 0 0,1 0 0,-1 1-1,-1 0 1,1 1 0,-1-1 0,0 1 0,-1 0-1,5 10 1,-3-4 153,0 1 0,-1 0-1,-1 1 1,0-1 0,5 29-1,-10-41-187,0 1-1,0 0 0,0-1 0,0 1 1,-1 0-1,0-1 0,1 1 0,-1-1 0,0 1 1,-1-1-1,1 1 0,-1-1 0,1 0 1,-1 0-1,-3 5 0,-4 3 174,0-1-1,-18 18 1,17-20-183,-1-1 0,-1 0 1,1-1-1,-1 0 0,0-1 1,0 0-1,-1-1 0,1-1 1,-16 3-1,5-1 32,0-2-1,0 0 0,-31-2 1,41-1-350,1-1 0,-1 0 1,1-1-1,0-1 1,0 0-1,0 0 1,-21-10-1,32 12 215,0 1-133,0-1 1,0 1-1,-1-1 0,1 0 0,0 1 0,0-1 1,0 0-1,0 0 0,0 0 0,0 0 0,0 0 1,0 0-1,-1-2 0,-3-11-693</inkml:trace>
</inkml:ink>
</file>

<file path=ppt/ink/ink2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4.2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1 102 12755,'11'-13'4489,"-2"3"-4321,1 2-64,1 1 1,-1 1 0,2-1-1,-1 2 1,0 0 0,22-7-1,-9 5 101,1 1 0,33-3 0,-51 8-155,55-4 494,-56 5-504,-1 0 0,0 0-1,1 1 1,-1-1-1,0 1 1,0 1 0,1-1-1,-1 1 1,5 2 0,-9-3-48,0-1 1,0 1-1,0 0 1,0 0-1,0 0 1,0-1 0,0 1-1,0 0 1,0 0-1,-1 0 1,1 0-1,0 1 1,-1-1-1,1 0 1,-1 0 0,1 0-1,-1 0 1,1 1-1,-1-1 1,0 2-1,1 0-1,-1 1-1,0-1 0,-1 0 1,1 0-1,-1 0 0,1 1 0,-1-1 1,-1 3-1,-2 3 16,1 0 0,-2 0 0,1-1 0,-11 14 0,4-9 71,-22 21 0,24-25-47,0-1-1,0 1 1,1 0 0,1 1 0,-13 19-1,20-28-30,0 0 0,-1 0 0,1-1 0,0 1 0,0 0 0,0 0 0,0 0 0,0 0 0,0 0 0,0 0 0,0 0 0,0 0 0,0-1 0,0 1 0,1 0 0,-1 0 0,0 0 0,0 0 0,1 0 0,-1-1 0,1 1 0,-1 0 0,1 0 0,-1-1 0,1 1 0,0 0 0,-1-1 0,1 1 0,0 0 0,1 0 0,29 18-51,-18-11 69,-4-3-1,93 63 40,-84-55-16,-1 1 0,-1 1 1,23 24-1,-37-36 9,0 0-1,0 0 1,0 0 0,0 0 0,0 0-1,-1 1 1,1-1 0,-1 1 0,0-1-1,0 1 1,0-1 0,0 1 0,-1 0 0,1-1-1,-1 1 1,0 0 0,0-1 0,-1 1-1,1 0 1,-1-1 0,0 1 0,0 0-1,0-1 1,0 1 0,0-1 0,-1 1-1,-3 4 1,-4 6 205,-1 1 0,0-2-1,-1 0 1,-21 20 0,25-26-190,0-1-60,1 0 1,-1 0 0,-1-1-1,1 1 1,-1-2-1,0 1 1,0-1-1,0 0 1,0-1 0,-1 0-1,1 0 1,-15 2-1,16-4-85,-1-1-1,1 1 1,0-1 0,-1-1-1,1 1 1,0-1 0,-1-1-1,1 1 1,0-1-1,0-1 1,0 1 0,0-1-1,1 0 1,-1 0-1,-10-8 1,-3-5 700</inkml:trace>
</inkml:ink>
</file>

<file path=ppt/ink/ink2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0.6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42 10418,'6'-2'6451,"12"3"-5978,-11-1 201,25-2 278,43-7 0,14-1-564,50-8-1825,-131 17 801</inkml:trace>
</inkml:ink>
</file>

<file path=ppt/ink/ink2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0.87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40 13315,'5'0'880,"1"1"392,6 0-199,3-1-57,7-2-256,10-4-272,5-2-176,5 2-232,-3 2-40,-3 1-16,-5 0 0,-7 0-288,-4 1-272,-5 1-544,-3-1-209,-3 1 25,-3 1 3097,-2 0-1385</inkml:trace>
</inkml:ink>
</file>

<file path=ppt/ink/ink2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1.66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 1 8210,'-3'15'2053,"1"1"0,0 19 0,7 70-1151,-1-65-40,30 357 1833,-32-353-2632,-2-33-289,0 0-1,1 0 1,4 21-1,-2-28 289,-1-4 175</inkml:trace>
</inkml:ink>
</file>

<file path=ppt/ink/ink2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2.3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323 93 12371,'0'-3'407,"-1"0"0,0-1 1,0 1-1,0 0 0,0 0 1,0 0-1,-1 0 1,1 0-1,-1 1 0,0-1 1,0 0-1,0 1 0,0-1 1,-3-2-1,-2-2-185,-1 0 0,1 1 0,-13-8 0,17 12-254,0 0 0,0 1 0,0-1-1,0 1 1,0 0 0,0 0 0,0 0-1,0 1 1,-1-1 0,1 1-1,0-1 1,0 1 0,-1 0 0,1 0-1,0 1 1,0-1 0,-1 1-1,1-1 1,0 1 0,0 0 0,0 1-1,0-1 1,0 0 0,0 1 0,0-1-1,0 1 1,0 0 0,-2 3-1,-8 6-124,1 1 0,0 0 0,1 1 0,-14 20 0,2-2 99,7-13 13,6-8 9,2 0 0,-13 18 0,19-26 29,0 1-1,1 0 0,-1-1 0,1 1 1,0 0-1,0 0 0,0 0 1,0 0-1,1-1 0,-1 1 0,1 0 1,0 0-1,0 0 0,0 0 1,0 0-1,0 0 0,1 4 0,0-4 10,1-1-1,-1 1 1,1-1-1,-1 0 1,1 1-1,0-1 1,-1 0-1,1 0 1,1 0 0,-1 0-1,0-1 1,0 1-1,1 0 1,-1-1-1,0 0 1,1 0-1,0 1 1,-1-1-1,1-1 1,3 2-1,8 1 46,-1 0 0,24 2-1,-26-4 11,0 0 0,0-1-1,-1-1 1,1 0-1,0 0 1,0-1 0,-1-1-1,1 0 1,-1 0-1,0-1 1,0 0 0,0-1-1,0 0 1,-1 0-1,0-1 1,0 0-1,0-1 1,-1 0 0,0 0-1,-1-1 1,1 0-1,5-9 1,-7 8 45,-1 0 1,-1 0-1,1 0 0,-2-1 1,1 0-1,-1 1 0,-1-1 1,1 0-1,-2 0 0,0-1 1,0 1-1,0 0 0,-1 0 1,-2-11-1,-3 6 151,3 14-520,3 10-262,49 252 58,-43-197 777,-2 1 0,-4 70 0,-19 75-186</inkml:trace>
</inkml:ink>
</file>

<file path=ppt/ink/ink2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2.63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1 15219,'-2'9'1016,"1"0"561,1 1-297,0-4-128,3-1-295,0-4-425,-5-1-160,13-7-3185,-7-5 2105</inkml:trace>
</inkml:ink>
</file>

<file path=ppt/ink/ink2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3.30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13171,'11'-1'4048,"19"4"-4040,-24-2 283,265 3 388,-87-5-149,-181 1-517,-1 0 0,1 0 1,0 0-1,0 1 0,-1-1 1,1 1-1,0-1 1,-1 1-1,1 0 0,-1 0 1,1 0-1,2 2 0,-3-2-12,-1 1-1,0-1 1,0 1-1,0 0 1,0 0 0,0-1-1,0 1 1,0 0-1,-1 0 1,1 0-1,-1 0 1,1 0-1,-1 0 1,0 0 0,0 0-1,0 0 1,0 0-1,0 2 1,-3 41 6,-2-1 1,-2 0-1,-18 66 1,11-56 199,-11 92 1,18-80-134,-3 48 138,8-135-2522,1 6 2558</inkml:trace>
</inkml:ink>
</file>

<file path=ppt/ink/ink2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7.5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0 130 5625,'3'81'5964,"0"-50"-5403,1-1 1,1 1 0,2 0 0,11 31 0,-17-61-492,-1 1 1,1-1-1,-1 1 0,1-1 1,-1 0-1,1 1 1,0-1-1,0 0 1,0 0-1,-1 1 0,1-1 1,2 1-1,-3-2-31,1 0-1,-1 0 1,0 0-1,0 0 1,1 0 0,-1 0-1,0 0 1,0 0-1,1 0 1,-1 0-1,0 0 1,1 0-1,-1 0 1,0-1 0,0 1-1,1 0 1,-1 0-1,0 0 1,0 0-1,0-1 1,1 1 0,-1 0-1,0 0 1,0-1-1,0 1 1,0 0-1,1 0 1,-1-1-1,0 1 1,0 0 0,0 0-1,0-1 1,0 1-1,0 0 1,0 0-1,0-1 1,8-43 2057,-6 31-2277,7-48 242,3 1 0,3 0 0,29-75 0,-43 133-81,-1 0 0,1 0 0,0 0 0,-1 1 0,1-1 0,0 0 0,0 0 0,0 1 0,1-1 0,-1 1 0,0-1 0,0 1 0,1 0 0,-1-1 0,1 1 0,-1 0 0,1 0 0,0 0 0,-1 0 0,1 0 0,0 0 0,0 1 0,-1-1 0,1 0 0,0 1 0,4-1 1,-4 2-21,1-1 1,-1 1-1,1 0 1,-1 0-1,1 0 1,-1 0 0,0 0-1,1 0 1,-1 1-1,0-1 1,0 1-1,0-1 1,0 1 0,0 0-1,0 0 1,-1 0-1,1 0 1,2 4-1,1 1 43,0 0 0,0 0 0,-1 1 0,0-1 0,0 1 0,0 0 0,-1 0 0,-1 1-1,1-1 1,-1 0 0,1 10 0,-4-18 1,1 0-1,0 1 1,0-1 0,0 0-1,0 0 1,0 1 0,0-1-1,0 0 1,0 0 0,0 1 0,0-1-1,0 0 1,0 0 0,0 1-1,0-1 1,0 0 0,0 0-1,0 1 1,0-1 0,0 0-1,0 0 1,1 0 0,-1 1-1,0-1 1,0 0 0,0 0-1,0 1 1,0-1 0,1 0-1,-1 0 1,0 0 0,0 0-1,0 1 1,1-1 0,-1 0-1,0 0 1,0 0 0,0 0-1,1 0 1,-1 0 0,0 0-1,0 0 1,1 0 0,-1 0-1,0 0 1,0 0 0,1 0-1,-1 0 1,0 0 0,9-9 231,-5 3-198,-1 0 1,1 1 0,0 0-1,0 0 1,1 0-1,0 1 1,7-7-1,10-9-21,-19 17-16,-1 0 0,1 0 0,0 0 0,0 0 0,0 1 0,1-1 0,-1 1 0,0 0 0,1 0-1,0 0 1,5-1 0,-8 3 2,1 0 0,0-1 0,0 1 0,0 1 0,0-1 0,-1 0 0,1 0-1,0 1 1,0-1 0,-1 1 0,1-1 0,0 1 0,0 0 0,-1 0 0,1-1-1,-1 1 1,1 0 0,-1 1 0,1-1 0,-1 0 0,0 0 0,1 1 0,-1-1-1,0 0 1,0 1 0,0-1 0,1 4 0,8 11 12,0 1 1,-2 0-1,0 0 0,-1 1 1,0 0-1,6 30 0,-7-15-938,-2 1-1,1 64 0</inkml:trace>
</inkml:ink>
</file>

<file path=ppt/ink/ink2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7.76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11690,'8'17'657,"-2"7"23,4 4-48,-1-1-280,-1 2-152,-1-7-8,-4-3-152,-3 1-8,0-4-8,3-2-8,0-2-16,-3-6-264,-1-2-1680</inkml:trace>
</inkml:ink>
</file>

<file path=ppt/ink/ink2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7.9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11634,'3'3'64,"1"-1"-1600,2-2 896</inkml:trace>
</inkml:ink>
</file>

<file path=ppt/ink/ink2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8.2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1 242 12811,'0'36'6465,"15"-121"-5073,-12 58-1398,1 0 0,2 1 0,14-42 0,-18 64-3,-1 0-1,1 0 1,0 0-1,1 1 0,-1-1 1,0 1-1,1 0 0,0 0 1,4-4-1,-7 7-8,1-1-1,0 1 0,0-1 1,0 1-1,-1-1 1,1 1-1,0-1 1,0 1-1,0 0 1,0-1-1,0 1 1,0 0-1,0 0 1,0 0-1,0 0 0,0 0 1,0 0-1,0 0 1,0 0-1,0 0 1,0 0-1,0 0 1,0 1-1,0-1 1,0 0-1,-1 1 1,1-1-1,0 1 0,0-1 1,0 1-1,0-1 1,-1 1-1,1 0 1,0-1-1,-1 1 1,1 0-1,0 0 1,-1-1-1,1 1 1,-1 0-1,1 0 0,0 1 1,10 17-9,-1 1 0,-1 0 0,-1 0 0,-1 1-1,-1 0 1,0 0 0,-2 0 0,0 1 0,-1 0 0,-2 0 0,0-1 0,-4 39 0,3-55-134</inkml:trace>
</inkml:ink>
</file>

<file path=ppt/ink/ink2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8.68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237 8 13091,'-1'-1'173,"1"1"0,-1-1 0,1 0 0,-1 1 0,0 0 0,1-1 0,-1 1 1,1-1-1,-1 1 0,0 0 0,1-1 0,-1 1 0,0 0 0,0 0 0,1-1 0,-1 1 0,0 0 0,1 0 1,-1 0-1,0 0 0,0 0 0,-1 0 0,-27 5 365,-28 14-1064,41-12 495,0-1 21,0 1-1,-23 15 1,35-20 20,1 1 0,-1-1-1,1 1 1,0 0 0,-1 0 0,1 0-1,1 1 1,-1-1 0,0 1 0,1-1-1,0 1 1,-1 0 0,2 0 0,-1 0 0,-2 7-1,4-8-5,-1 1-1,1-1 0,0 1 1,1-1-1,-1 0 0,0 1 1,1-1-1,0 1 0,0-1 0,0 0 1,0 0-1,0 0 0,1 0 1,-1 0-1,1 0 0,0 0 1,3 4-1,6 7 16,1-2 0,16 16 0,-7-8 7,-7-6 298,0 0 0,-1 1 0,-1 1 0,-1 0 0,0 0 0,-1 1 1,15 35-1,-24-48-286,0-1 1,0 0 0,-1 1-1,1-1 1,-1 1 0,0-1-1,0 1 1,0-1 0,0 1 0,-1-1-1,1 1 1,-1-1 0,0 0-1,0 1 1,0-1 0,0 0-1,-1 0 1,1 1 0,-1-1-1,0 0 1,0-1 0,0 1 0,0 0-1,-1-1 1,1 1 0,-1-1-1,1 1 1,-7 2 0,3 0-6,-1-1 0,0 0 0,0-1 0,-1 0-1,1 0 1,-1 0 0,0-1 0,0 0 0,1-1 0,-1 0 0,-13 1 0,19-3-89,1 1 0,-1 0 0,1 0 0,-1-1-1,1 1 1,-1-1 0,1 0 0,0 1 0,-1-1 0,1 0-1,0 0 1,-1 0 0,1 0 0,0 0 0,0 0-1,0 0 1,0 0 0,0 0 0,0-1 0,0 1 0,0 0-1,0-1 1,1 1 0,-1-2 0,-5-11-71</inkml:trace>
</inkml:ink>
</file>

<file path=ppt/ink/ink3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9.3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329 0 13179,'-5'4'3276,"-11"0"-2467,9-3-463,0 4-288,0-1-1,0 1 1,0 0-1,1 0 1,0 1-1,0 0 1,0 0-1,1 0 1,-8 12-1,-19 26 86,3 2-1,1 1 0,2 1 1,-21 57-1,32-67 137,3 2 0,0 0 0,3 0-1,1 1 1,-4 81 0,12-103-157,0 0-1,2 0 1,0-1 0,1 1 0,1-1 0,9 30 0,-8-35-88,1 1 0,1-1 0,0 0 0,0-1 0,1 0 0,1 0 0,0-1 0,1 0 0,11 10 0,-4-4-282,1-2 0,1 0-1,0-2 1,28 16 0,-25-21-1231,-1-14 464</inkml:trace>
</inkml:ink>
</file>

<file path=ppt/ink/ink3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9.7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 2 13459,'-1'0'48,"1"-1"1,0 1-1,0 0 1,-1 0-1,1 0 0,0 0 1,-1 0-1,1 0 1,0-1-1,-1 1 1,1 0-1,0 0 0,-1 0 1,1 0-1,0 0 1,-1 0-1,1 0 1,0 0-1,-1 0 0,1 0 1,0 1-1,-1-1 1,1 0-1,0 0 0,0 0 1,-1 0-1,1 0 1,0 1-1,-1-1 1,1 0-1,0 0 0,0 0 1,-1 1-1,1-1 1,0 0-1,0 0 1,0 1-1,-1-1 0,1 0 1,0 1-1,0-1 1,0 0-1,0 1 1,0-1-1,0 0 0,0 0 1,-1 1-1,1-1 1,0 0-1,0 1 1,0-1-1,0 0 0,0 1 1,1-1-1,-1 0 1,0 1-1,-2 29 692,2-21-370,0 62 649,3 0-1,23 126 0,4 46-682,-29-229-689,-1 11 807,-4-9-6607</inkml:trace>
</inkml:ink>
</file>

<file path=ppt/ink/ink3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20.4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152 480 12611,'-2'-1'169,"0"-1"1,0 2-1,-1-1 1,1 0-1,0 0 0,-1 1 1,1-1-1,0 1 1,-1 0-1,1 0 1,-1 0-1,1 0 1,0 0-1,-1 0 1,1 1-1,0-1 1,-1 1-1,-1 0 0,0 1-99,1 0-1,-1 0 1,1 0-1,0 0 0,0 0 1,0 1-1,0 0 0,0-1 1,1 1-1,-3 4 1,-4 6-122,1 0 0,1 0 1,0 1-1,-7 21 0,9-20 35,0 0 0,1 1-1,1-1 1,-4 33 0,7-43 33,0 1 1,0 0 0,0 0-1,0 0 1,1 0 0,0-1 0,0 1-1,1 0 1,-1-1 0,1 1 0,0-1-1,1 1 1,-1-1 0,1 0-1,0 0 1,8 9 0,-10-13 32,0 0 1,1 0-1,-1 0 0,0 1 1,1-1-1,-1 0 0,1-1 1,-1 1-1,1 0 0,0 0 1,-1-1-1,1 1 0,0-1 1,0 1-1,-1-1 0,1 0 1,0 0-1,0 1 0,0-1 1,-1-1-1,3 1 0,-1-1 70,1 0 0,-1 0-1,0 0 1,0-1-1,0 1 1,0-1 0,0 0-1,-1 1 1,1-1 0,4-4-1,3-5 211,-1 1 0,0-1 0,0-1 0,8-15 0,-6 8-192,-1-1 0,-1 0 0,-1-1-1,-1 0 1,-1 0 0,5-33 0,9-135 34,-19 168-167,6-289-283,-7 285 91,0 24 172,0 1 0,0 0 0,0-1 0,-1 1 0,1 0 0,0 0 1,0-1-1,0 1 0,0 0 0,0 0 0,-1-1 0,1 1 0,0 0 0,0 0 0,0-1 0,-1 1 1,1 0-1,0 0 0,0 0 0,-1 0 0,1-1 0,0 1 0,0 0 0,-1 0 0,1 0 1,0 0-1,0 0 0,-1 0 0,1 0 0,0 0 0,-1 0 0,1 0 0,0 0 0,-1 0 0,1 0 1,0 0-1,0 0 0,-1 0 0,1 0 0,0 0 0,-1 0 0,1 0 0,0 0 0,0 1 0,-1-1 1,1 0-1,0 0 0,0 0 0,-1 0 0,1 1 0,0-1 0,0 0 0,0 0 0,-1 0 0,1 1 1,0-1-1,0 0 0,0 1 0,0-1 0,0 0 0,0 0 0,-1 1 0,-1 18-205,0 1-1,2 0 0,0-1 0,4 30 1,0-2 269,45 411 2271,-47-439-2307,3 15-22,6 62-993,-14-64-436,-2-26 992</inkml:trace>
</inkml:ink>
</file>

<file path=ppt/ink/ink3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21.14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4 381 8554,'4'61'3895,"8"183"-1135,-7-91 608,-5-168-610,-2-14-2416,-6-41 0,-1 2-231,3-4-74,7-117 0,2 156-28,1 0 0,1 0 1,2 0-1,2 0 0,22-55 0,-25 76-45,0 0-1,1 0 1,0 1-1,1 0 1,0 1-1,1-1 1,18-15-1,-23 22-14,0 0 0,0 1-1,1 0 1,-1-1 0,1 2 0,-1-1-1,1 1 1,0-1 0,0 1-1,0 1 1,1-1 0,-1 1-1,0 0 1,1 0 0,-1 0-1,0 1 1,1 0 0,-1 0-1,1 0 1,-1 1 0,0-1-1,6 3 1,-8-2 19,-1 0 1,1 1-1,-1-1 0,0 1 1,1 0-1,-1-1 0,0 1 0,0 0 1,0 1-1,0-1 0,-1 0 1,1 0-1,-1 1 0,1-1 0,-1 1 1,0-1-1,0 1 0,0 0 1,0-1-1,0 1 0,0 0 0,-1 0 1,1 3-1,0 10-32,1 0 0,-3 31 0,0-37 53,0 9 17,-1 0 1,-1-1 0,-1 1-1,-1-1 1,0 0-1,-2-1 1,1 1-1,-2-1 1,-1-1 0,0 1-1,-1-1 1,-14 17-1,19-27-134,-1 0-1,1-1 0,-1 0 1,0 0-1,0-1 1,-1 1-1,1-1 0,-12 4 1,18-7 16,-1-1-1,0 0 1,1 0 0,-1 0 0,0 0 0,1 0 0,-1 0 0,0 0 0,1-1 0,-1 1 0,0 0-1,1 0 1,-1 0 0,0-1 0,1 1 0,-1 0 0,1-1 0,-1 1 0,0 0 0,1-1 0,-1 0-1,0 0 12,-11-9-839</inkml:trace>
</inkml:ink>
</file>

<file path=ppt/ink/ink3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21.6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8962,'6'3'580,"0"0"0,-1 0 0,1 1 0,-1 0 0,0 0 0,-1 1 0,9 9 0,27 41 1052,-27-36-1239,34 51 1172,-3 2 0,-3 2 0,60 150 0,-82-167-1006,-2 0 0,16 102 0,-28-121-373,-2 0 0,-1 1 0,-2-1 1,-2 0-1,-9 53 0,5-60-241,0-7-264,2 0 0,-1 41 0</inkml:trace>
</inkml:ink>
</file>

<file path=ppt/ink/ink3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4.0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9362,'3'92'6054,"3"0"-4397,2 108-1285,-4-138 510,1-70-311,0-1 1,0 1 0,-1-1 0,5-12 0,15-30-536,2 1 0,61-88 0,-70 113-29,-11 15 28,0 0 0,0 0 0,-1-1 0,6-14 1,-44 115-1823,12-35 1833,-18 74 0,38-124-31,0 0 1,0-1 0,1 1-1,0 0 1,0 0 0,0-1-1,0 1 1,1 0 0,0-1-1,0 1 1,1 4 0,-1-7 27,0 0 0,0 0-1,0 0 1,0 0 0,0-1 0,0 1 0,1 0 0,-1-1 0,0 1 0,1-1 0,-1 0 0,1 1 0,0-1-1,-1 0 1,1 0 0,0 0 0,0 0 0,0 0 0,-1 0 0,1-1 0,0 1 0,0-1 0,0 1 0,0-1-1,0 0 1,0 0 0,4 0 0,8 0 31,1-1-1,27-5 0,-16-4-3117,-20 5 1893</inkml:trace>
</inkml:ink>
</file>

<file path=ppt/ink/ink3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4.7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0 156 10410,'64'-5'3199,"-48"5"-2590,0-1 0,0 0 0,0-1 0,27-8 0,-39 9-503,-1 0 1,0 0-1,0-1 0,0 1 0,0-1 0,0 0 0,0 0 1,0 0-1,-1 0 0,1 0 0,-1-1 0,1 1 0,-1-1 1,0 1-1,0-1 0,0 0 0,0 0 0,-1 0 0,1 0 1,-1 0-1,0-1 0,0 1 0,0 0 0,0 0 0,0-1 1,-1 1-1,1-5 0,-1 6-100,0-1 0,0 1 0,-1-1 1,1 1-1,0 0 0,-1-1 0,0 1 0,1-1 1,-1 1-1,0 0 0,0 0 0,-1-1 0,1 1 1,0 0-1,-1 0 0,1 0 0,-1 0 0,1 1 1,-1-1-1,0 0 0,0 1 0,0-1 0,0 1 1,0-1-1,0 1 0,0 0 0,-1 0 0,1 0 0,-3-1 1,2 1-70,-1 0 1,1 0 0,0 1-1,0-1 1,0 1 0,0 0-1,-1 0 1,1 0 0,0 0-1,0 0 1,-1 1 0,1-1-1,0 1 1,0 0 0,0 0-1,0 0 1,0 0 0,0 1-1,0-1 1,0 1 0,-4 3-1,0 2 103,1 0-1,-1 0 0,2 0 0,-1 1 0,1 0 1,0 0-1,0 0 0,1 1 0,0-1 1,1 1-1,0 0 0,0 0 0,1 0 1,0 1-1,1-1 0,0 1 0,0-1 1,1 15-1,2-18 49,-1-1 0,0 0 0,1 1 1,0-1-1,1 0 0,-1 0 0,1 0 0,0-1 0,0 1 1,0-1-1,1 0 0,-1 1 0,1-1 0,0-1 1,0 1-1,1-1 0,-1 1 0,1-1 0,-1 0 1,1-1-1,8 4 0,-6-3-237,1 0 0,-1-1 1,1 0-1,0 0 0,0-1 1,0 0-1,0 0 0,0-1 0,0 0 1,0 0-1,0-1 0,0 0 0,0 0 1,9-4-1,-8 2-997,0-1 264</inkml:trace>
</inkml:ink>
</file>

<file path=ppt/ink/ink3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5.4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0 12875,'-1'1'90,"0"1"0,0-1 1,0 0-1,0 0 0,1 1 1,-1-1-1,0 1 0,1-1 1,-1 0-1,1 1 0,-1-1 1,1 1-1,0-1 0,0 1 1,0 0-1,0-1 0,0 1 0,0-1 1,0 1-1,0-1 0,0 1 1,1-1-1,-1 1 0,2 1 1,13 37 874,-11-34-715,-1 1 0,1-1 0,1 0 0,-1 0-1,1 0 1,0 0 0,0-1 0,9 7 0,-12-10-178,1-1 1,0 1-1,0 0 0,0-1 1,0 0-1,0 1 0,0-1 1,1-1-1,-1 1 1,0 0-1,1-1 0,-1 0 1,0 1-1,1-1 1,-1-1-1,0 1 0,1 0 1,-1-1-1,0 0 1,6-1-1,1-3-4,0 1 0,0-1 0,-1-1 0,0 0 0,0 0 0,0-1 0,-1 0 0,0 0 0,0-1 0,-1 0 0,11-16 0,16-16 77,-33 39-148,-1 1 0,1-1 0,0 1 0,-1-1-1,1 1 1,0-1 0,0 1 0,-1-1-1,1 1 1,0 0 0,0-1 0,0 1-1,-1 0 1,1 0 0,0 0 0,0-1 0,0 1-1,0 0 1,0 0 0,0 0 0,-1 1-1,1-1 1,0 0 0,0 0 0,0 0-1,1 1 1,1 0-15,-1 0 0,1 1-1,0-1 1,-1 1 0,1 0-1,-1 0 1,5 4 0,1 3-28,0 0-1,0 1 1,6 11 0,-6-7 54,-1 1 1,0 1 0,-1-1-1,-1 1 1,0 0 0,-1 0-1,3 33 1,-3-7 309,-4 83 0,-2-99-67,-1-1-1,-1 1 1,0-1-1,-3 0 1,0 0 0,-20 47-1,21-60-133,0 0 0,-1 0-1,0-1 1,-1 0 0,0-1 0,-1 0-1,0 0 1,-1-1 0,0 0 0,0 0 0,-1-1-1,0-1 1,0 0 0,0 0 0,-18 6-1,20-10-58,-1 0-1,0-1 1,0 0-1,0-1 1,0 0-1,0-1 1,0 0-1,0 0 1,0-1-1,0 0 1,0-1-1,0 0 1,0-1-1,1 0 1,-10-4-1,6 1-401,0 0-1,1 0 1,0-1-1,1 0 0,-1-1 1,2 0-1,-1-1 1,1 0-1,0-1 1,-13-18-1,7 2-1503,4-2 625</inkml:trace>
</inkml:ink>
</file>

<file path=ppt/ink/ink3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6.8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181 0 12035,'-21'48'907,"2"0"1,-16 70 0,-10 25-785,37-120-22,-9 19 519,-16 71 0,32-112-539,1 0-1,-1 0 1,1 0-1,0 0 1,0-1-1,0 1 1,-1 0-1,1 0 0,0 0 1,0 0-1,0 0 1,0 0-1,0 0 1,0 0-1,1 0 1,-1-1-1,0 1 1,0 0-1,1 1 1,1-2-16,-1 0 0,1 0 0,-1 0 0,1 0 0,-1-1 0,0 1 0,1 0 0,-1-1 0,0 1 0,1-1 1,-1 0-1,2 0 0,-3 0-100,32-11 328,1 0 0,0 2 0,0 2 0,1 1 0,0 1 0,1 2 0,-1 2 0,66 3 1,-76 2-319,12 1 256,-12-7-4228,-21 0 2274,0-1 535</inkml:trace>
</inkml:ink>
</file>

<file path=ppt/ink/ink3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7.1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13555,'0'2'728,"-1"2"192,1 2-336,0 4-328,1 6-96,4 10-24,1 4 41,4 10 175,-1 1 96,1 3 64,-6-2-88,0-9-192,-2-3-80,-3-9-120,5-1 48,-4-9-672,1-2-528,0-8 624</inkml:trace>
</inkml:ink>
</file>

<file path=ppt/ink/ink3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7.7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9634,'24'340'7918,"18"-2"-4278,-31-257-3525,-9-68-125,15 86-72,-13-91-1369,-1-13-2043,-2-7 1667</inkml:trace>
</inkml:ink>
</file>

<file path=ppt/ink/ink3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8.9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1 10338,'-4'15'3659,"6"16"-2411,-2-25-590,21 132 2902,31 66-4600,-50-197 932,-2-5-1205</inkml:trace>
</inkml:ink>
</file>

<file path=ppt/ink/ink3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0.5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0 117 11963,'4'67'4147,"11"32"-3309,-9-68-432,-2 6 2562,-5-72-2551,1 0 1,8-58-1,-6 76-412,1 1-1,1-1 1,0 1 0,1 0 0,0 0-1,1 1 1,1-1 0,11-17 0,-18 33-16,0-1 0,1 1 0,-1-1 1,1 0-1,-1 1 0,0-1 0,1 1 0,-1-1 1,1 1-1,0-1 0,-1 1 0,1-1 0,-1 1 1,1-1-1,0 1 0,-1 0 0,1-1 1,0 1-1,-1 0 0,1 0 0,0-1 0,-1 1 1,1 0-1,0 0 0,0 0 0,-1 0 1,1 0-1,0 0 0,0 0 0,-1 0 0,1 0 1,0 1-1,-1-1 0,1 0 0,0 0 1,-1 1-1,1-1 0,0 0 0,-1 1 0,1-1 1,0 1-1,-1-1 0,1 1 0,-1-1 1,1 1-1,-1-1 0,1 1 0,-1-1 0,1 1 1,-1 0-1,0-1 0,1 2 0,3 5-65,0 0 0,0 1-1,4 13 1,-5-14 98,26 95 150,-29-102-167,0 1 0,0-1 0,1 0 0,-1 1 0,0-1 1,0 0-1,0 1 0,0-1 0,0 0 0,1 1 0,-1-1 0,0 0 0,0 1 1,1-1-1,-1 0 0,0 0 0,0 1 0,1-1 0,-1 0 0,0 0 0,1 1 1,-1-1-1,0 0 0,1 0 0,-1 0 0,0 0 0,1 0 0,-1 1 0,0-1 1,1 0-1,-1 0 0,1 0 0,-1 0 0,0 0 0,1 0 0,-1 0 0,0 0 1,1-1-1,-1 1 0,1 0 0,-1 0 0,1 0 0,15-16-80,9-25 55,-16 23 74,0 1 0,0 1 0,2 0 0,0 0 0,22-23 0,-32 38-51,0 0 0,0 1 0,0-1 0,0 0 0,0 1-1,0-1 1,1 1 0,-1 0 0,0-1 0,0 1 0,1 0 0,-1 0 0,0 0 0,0 0-1,1 0 1,-1 0 0,0 0 0,0 0 0,1 0 0,-1 0 0,0 1 0,0-1-1,0 1 1,1-1 0,-1 1 0,0-1 0,0 1 0,0 0 0,0-1 0,0 1-1,0 0 1,0 0 0,0 0 0,0 0 0,1 1 0,5 6-21,0-1 0,-1 1 0,7 12 0,-8-13 25,7 9 46,-1 1 1,-1 0-1,-1 1 0,0 0 1,-2 0-1,0 1 0,0 0 1,-2 1-1,4 23 0,-7-25-50,2 9-278,1 38-1</inkml:trace>
</inkml:ink>
</file>

<file path=ppt/ink/ink3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1.2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96 139 8402,'41'-12'4717,"51"-22"1,-90 33-4565,0-1 0,0 1 0,1-1-1,-1 0 1,0 0 0,0 0 0,0 0 0,-1 0 0,1 0-1,0 0 1,-1-1 0,0 1 0,1-1 0,-1 1 0,0-1-1,0 1 1,-1-1 0,1 0 0,0 1 0,0-5 0,-1 5-155,0 1 0,0-1 0,0 1-1,0-1 1,0 1 0,0-1 0,0 1 0,-1-1 0,1 1 0,0-1 0,-1 1 0,0-1 0,1 1 0,-1-1 0,0 1 0,1 0 0,-1-1 0,0 1 0,0 0 0,0 0 0,0-1 0,0 1 0,-1 0 0,1 0 0,0 0 0,0 1 0,-1-1 0,1 0 0,0 0 0,-1 1 0,1-1 0,-1 1 0,1-1 0,-1 1 0,1-1 0,-1 1 0,-2 0 0,-4 0-172,0 0 0,1 1 1,-1 0-1,0 0 0,1 1 1,-1 0-1,1 0 0,-1 1 1,1-1-1,0 2 0,0-1 1,0 1-1,1 0 0,-1 1 1,1-1-1,0 1 0,0 1 1,-8 8-1,5-3 231,0-1-1,0 1 1,1 1 0,0 0 0,1 0-1,1 0 1,0 1 0,0 0-1,-6 24 1,11-32-6,0-1-1,1 0 1,-1 0 0,1 0-1,0 1 1,0-1-1,0 0 1,0 0 0,1 1-1,0-1 1,0 0-1,0 0 1,0 0 0,1 0-1,0 0 1,-1 0-1,1 0 1,1-1 0,-1 1-1,0-1 1,1 1-1,0-1 1,0 0 0,0 0-1,0 0 1,0-1-1,1 1 1,-1-1 0,1 1-1,0-1 1,-1 0-1,6 1 1,-2 0-117,0-1 0,0 1 0,0-1 0,1-1 0,-1 1 0,1-2 0,-1 1 0,1-1 0,-1 0 1,1 0-1,-1-1 0,1 0 0,-1 0 0,1-1 0,-1 0 0,0 0 0,10-5 0,-7 2-824,0-1 0,0 0 0,8-8 1,-5 3 163</inkml:trace>
</inkml:ink>
</file>

<file path=ppt/ink/ink3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1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80 3 11594,'-1'0'118,"1"0"-1,-1-1 0,0 1 0,1-1 1,-1 1-1,0 0 0,0 0 0,0 0 1,1-1-1,-1 1 0,0 0 0,0 0 0,0 0 1,1 0-1,-1 0 0,0 0 0,0 0 1,1 1-1,-1-1 0,0 0 0,0 0 0,0 1 1,1-1-1,-1 0 0,0 1 0,1-1 1,-1 1-1,0-1 0,1 1 0,-2 0 0,-22 16-272,21-13 180,-1 0 0,1 0 1,0 1-1,0 0 1,1-1-1,-1 1 0,1 0 1,0 0-1,1 0 1,-1 1-1,1-1 0,0 0 1,0 9-1,0-12-3,1 0 0,0 0-1,0 0 1,0 0-1,0 0 1,1 0 0,-1 0-1,0 0 1,1 0-1,-1 0 1,1 0 0,0-1-1,-1 1 1,1 0 0,0 0-1,0 0 1,0-1-1,1 1 1,-1-1 0,0 1-1,1-1 1,-1 1 0,1-1-1,-1 0 1,1 0-1,-1 1 1,1-1 0,0-1-1,0 1 1,0 0 0,-1 0-1,1 0 1,0-1-1,0 1 1,0-1 0,0 0-1,0 0 1,4 1-1,-5-1 37,1-1 0,0 1 0,0 0 0,0 0-1,-1-1 1,1 1 0,0-1 0,0 1 0,-1-1-1,1 0 1,0 0 0,-1 1 0,1-1 0,-1 0-1,1-1 1,-1 1 0,0 0 0,3-2-1,-1-1 45,-1 0 0,1 0 0,0 0 0,-1 0 0,0-1 0,0 1 0,1-5 0,1-3 222,-1 0 0,-1 0-1,0 0 1,1-24 0,-3 65-743,28 66 689,-5-22-4950,-22-67 4012</inkml:trace>
</inkml:ink>
</file>

<file path=ppt/ink/ink3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2.2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90 11538,'-8'27'4819,"14"-42"-3772,0-8-677,-4 13-263,0 0 1,1 1-1,5-13 0,-7 21-77,-1-1 0,1 0 0,0 1 0,0-1 0,0 1 1,0-1-1,0 1 0,1-1 0,-1 1 0,0 0 0,1-1 1,-1 1-1,1 0 0,-1 0 0,1 0 0,-1 0 0,1 0 1,0 1-1,0-1 0,-1 0 0,1 1 0,0-1 1,2 1-1,-2 0-17,0 0-1,0 1 1,0 0 0,0-1 0,0 1 0,0 0 0,0 0-1,0 0 1,0 0 0,0 0 0,-1 0 0,1 0 0,0 1-1,-1-1 1,1 1 0,-1-1 0,0 1 0,1 0 0,-1-1-1,0 1 1,0 0 0,0 0 0,1 3 0,2 3 31,-1 0 1,1 1-1,-2-1 1,3 10-1,-3-4-44,-2-12-217,0 1-1,0 0 1,0-1 0,1 1-1,-1-1 1,1 1 0,-1-1-1,1 1 1,0-1 0,0 1-1,2 1 1</inkml:trace>
</inkml:ink>
</file>

<file path=ppt/ink/ink3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2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179 1 12595,'-13'5'228,"-1"0"1,1 1 0,0 0 0,0 1-1,1 0 1,0 1 0,0 1-1,1 0 1,-14 14 0,24-22-207,0 0 1,0 1-1,1-1 0,-1 0 1,0 0-1,1 0 0,-1 1 1,1-1-1,-1 0 0,1 1 1,-1-1-1,1 0 1,0 1-1,0-1 0,0 0 1,0 1-1,0-1 0,0 0 1,0 1-1,0-1 0,1 1 1,-1-1-1,0 0 1,1 0-1,-1 1 0,1-1 1,-1 0-1,1 0 0,0 1 1,0-1-1,-1 0 0,2 1 1,4 5-15,0-1 0,0 0 0,0 0 1,9 6-1,-4-3 17,2 1 172,-1 1-1,0 0 1,-1 1-1,0 1 1,13 20-1,-22-30-82,0-1-1,-1 1 1,1 0 0,-1 0-1,0 0 1,0 0-1,0 0 1,0 0-1,-1 0 1,1 0 0,-1 0-1,0 0 1,0 0-1,0 1 1,0-1-1,0 0 1,-1 0 0,1 0-1,-1 0 1,0 0-1,0 0 1,0 0-1,-1 0 1,1 0 0,-1 0-1,1-1 1,-1 1-1,0-1 1,0 1-1,0-1 1,0 0 0,0 1-1,-1-1 1,1 0-1,-6 3 1,1 0-141,0-1-1,-1 1 1,1-1 0,-1 0 0,0-1 0,-12 4-1,9-4-876,0-1-1,0 0 1,0-1-1,-17 1 1,14-2 106</inkml:trace>
</inkml:ink>
</file>

<file path=ppt/ink/ink3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3.6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160 1 10178,'-1'0'235,"1"0"0,-1 0 1,0 1-1,0-1 0,1 0 0,-1 1 0,0-1 0,1 1 0,-1-1 1,0 0-1,1 1 0,-1 0 0,1-1 0,-1 1 0,1-1 0,-1 1 0,1 0 1,-1-1-1,1 1 0,0 0 0,-1-1 0,1 1 0,0 0 0,-1 1 1,-6 25-1067,5-18 1287,-17 70-118,-3-1 0,-51 117 0,69-186-140,1-4 3,1-1-1,0 1 1,-1 0-1,2 0 1,-1 0-1,1 0 1,-1 0-1,1 0 1,1 0 0,-1 10-1,3-15-117,0 1 0,0 0 0,0-1 0,0 1 0,0-1 0,0 0 0,0 0 0,0 0 0,0 0-1,0 0 1,1 0 0,-1 0 0,4-2 0,-3 2-28,74-11 275,58-4 821,-77 8-894,-44 5-236,-1 0-1,1 1 0,0 0 0,16 2 0,-21-1-94,5 0-167</inkml:trace>
</inkml:ink>
</file>

<file path=ppt/ink/ink3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3.9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0 11058,'-2'15'961,"-1"3"919,1 4-680,2 4 72,0 4 17,1 1-209,2 4-488,-1 0-224,0-3-320,0-2-16,0-9 24,0-1-320,1-8-616,0-2-416,0-6-809,1-4 1057</inkml:trace>
</inkml:ink>
</file>

<file path=ppt/ink/ink3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4.2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13251,'1'9'600,"3"8"448,-1 8 24,3 19 161,-3 10 175,2 14-72,1 3-95,-2 0-289,0-5-280,0-13-400,-2-9-152,-2-18-376,2-7-472,-1-13-1233,2-3 1081</inkml:trace>
</inkml:ink>
</file>

<file path=ppt/ink/ink3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0.6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52 13995,'2'-4'444,"-1"1"0,1-1 0,-1 1 0,1-1 0,-1 1 1,0-1-1,-1 0 0,1 1 0,0-1 0,-1 0 0,0 0 0,0-4 0,-13 425-123,2-139-319,10-259 23,2 1 0,-1-1 0,2 0 1,1 1-1,0-1 0,9 26 0,-11-44 20,-1 0 1,1-1-1,0 1 0,0 0 0,0 0 1,0 0-1,-1-1 0,1 1 1,0 0-1,0-1 0,0 1 0,0-1 1,0 1-1,1-1 0,-1 0 1,0 1-1,0-1 0,0 0 1,0 0-1,0 0 0,0 0 0,1 0 1,-1 0-1,0 0 0,2 0 1,31-6 450,18-5-353,0-4 0,65-26 0,-91 31-117,47-11 0,-20 7-5,-38 10-210,0 1 0,0 0 0,0 1 0,18 0 0</inkml:trace>
</inkml:ink>
</file>

<file path=ppt/ink/ink3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1.0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1 229 12699,'0'-2'688,"2"-2"224,2 0-168,8-2-304,11-4-120,15-4-160,8-2-112,4-4-16,-9 2-16,-5 2 0,-10-1 0,-4 3-8,1-2 8,-1 0-128,-2 2-312,-2 0-328,-4 0-1736,-6 0 1503</inkml:trace>
</inkml:ink>
</file>

<file path=ppt/ink/ink3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1.2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26 195 11202,'-12'-12'889,"2"2"847,6 0-520,4 4-240,8 1-151,10-3-321,6-2-152,22-4-48,1-6 32,5-4-80,0 6-40,-13-2-104,-1 8-72,-12 4-24,-4-3-352,-12 5-336,0 6 368</inkml:trace>
</inkml:ink>
</file>

<file path=ppt/ink/ink3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2.2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 0 11594,'-3'3'177,"1"0"0,0 0-1,0 0 1,0 0 0,0 0-1,1 1 1,-1-1 0,1 1-1,0-1 1,0 1-1,-1 4 1,-3 43 266,4-34-244,0 197 427,-3 19 410,-1-182-637,1-17 300,1 0 0,3 68-1,1-101-645,-1 0 0,1-1-1,-1 1 1,1 0 0,-1-1-1,1 1 1,-1-1 0,1 1-1,0-1 1,-1 1 0,1-1-1,0 1 1,0-1 0,-1 0-1,1 1 1,0-1 0,0 0-1,-1 0 1,1 0 0,0 0-1,0 1 1,0-1 0,-1 0 0,1 0-1,0 0 1,0-1 0,0 1-1,-1 0 1,2 0 0,1 0 96,10-1 51,1-1 1,-1 0-1,0-1 0,20-6 1,-19 5-170,0 0 1,0 1 0,28-3-1,223-3 85,-263 9-199,0 0-1,1 0 1,-1 0-1,0 1 1,0-1-1,0 1 1,0 0-1,0 0 1,3 1-1,15 13-4831,-14-9 4189</inkml:trace>
</inkml:ink>
</file>

<file path=ppt/ink/ink3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5.9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1 247 14555,'7472'-246'0</inkml:trace>
</inkml:ink>
</file>

<file path=ppt/ink/ink3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7.9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32 144 6369,'0'-2'491,"0"0"0,0 0 0,-1 0 0,1 0-1,-1 0 1,1 0 0,-1 0 0,0 0 0,0 0-1,-1-2 1,1 3-293,0-1 1,0 1-1,1-1 0,-1 0 1,0 1-1,1-1 0,-1 0 0,1 0 1,-1-3 512,1 4-608,-1 0 1,0-1-1,1 1 0,-1 0 0,1-1 0,-1 1 0,1 0 0,0-1 0,-1 1 0,1-1 1,0 1-1,0 0 0,0-1 0,0 1 0,0-1 0,0 1 0,1-2 0,-1-9 642,-1 10-675,0-2-3,0 1 0,0-1 0,0 1 0,0-1 0,0 0 0,1 1 0,-1-1 0,1-6 0,-5-11 215,5 30-327,6 206-126,13 176 98,-10-159 99,-4-175-7,1 18 174,-6-74-142,0 4 475,0-3-225,0-5-368,0 3 123,2-3-865</inkml:trace>
</inkml:ink>
</file>

<file path=ppt/ink/ink3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9.9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1 173 18203,'7567'-173'0</inkml:trace>
</inkml:ink>
</file>

<file path=ppt/ink/ink3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1.3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11362,'0'0'1767,"-1"0"-1735,1 0-1,0 0 0,0 0 0,0 0 0,0 0 1,0 0-1,-1 0 0,1 0 0,0 0 0,0 0 0,0 0 1,0 0-1,-1 0 0,1 1 0,0-1 0,0 0 1,0 0-1,0 0 0,0 0 0,-1 0 0,1 0 0,0 0 1,0 0-1,0 1 0,0-1 0,0 0 0,0 0 1,0 0-1,0 0 0,0 0 0,-1 0 0,1 1 0,0-1 1,0 0-1,0 0 0,0 0 0,0 0 0,0 1 0,0-1 1,0 0-1,0 0 0,0 0 0,0 0 0,0 1 1,0-1-1,0 0 0,0 0 0,1 0 0,-1 0 0,2 30 12,1-1-1,11 43 1,-5-25 19,14 74 550,-6 2 1,2 159 0,-19-261-661,1 31-224,-13 101-1,19-186 57</inkml:trace>
</inkml:ink>
</file>

<file path=ppt/ink/ink3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2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10698,'-3'1'3034,"2"7"-2335,1 12-1075,0-18 563,11 414 3261,2-103-2646,-1-171-2065,-12-142 1226,0 0 1,0 0-1,0 0 0,0 0 1,0 0-1,0 1 0,0-1 0,0 0 1,0 0-1,0 0 0,0 0 1,0 0-1,0 0 0,0 1 1,0-1-1,0 0 0,0 0 0,0 0 1,0 0-1,0 0 0,0 0 1,0 0-1,1 0 0,-1 1 1,0-1-1,0 0 0,0 0 1,0 0-1,0 0 0,0 0 0,0 0 1,0 0-1,1 0 0,-1 0 1,0 0-1,0 0 0,0 0 1,0 0-1,0 0 0,0 0 0,0 0 1,1 0-1,-1 0 0,0 0 1,0 0-1,0 0 0,0 0 1,0 0-1,0 0 0,0 0 1,1 0-1,-1 0 0,0 0 0,0 0 1,0 0-1,0 0 0,0 0 1,0 0-1,0 0 0,0 0 1,1-1-1,4-5 102</inkml:trace>
</inkml:ink>
</file>

<file path=ppt/ink/ink3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3.8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24 5681,'-4'-6'7532,"4"5"-7281,0 1-206,0-1-1,0 1 1,0 0-1,0-1 1,0 1-1,0 0 1,-1-1 0,1 1-1,0 0 1,0-1-1,0 1 1,0 0-1,0-1 1,0 1-1,-1 0 1,1 0 0,0-1-1,0 1 1,0 0-1,-1 0 1,1-1-1,0 1 1,0 0-1,-1 0 1,1-1 0,0 1-1,-1 0 1,1 0-1,0 0 1,-1 0-1,1 0 1,0-1 0,-1 1-1,1 0 1,0 0-1,-1 0 1,1 0-1,-1 0 1,1 0-4,0 0-1,0-1 1,0 1-1,0 0 1,0 0 0,0-1-1,0 1 1,0 0-1,0-1 1,0 1 0,0 0-1,0 0 1,0-1-1,1 1 1,-1 0-1,0-1 1,0 1 0,0 0-1,0 0 1,0 0-1,1-1 1,-1 1 0,0 0-1,0 0 1,1 0-1,-1-1 1,0 1 0,0 0-1,1 0 1,-1 0-1,0 0 1,0 0 0,1 0-1,-1-1 1,0 1-1,0 0 1,1 0 0,-1 0-1,0 0 1,1 0-1,-1 0 1,0 0 0,1 0-1,-1 0 1,0 0-1,0 1 1,1-1 0,-1 0-1,0 0 1,0 0-1,1 0 1,-1 0 0,0 0-1,0 1 1,1-1-1,-1 0 1,0 0 0,0 0-1,1 0 1,-1 1-1,0-1-29,0 0 0,0 0-1,0 0 1,0 1 0,0-1-1,0 0 1,0 0 0,0 0-1,0 0 1,0 0-1,0 0 1,0 0 0,0 1-1,0-1 1,0 0 0,0 0-1,0 0 1,0 0-1,0 0 1,0 0 0,0 0-1,0 0 1,0 1 0,-1-1-1,1 0 1,0 0 0,0 0-1,0 0 1,0 0-1,0 0 1,0 0 0,0 0-1,0 0 1,0 0 0,-1 0-1,1 0 1,0 0-1,0 1 1,0-1 0,0 0-1,0 0 1,0 0 0,0 0-1,-1 0 1,1 0 0,0 0-1,0 0 1,0 0-1,0 0 1,-1 0-4,1 0 1,0 0-1,0 0 0,-1 0 1,1 0-1,0 0 0,-1 0 1,1 0-1,0 0 1,0 0-1,-1 1 0,1-1 1,0 0-1,0 0 0,0 0 1,-1 0-1,1 1 0,0-1 1,0 0-1,0 0 0,-1 1 1,1-1-1,0 0 0,0 0 1,0 1-1,0-1 0,0 0 1,0 0-1,-1 1 1,1-1-1,0 0 0,0 1 1,0-1-1,28 258 12,-17-156 0,4 24-2,-7-79-12,1-5 13,2 64 0,-11-8 35,0-97-149,0-4-2168,-2-13 822,0-7 518</inkml:trace>
</inkml:ink>
</file>

<file path=ppt/ink/ink3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4.7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9266,'0'2'5513,"2"19"-5477,75 542 2337,-52-346-1685,-22-196-726,-2-13-321,0-1 0,0 1 0,0 0 0,-1-1 0,-1 1 0,-1 15 0,-1-7-96,0 0 60</inkml:trace>
</inkml:ink>
</file>

<file path=ppt/ink/ink3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5.4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 9498,'-3'39'5015,"2"-30"-4822,0 0 0,0 0 0,1 0 0,0-1 0,2 17 0,15 48 835,8 50 203,24 114-512,-41-200-672,4 63 1,4 15-476,-8-76-1346,-8-35 1003</inkml:trace>
</inkml:ink>
</file>

<file path=ppt/ink/ink3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8.5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0 225 18074,'6035'-224'0</inkml:trace>
</inkml:ink>
</file>

<file path=ppt/ink/ink3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1.3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0 111 18460,'6057'-111'0</inkml:trace>
</inkml:ink>
</file>

<file path=ppt/ink/ink3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3.5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1 155 10570,'0'-2'191,"1"0"1,-1 0-1,1 0 0,0 1 0,-1-1 1,1 0-1,0 0 0,0 1 0,0-1 1,0 1-1,1-1 0,-1 1 0,0-1 1,4-1-1,22-18 454,-7 10-607,1 1-1,0 1 0,0 1 1,37-10-1,93-11 205,-104 22-115,103-6 131,-116 11-165,-19 3-74,1 0 0,-1 1 0,1 1 0,-1 0 0,24 9-1,6 1 1,-24-6-11,-1 0 0,28 14 0,18 7 32,-60-26-33,0 1-1,0 0 1,0 1 0,-1-1-1,1 1 1,-1 0-1,0 0 1,-1 1 0,1 0-1,-1-1 1,1 1-1,-2 1 1,1-1-1,0 1 1,-1-1 0,3 8-1,-6-10 0,1 1-1,-1 0 1,0 0-1,0 0 0,0 0 1,-1 0-1,0-1 1,1 1-1,-1 0 0,0 0 1,-1-1-1,1 1 1,-1-1-1,-2 5 1,-4 12 8,-11 32-14,-2-1 1,-2-2-1,-3 0 0,-2-1 0,-2-2 0,-54 66 1,65-87 2,0 1 0,2 1 0,-16 34 0,-32 91 0,28-64-5,31-72-5,0-1-1,1 1 1,1 0 0,-3 25 0,6-33 6,0 0 1,1 0 0,-1 1 0,2-1-1,-1 0 1,1 0 0,1 0 0,0 0 0,0 0-1,5 14 1,-2-15 2,0 0-1,0 0 0,1-1 1,0 1-1,0-1 0,1 0 1,8 6-1,-5-4-2,3 2 2,0 0 1,0-1-1,1-1 1,1 0-1,23 9 1,-7-6 101,56 11-1,-83-21-83,10 2 49,0 0 0,0-1 0,17 0 0,-25-3 59,-5 1-109,0 0 1,0 0-1,0 0 0,0 0 0,0 0 1,0 0-1,0 0 0,0 0 1,0 1-1,0-1 0,0 0 0,-1 1 1,1-1-1,0 0 0,0 1 0,0-1 1,0 1-1,0-1 0,-1 1 1,2 1-1,-2-2-1,1 1 0,-1-1 0,0 1 0,0-1 0,0 1 0,1-1 0,-1 1 0,0-1 0,0 1 0,0-1 0,0 1 0,0-1 0,0 1 0,0 0 0,0-1 0,-1 1 0,1-1 0,0 1 0,0-1 0,0 1 0,0-1 0,-1 1 0,1-1-1,0 1 1,-1-1 0,1 0 0,0 1 0,-1-1 0,1 1 0,0-1 0,-1 0 0,1 1 0,-1-1 0,1 0 0,-1 1 0,1-1 0,-1 0 0,-1 1-17,1 0 0,0 0-1,-1 0 1,1 1-1,0-1 1,0 0 0,0 0-1,0 1 1,0-1 0,0 0-1,0 1 1,1-1 0,-1 1-1,0-1 1,1 1-1,-1-1 1,1 1 0,0-1-1,-1 3 1,-1 2-6,-3 4 20,-2 1 0,1-1 1,-1 0-1,-1 0 0,0-1 0,0 0 1,-18 14-1,-13 16 24,27-26-39,1 0 0,0 1 0,1 1 0,1 0 0,0 0 0,-11 27 0,18-35-5,-1 0 0,1 0 0,0 1 0,0-1 0,1 1 0,0-1 1,1 1-1,-1-1 0,2 1 0,-1-1 0,1 1 0,0-1 0,0 1 0,1-1 0,0 1 0,0-1 0,1 0 0,3 7 0,21 29 13,2-1 1,2-1-1,36 37 0,-11-13-13,58 62-8,-58-68-14,70 97-1,-108-128 28,-2 0 0,-1 1 0,-1 1 0,-1 0 0,9 35 0,-5-2 19,13 100 1,-27-140-7,-1 0 1,-1 0-1,-2 1 1,0-1 0,-1 0-1,-1 0 1,-1-1-1,-9 29 1,-1-8 28,8-19 5,-2 0 1,-1 0-1,-1-1 0,-26 43 0,17-41 149,0 0 0,-2-2 0,-1-1 0,-1 0 0,-1-2 0,-27 19-1,2-7 381,-1-1 0,-70 30 0,92-47-399,-1-2-1,-1-1 1,1-1 0,-2-1 0,1-2 0,-48 5 0,66-12-207,0 0 0,1-1 0,-1-1 0,1 0 0,0-1 0,-1 0 1,1 0-1,-13-7 0,-12-7-595,-33-21 0,54 29 381,-135-85-2696,92 48 5309,28 15-1109</inkml:trace>
</inkml:ink>
</file>

<file path=ppt/ink/ink3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4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191 0 10322,'-8'14'2890,"-20"59"-2778,3 1 1,-23 113-1,26-97-43,12-49-36,-5 12 128,3 0-1,-10 103 0,22-153-114,0 0-1,0 0 1,0 1-1,0-1 1,0 0-1,1 0 1,-1 0-1,1 0 1,0 0-1,0 0 1,0-1-1,0 1 1,0 0-1,1 0 1,-1-1-1,3 4 1,-1-3-21,0-1 0,0 0 1,0-1-1,0 1 1,0 0-1,0-1 1,1 1-1,-1-1 1,0 0-1,1 0 1,-1-1-1,1 1 0,5-1 1,27 4 74,0-3 1,0-1-1,46-6 1,111-24 48,-126 18-104,-3-1-27,-32 7-66,0 0 1,56-2 0,-88 10-1075,5 0 937</inkml:trace>
</inkml:ink>
</file>

<file path=ppt/ink/ink3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4.6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0 7522,'-4'4'784,"2"8"608,2 8-736,0 14-112,6 13 32,2 7 225,2 4-65,-1-5-288,1-1-104,-4-7-184,0 3-64,-4-2-64,-4-1-8,-2 3-8,-2-2 8,0-6 664,0-13-496</inkml:trace>
</inkml:ink>
</file>

<file path=ppt/ink/ink3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5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0 177 10738,'6'0'760,"14"0"833,4-8-921,12-4-200,3-2 0,3-6-216,4 2-80,-7 2-104,-1-1-24,-8 5-32,-6-2 8,-6 4-200,-4 0-152,-1 2-272,-1 0-184,-2-2 440</inkml:trace>
</inkml:ink>
</file>

<file path=ppt/ink/ink3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5.5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 1 7298,'-10'21'1425,"-31"77"1852,36-84-2824,1-1 0,1 1-1,1 0 1,0 1 0,-1 21-1,46-38 186,100 26-667,-81-11 19,-56-12 9,183 42-12,-173-38 45,-1 1 1,0 1 0,0 0 0,0 1-1,-1 1 1,-1 0 0,1 1 0,13 13-1,-22-17-1,0 0-1,-1 0 1,0 1-1,0-1 1,0 1 0,-1 0-1,0 0 1,3 10-1,1 6 231,4 31 0,-9-42-25,-1-1 0,0 1 0,-1-1 0,0 1 0,-1 0 0,0-1 0,-1 1 0,0-1 0,-5 16 0,4-18-31,-1 0 0,0-1 0,0 0 1,0 0-1,-1 0 0,0 0 0,-1-1 0,1 1 1,-2-1-1,1-1 0,-1 1 0,-9 6 0,11-10-107,-20 16 557,-48 26-1,36-28-398,-42 15 0,63-27-235,0 0 1,0-2 0,0 0-1,-1-1 1,-24 0 0,27-1-252,0-2 0,0 0 0,0 0 0,-22-6 0,31 5 143,1 1-1,0-1 0,-1 0 1,1 0-1,0 0 0,0-1 1,0 1-1,0-1 0,0 0 1,1 0-1,-1 0 0,1-1 1,0 1-1,0-1 0,0 0 1,1 0-1,-4-6 0,-4-11 753</inkml:trace>
</inkml:ink>
</file>

<file path=ppt/ink/ink3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2.4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12 9666,'-3'-11'5921,"3"37"-5163,33 136-893,-8-52 139,-2 33 122,9 276 0,-19-271-22,-9-90 122,5-55-3291,-8-3 3097</inkml:trace>
</inkml:ink>
</file>

<file path=ppt/ink/ink3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3.3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25 9282,'-4'-21'6076,"3"18"-4992,2 15-906,22 105-306,3 27 400,-10 57 510,-8-82 113,36 192 0,-29-242-887,16 63 91,-29-110-72,-3-13-541,0-9 244,0-1-1,0 1 1,0 0-1,0-1 1,0 1-1,0-1 1,0 1-1,0-1 1,0 1-1,0-1 1,0 0 0,0 1-1,1-1 1,-2-1-1,-2-9-153</inkml:trace>
</inkml:ink>
</file>

<file path=ppt/ink/ink3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4.4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6 7554,'-4'-5'8568,"0"23"-8508,2-8-50,0 0-1,0-1 0,1 1 1,1 19-1,13 189 420,3 126 1337,-16-311-1611,-1-4-97,1-1 0,2 0 0,6 30 0,2 20 4,-5-29-416,-1-42-401</inkml:trace>
</inkml:ink>
</file>

<file path=ppt/ink/ink3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5.2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11 9466,'0'-1'220,"0"1"1,0-1-1,0 1 1,0-1-1,0 1 1,0-1-1,0 1 0,0-1 1,0 1-1,-1 0 1,1-1-1,0 1 0,0-1 1,0 1-1,-1 0 1,1-1-1,0 1 0,0-1 1,-1 1-1,1 0 1,0-1-1,-1 1 1,1 0-1,-1 0 0,1-1 1,-1 1-179,1 0-1,-1 1 1,1-1 0,-1 0 0,1 0 0,0 0 0,-1 1 0,1-1-1,-1 0 1,1 0 0,0 1 0,-1-1 0,1 0 0,0 1-1,-1-1 1,1 1 0,0-1 0,0 0 0,-1 1 0,1-1 0,0 1-1,0-1 1,0 0 0,0 1 0,-1-1 0,1 1 0,0-1-1,0 1 1,0-1 0,0 1 0,0-1 0,0 1 0,0 0 0,-1 16-68,0 0 0,0 1 1,5 31-1,-2-21 30,39 594 1273,-25-489-1120,-8-86-984,2 73 1,-10-119 98,2-1 205</inkml:trace>
</inkml:ink>
</file>

<file path=ppt/ink/ink3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6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9682,'0'0'3305,"0"10"-2165,4 63-997,18 100 0,-12-104 54,53 465 2747,-60-439-4501,-3-74 963</inkml:trace>
</inkml:ink>
</file>

<file path=ppt/ink/ink3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0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1 106 5441,'6'2'5614,"-2"2"-3729,-3-3-1837,-1-1 0,1 1 0,0 0 0,0-1 0,0 1 0,0 0 0,0-1 0,-1 1 0,1 0 0,0 0 0,-1 0 0,1 0 0,-1 0 0,1 0 0,-1 0 0,1 0 0,-1 0 0,0 0 0,1 0 0,-1 1 0,7 25 467,-5-11-472,1 0-1,0-1 1,10 26 0,27 84-43,-15-68-12,58 97 1,-77-145 14,1-1-1,0 0 0,1-1 1,0 1-1,11 6 1,15 16 5,-17-13 84,1-2 1,1 0 0,0-1-1,1-1 1,0-1-1,39 17 1,-34-17-79,0-2 0,0-1 0,1-1 0,0-1 0,42 5 0,15-8 123,102-7 1,-175 2-137,317-15 66,-293 13-65,36-8 0,6-1 18,346-26 18,-408 37-38,153-8-21,-127 9 15,-1 2 0,49 8-1,15 8 5,9 0-8,204 60 0,-290-69 6,23 7 8,-2 2-1,84 44 0,-73-20 5,-36-25 10,-6-1 11,-15-14-24,1-1 0,-1 1 0,0-1 0,1 1 0,-1-1-1,1 0 1,0 0 0,-1 0 0,1 0 0,0 0 0,2 1 0,0 1 40,-7-2-4,8-1 14,-1 0-46,-2-1 30,0-1 1,-1 0-1,1 0 0,-1 0 0,0 0 0,0 0 0,1 0 0,-1 0 0,0-3 0,0-4 56,-1 8-87,0 0 1,0 0 0,0 0-1,0 0 1,0 0 0,0 1-1,1-1 1,-1 0-1,0 0 1,0 0 0,1 0-1,-1 1 1,0-1-1,1 0 1,-1 0 0,1 1-1,-1-1 1,1 0-1,-1 1 1,1-1 0,0 0-1,0 0 9,0-1 0,-1 1-1,1 0 1,-1 0 0,1 0-1,-1 0 1,0-1 0,0 1-1,1 0 1,-1 0 0,0-1-1,0 1 1,0 0 0,0 0-1,0-1 1,-1-1 0,1 1-6,-1 0 0,1-1 0,0 1 0,0 0 0,0 0 0,1 0-1,-1-1 1,1 1 0,-1 0 0,2-3 0,-1 2-9,1-1 0,-1 1 1,0-1-1,0 0 0,0 0 0,-1 1 0,1-1 0,-1-7 0,0 6-2,0 1 0,1-1-1,0 1 1,-1-1 0,1 1 0,3-8 0,4-7 0,-7 14-2,1 0 0,0 0 1,0 1-1,0-1 0,1 1 0,-1 0 1,1 0-1,0 0 0,4-5 0,-3 6-7,0-1-1,-1 1 1,0-1-1,0 0 0,4-7 1,-4 7-1,0 0-1,0 0 1,0 0 0,0 0 0,6-5 0,17-16-53,-21 19 47,1 0 0,-1 1 0,1 0 0,0 0 0,8-4 0,-4 2-5,0 0 0,0-1 0,10-10 0,-14 11 5,2 1 1,-1-1 0,1 1-1,0 1 1,0-1-1,16-6 1,34-10-7,1 3 0,1 2 0,98-14 0,-63 24 20,-52 4 15,42-7 0,-23 1-16,1 3 0,110 5 0,-119 4 5,-26-1 1,35-2 1,20-2 4,-42 2-4,47-7 0,-63 5-1,0 1-1,45 3 1,-48 0 0,-1-1 0,1-1 0,-1-1 0,38-7 0,-31 4-2,0 0 1,1 2-1,32 2 1,46-4 0,-12-3 52,-49 4 1,44-8 1,-25 2-5,-46 7-31,0 0 0,1-2-1,-1 0 1,0-1 0,-1 0 0,33-16-1,6-7 25,-34 17 3,32-20 0,-48 27 17,-1 0 0,0-1 1,0 0-1,-1 0 1,1-1-1,-1 0 1,-1 0-1,1 0 0,5-9 1,2-5 158,-9 16-159,-1 1 0,1-1 0,-1 0-1,0 0 1,0 0 0,0 0-1,-1 0 1,1-1 0,-1 1-1,1-8 1,0 0 24,1 1 1,0-1-1,1 1 1,1 0-1,-1 0 0,12-18 1,-14 25-34,-1 0 1,-1 0-1,1 0 1,0 0-1,-1 1 0,0-1 1,0 0-1,0 0 1,0 0-1,-1 0 1,1 0-1,-1 0 1,0 0-1,-2-3 1,1-5-580,2 11 477,0 0 1,0 0-1,0 1 1,0-1-1,0 0 1,0 0-1,0 1 1,0-1 0,1 0-1,-1 1 1,0-1-1,1 0 1,-1 1-1,0-1 1,1 1-1,-1-1 1,1 0-1,0 0 1,3-6-2521,-4 6 2221</inkml:trace>
</inkml:ink>
</file>

<file path=ppt/ink/ink3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1.8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88 10386,'0'-7'3269,"0"6"-3181,0 1-1,0 0 1,0-1-1,0 1 1,0 0-1,-1-1 1,1 1-1,0 0 1,0-1 0,0 1-1,0-1 1,0 1-1,0 0 1,0-1-1,0 1 1,0-1-1,1 1 1,-1 0 0,0-1-1,0 1 1,0 0-1,0-1 1,0 1-1,1 0 1,-1-1-1,0 1 1,0 0 0,1-1-1,11-15 672,7-7-654,-14 19-92,1 0 0,-1 1 0,1 0 0,0 0 0,0 1 0,0 0 0,0 0 0,0 0 0,1 0 0,-1 1 0,12-1 0,-5 2 132,1 0-1,-1 1 1,1 0 0,21 5-1,-35-6-135,1 0-1,0 0 0,-1 1 1,1-1-1,-1 0 1,1 0-1,-1 0 1,1 1-1,-1-1 0,0 0 1,1 1-1,-1-1 1,1 1-1,-1-1 0,0 0 1,1 1-1,-1-1 1,0 1-1,1-1 1,-1 1-1,0-1 0,0 1 1,1-1-1,-1 1 1,0-1-1,0 1 1,0-1-1,0 1 0,0-1 1,0 1-1,0 0 1,0 0-1,-4 21-35,1-12 40,-4 16-22,-1 0 0,-16 32 0,-3 12 34,3-1 116,13-37-62,8-27-71,1 0 0,0 1 0,0-1 0,1 1 0,0-1 0,0 1 1,0 0-1,0-1 0,1 10 0,1-5 7,1 0 0,0-1 0,1 1 0,0-1 0,0 0 0,1 0 0,7 14 0,-6-11-41,2 0-455,28 24-3785,-27-28 3830</inkml:trace>
</inkml:ink>
</file>

<file path=ppt/ink/ink3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2.4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0 5001,'0'1'240,"-1"-1"0,1 0 1,0 0-1,-1 1 0,1-1 0,-1 0 0,1 1 1,0-1-1,-1 0 0,1 1 0,0-1 0,0 1 1,-1-1-1,1 0 0,0 1 0,0-1 0,0 1 1,-1-1-1,1 1 0,0-1 0,0 1 0,0-1 1,0 1-1,0-1 0,0 1 0,-1 18 358,0-13-35,0 5-83,1-7-197,-1 0 1,1 0-1,-1 0 0,0 0 0,0 0 1,-3 6-1,4-10-202,0 1 0,-1-1 1,1 0-1,0 1 0,0-1 1,0 0-1,0 1 0,-1-1 1,1 1-1,0-1 0,0 0 1,0 1-1,0-1 0,0 0 0,0 1 1,0-1-1,0 1 0,0-1 1,0 0-1,1 1 0,-1-1 1,0 0-1,0 1 0,0-1 0,0 0 1,0 1-1,1-1 0,-1 0 1,0 1-1,0-1 0,1 0 1,-1 1-1,0-1 0,0 0 1,1 0-1,-1 0 0,0 1 0,1-1 1,-1 0-1,1 0 0,-1 0 2,1 0 1,-1 0-1,1 0 0,-1 0 0,0 0 0,1 0 0,-1 0 0,1 0 1,-1 0-1,0 0 0,1-1 0,-1 1 0,0 0 0,1 0 0,-1 0 0,0-1 1,1 1-1,-1 0 0,0-1 0,0 1 0,1 0 0,-1 0 0,0-1 0,0 1 1,1-1-1,-1 1 0,0 0 0,0-1 0,0 1 0,0 0 0,0-1 1,1 1-1,-1-1 0,0 1 0,0 0 0,0-1 0,0 1 0,0-1 0,0 1 1,0 0-1,-1-1 0,1 0 0,-5 4 3427,14-2-3071,-6-1-2236,5-3-2225,-1-12 1742</inkml:trace>
</inkml:ink>
</file>

<file path=ppt/ink/ink3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5.0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317 0 10338,'-26'82'866,"-4"-2"1,-42 82-1,1-2-249,35-71 607,-41 153 1,76-237-1096,0 0 0,0-1 0,0 1-1,1 0 1,0 0 0,0 0 0,0-1-1,0 1 1,2 8 0,-1-11-56,0 0 0,0 0 0,0 0 0,0-1 0,0 1 0,0-1 0,0 1 0,1-1 0,-1 1 0,0-1 0,1 0 0,-1 1 0,1-1 0,0 0 1,-1 0-1,1 0 0,0 0 0,0-1 0,0 1 0,-1 0 0,1-1 0,0 1 0,0-1 0,0 0 0,0 0 0,0 1 0,3-2 0,24 1 300,0-1 0,-1-2 0,37-7 0,-7 1-102,112-9 208,84-13-131,-243 29-888,1-1 0,-1 0 0,0 0 0,0-1-1,20-11 1,-21-2-2718,-5 8 2473,3-4 106</inkml:trace>
</inkml:ink>
</file>

<file path=ppt/ink/ink3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5.2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12515,'0'0'2456,"0"4"-1656,8 14-360,6 10-71,13 27-105,9 13 64,0 13-24,-4 3-40,-11-9-88,-9-7-64,-8-13-80,-8-9 8,-12-10-296,5-3-344,-7-13-345,6 4 369</inkml:trace>
</inkml:ink>
</file>

<file path=ppt/ink/ink3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6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132 138 13043,'8'-5'3097,"3"-2"-1968,96-18-732,-59 15-324,-1-1 0,-1-3 0,50-21 0,-91 33-53,8-6 36,-13 8-62,0-1-1,1 1 1,-1 0-1,0-1 1,0 1-1,0-1 1,0 1-1,0 0 1,1-1-1,-1 1 1,0-1-1,0 1 1,0 0-1,0-1 1,0 1-1,-1-1 1,1 1-1,0-1 1,0 1-1,0 0 1,0-1-1,0 1 1,0-1-1,-1 1 1,1 0-1,0-1 1,0 1-1,-1 0 1,1-1-1,0 1 1,-1-1-1,0 0-20,0 1-1,0-1 1,0 0-1,0 0 1,0 1-1,0-1 1,0 1-1,0-1 1,-1 1-1,1-1 1,0 1-1,0 0 1,-1-1-1,1 1 1,0 0-1,-3 0 1,-24 1-167,22 0 155,-22 3 14,0 0 0,0 2 1,0 1-1,1 2 0,0 0 0,1 2 0,0 1 0,0 1 0,-27 19 0,6-5-8,33-20 94,0 1 0,1 0 1,0 1-1,0 0 0,1 1 1,-13 14-1,24-24-50,0 1 0,1 0 1,-1-1-1,1 1 0,-1 0 0,1-1 1,0 1-1,-1 0 0,1 0 0,0 0 1,-1-1-1,1 1 0,0 0 0,0 0 0,0 0 1,0 0-1,0-1 0,0 1 0,0 0 1,0 0-1,0 0 0,0 0 0,0-1 0,0 1 1,1 0-1,-1 0 0,0 0 0,1-1 1,-1 1-1,0 0 0,1 0 0,-1-1 0,1 1 1,-1 0-1,1-1 0,-1 1 0,1-1 1,1 2-1,3 1-7,0 1 1,0-1-1,0 0 1,9 4-1,-3-2 11,15 6 17,45 15 1,-40-16 6,34 17-1,4 4 8,-27-13-35,68 41 0,-98-52-9,-1 1-1,0 1 0,-1-1 1,0 2-1,0-1 0,-1 1 1,0 1-1,0 0 0,-2 0 1,10 16-1,-15-22 22,0 1 0,0-1 0,0 1 0,0 0 0,-1-1 0,0 1 0,0 0 0,-1 0 0,1 0 0,-1 0 0,-2 11 0,1-7 9,-1-1 1,-1 0 0,0 0 0,0 0-1,-1-1 1,-9 17 0,4-10 114,-1-1 0,-1 0 1,0 0-1,-1-1 0,-1-1 1,0 0-1,-24 17 0,27-23-41,-16 13 279,0-2 0,-1-2 1,-36 16-1,56-28-425,-1-1 1,0 0-1,0-1 0,0 0 0,0 0 0,0 0 1,0-1-1,0-1 0,0 1 0,0-1 0,0 0 1,0-1-1,0 0 0,1 0 0,-1-1 0,1 0 1,-1 0-1,-7-5 0,12 5-336,0 1-1,0-1 1,1 0 0,-1 0-1,0 0 1,1 0-1,0 0 1,-2-4 0,-6-10-132</inkml:trace>
</inkml:ink>
</file>

<file path=ppt/ink/ink3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6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6 16091,'-2'0'2449,"0"0"-1193,2-1 233,-2-3-1305</inkml:trace>
</inkml:ink>
</file>

<file path=ppt/ink/ink3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6.6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58 11787,'8'0'888,"10"-2"1120,4-4-880,18 2-23,1-2 103,15-2-192,3 4-104,3 0-304,2-2-151,-9 0-265,-1 4-88,-11-2-80,-5 0 8,-10 4-328,-8 0-297,-8-1-751,-4 1-392,-6 0 896</inkml:trace>
</inkml:ink>
</file>

<file path=ppt/ink/ink3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7.0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12675,'0'28'992,"-2"-4"744,0 0-295,2-8-113,0-5-400,4-7-584,0-2-144,0-4-344,0-2-280,8-7-744,3-7 1248,5-6-384</inkml:trace>
</inkml:ink>
</file>

<file path=ppt/ink/ink3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7.8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352 111 12843,'0'-4'202,"-1"0"0,1 0 0,-1 0 0,0 0 0,-1 0 0,1 0 1,-1 0-1,1 0 0,-1 1 0,0-1 0,-1 0 0,1 1 0,-1 0 0,1-1 1,-1 1-1,0 0 0,0 1 0,0-1 0,0 0 0,-8-3 0,4 1-163,-1 0-1,-1 1 0,1 1 0,-1-1 1,1 1-1,-1 0 0,0 1 0,-12-2 1,15 4-53,0 0 1,0 0-1,0 1 0,0-1 1,0 1-1,0 0 0,0 1 1,1 0-1,-1 0 1,0 0-1,1 0 0,-1 1 1,1 0-1,0 0 1,0 1-1,0-1 0,0 1 1,-7 7-1,0 2-23,0 1 0,1 0 0,1 1 0,0 0 1,-8 16-1,14-23 30,0 0 1,0 1-1,0 0 1,1-1-1,1 1 1,0 0-1,0 0 0,0 0 1,1 10-1,1-14 7,0-1 0,0 0 0,1 0 0,-1 0 0,1 0-1,0 0 1,1 0 0,-1 0 0,1 0 0,-1 0-1,1 0 1,0 0 0,1-1 0,-1 1 0,0-1 0,1 0-1,0 0 1,0 0 0,0 0 0,0 0 0,1-1-1,4 4 1,-1-2 32,0 0 0,1-1-1,-1 0 1,0-1 0,1 0-1,0 0 1,-1 0 0,1-1-1,0 0 1,0-1 0,0 0-1,14-1 1,-10-1 91,1 0-1,-1 0 1,0-1 0,0-1 0,0 0-1,0-1 1,14-7 0,-21 8-40,-1 0-1,1 0 1,-1 0 0,0 0-1,0-1 1,0 0 0,-1 0 0,1 0-1,-1 0 1,0 0 0,3-11-1,9-11 369,-11 20-365,-1-1 0,0 1 0,0 0 0,-1-1 0,0 0 0,0 0 0,0 0 0,-1 1-1,0-1 1,-1-10 0,1-4 236,4 0 92,-4 22-423,-1 0 0,0 1 0,1-1-1,-1 0 1,0 0 0,1 0 0,-1 1-1,0-1 1,0 0 0,1 0-1,-1 1 1,0-1 0,1 0 0,-1 0-1,0 1 1,0-1 0,0 0 0,1 1-1,-1-1 1,0 0 0,0 1 0,0-1-1,0 1 1,0-1 0,0 0-1,0 1 1,0-1 0,0 0 0,0 1-1,12 50-828,-10-43 873,14 71-313,0-10 136,11 128 1,1 60 117,-19-188 108,-5-39 32,1 1 0,14 43 0,-19-91-2954,0 4 3831,0-8-422</inkml:trace>
</inkml:ink>
</file>

<file path=ppt/ink/ink3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8.2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34 13347,'2'-2'1024,"2"2"512,14-6-527,5 6 15,25 2-184,6-6-104,5 0-296,-1-2-168,-9-2-216,-3 8-24,-10 0 32,-8-6-264,-9 8-840,-9-4-416</inkml:trace>
</inkml:ink>
</file>

<file path=ppt/ink/ink3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8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12683,'8'10'800,"6"0"360,10 6-264,8-8 145,3 2-153,5-7-184,0-1-128,-1-2-408,1 0-88,-4-2-392,0 2-360,-3 6-232,-7-2-2993,-2 0 2561</inkml:trace>
</inkml:ink>
</file>

<file path=ppt/ink/ink3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8.8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11578,'15'2'857,"5"-2"863,6 0-800,10-10-152,7 4-55,1-6-265,6-4-152,-1 4-184,-5-1-64,-4 7 16,-14-2-224,-10 2-656,-5 2-73</inkml:trace>
</inkml:ink>
</file>

<file path=ppt/ink/ink3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9.3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0 9634,'-7'7'746,"-27"30"1807,32-35-2417,0 1 0,0-1 1,1 1-1,-1 0 0,0 0 0,1-1 0,0 1 0,0 0 1,0 0-1,0 0 0,0 0 0,0 5 0,1-7-96,0 1 0,1-1 0,-1 0 0,0 1 0,1-1 0,-1 0 0,1 0 0,0 1 0,-1-1 0,1 0 0,0 0 0,0 0 0,0 0 0,-1 0 0,1 0 0,0 0-1,0 0 1,1 0 0,-1 0 0,0-1 0,0 1 0,0 0 0,1-1 0,-1 1 0,0-1 0,2 1 0,40 9 200,-36-9-191,9 2-4,52 8 52,-1 3 0,87 30 1,-150-43-97,125 52-2,-110-44 11,-2 0 1,0 1 0,0 1-1,29 25 1,-41-32 15,-1 0 0,0 0 0,-1 1 0,1-1 0,-1 1 0,0 0 0,0 0 0,0 0 0,-1 1 0,1-1 0,-1 0 0,-1 1 0,1-1 0,-1 1 0,0 0 0,0 0 0,0-1 0,-1 1 0,-1 12 0,-1-9 100,0 1-1,0-1 1,-1 0-1,0 0 1,-1 0 0,0 0-1,0 0 1,-1-1-1,0 0 1,0 0-1,-10 11 1,-19 17 1088,-2-1 1,-73 55-1,77-64-790,20-18-337,1 0 0,-1-1 1,-1 0-1,1-1 0,-1 0 0,0-1 0,-1 0 0,1-2 0,-1 1 0,-17 1 0,2-2-59,1-1 1,-1-2-1,1-1 1,-30-5 0,56 6-224,-1 0 0,1-1 0,-1 0 0,1 0 0,0 1 1,-1-1-1,1-1 0,0 1 0,0 0 0,0 0 0,0-1 0,0 1 1,0-1-1,0 0 0,1 1 0,-1-1 0,1 0 0,-1 0 0,1 0 1,-1 0-1,1-1 0,0 1 0,0 0 0,0 0 0,0-1 0,0-2 1,-3-12-837</inkml:trace>
</inkml:ink>
</file>

<file path=ppt/ink/ink3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0.9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171 108 13947,'43'-6'3225,"22"-14"-2889,-28 8 36,230-52 195,-256 61-541,-9 2-51,-5 1-216,-12-1 184,-1 0 1,0 1 0,1 1 0,-1 0 0,1 1 0,-17 5-1,-92 29 65,106-30-31,-34 10 16,-7 2-3,-104 48 1,161-65 0,-5 2 25,1 0 0,0 1-1,0 0 1,-10 8 0,16-11-3,-1-1 0,0 1-1,0 0 1,1 0 0,-1-1 0,1 1-1,-1 0 1,1 0 0,-1 0 0,1-1-1,-1 1 1,1 0 0,0 0 0,0 0-1,-1 0 1,1 0 0,0 0 0,0 0-1,0 0 1,0 0 0,0 0 0,0 0-1,0 0 1,0-1 0,0 1 0,1 0-1,-1 0 1,0 0 0,1 0 0,-1 0-1,0 0 1,1 0 0,-1-1 0,1 1-1,0 0 1,-1 0 0,1-1 0,-1 1-1,1 0 1,0-1 0,0 1 0,-1 0-1,1-1 1,1 1 0,11 8-17,1-1-1,0-1 1,0 0-1,1-1 1,25 8-1,-8-3 5,229 100 22,-203-81-24,-1 3-1,69 52 1,-101-67 8,-13-9-20,1-1-1,-1 2 1,-1 0 0,16 17-1,-25-24 26,0-1 0,0 1-1,0-1 1,0 1 0,-1 0-1,1-1 1,-1 1-1,0 0 1,0 0 0,0 0-1,0 0 1,0 1 0,-1-1-1,1 0 1,-1 0-1,0 0 1,0 0 0,0 1-1,-1-1 1,1 0 0,-1 0-1,1 0 1,-1 0-1,0 0 1,0 0 0,-1 0-1,-1 4 1,-1-1 29,-1 1-1,0-1 1,-1 1-1,1-2 1,-1 1-1,0 0 1,-10 6-1,-49 29 169,62-39-199,-35 18 283,-2-1-1,-1-1 1,0-3 0,-68 17-1,97-30-273,1 1-1,0-2 0,-1 0 1,1 0-1,-1-1 1,0 0-1,1-1 1,-1 0-1,1-1 1,0-1-1,-19-5 0,28 7-178,0 0-1,0 0 0,1 0 0,-1 0 1,1 0-1,-1 0 0,1-1 1,0 1-1,-1 0 0,1-1 0,0 1 1,0-1-1,0 0 0,0 1 0,0-1 1,0 0-1,0 1 0,1-1 0,-1 0 1,1 0-1,-1 0 0,1 1 0,0-1 1,-1 0-1,1 0 0,0 0 0,0 0 1,0 0-1,1 0 0,-1 1 0,0-1 1,1 0-1,-1 0 0,1 0 0,0 1 1,0-1-1,-1 0 0,3-2 0,19-28-1939</inkml:trace>
</inkml:ink>
</file>

<file path=ppt/ink/ink3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1.3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10130,'6'4'672,"11"12"753,5 8-697,20 18-88,12 7 144,7 13-8,13 7 96,3 3-103,-5-5-145,-9-11-296,-7-8-160,-22-19-112,-5-1-24,-9-10 0,-2-6-96,-6 0-592,2-10-329,-8-6 449</inkml:trace>
</inkml:ink>
</file>

<file path=ppt/ink/ink3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1.5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1 10810,'-20'18'688,"-2"6"633,-4 3-513,-3 17 64,-1 6-16,-2 9-40,2 3-119,6-7-233,1-3-128,5-10-296,-2-5-24,4-5 88,-2-4-288,2 0-752,0 6 159,4-7 97</inkml:trace>
</inkml:ink>
</file>

<file path=ppt/ink/ink3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2.1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1 9306,'-138'264'4358,"118"-219"-3792,2 2 0,2-1 1,-19 95-1,34-136-467,0 0 1,0 0-1,1-1 1,0 1 0,0 0-1,0 0 1,0-1-1,1 1 1,0 0-1,2 6 1,-2-9-33,0 0 1,0 0 0,1 0-1,-1 0 1,1 0-1,-1 0 1,1 0-1,0 0 1,-1 0-1,1-1 1,0 1 0,0-1-1,1 0 1,-1 1-1,0-1 1,0 0-1,1 0 1,-1 0-1,0-1 1,4 2 0,15 3 261,0-2 0,0 0 0,40 1 1,67-9-16,-91 2-273,9 0-71,0-2-1,0-2 1,55-16 0,-93 20-270,0 0 0,0 0 1,0-1-1,-1 0 1,0 0-1,0-1 0,0 0 1,0 0-1,-1 0 1,1-1-1,-1 0 1,-1 0-1,9-13 0,1-3-176</inkml:trace>
</inkml:ink>
</file>

<file path=ppt/ink/ink3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2.3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 1 9298,'-10'0'1016,"6"8"1113,2 3-1513,-2 17-224,10 16-48,-4 18 104,6 9 80,6 4-120,-8-7-32,0-10-136,4-7-120,-4-11-88,0-2 0,4-13-240,-8-1-296,-2-18 280</inkml:trace>
</inkml:ink>
</file>

<file path=ppt/ink/ink3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2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 10690,'8'0'1025,"8"0"1143,10 0-1136,19 0-160,11-2-39,14 0-209,5 0-144,-7 0-264,-3 0-104,-23 2-64,-6-2-24,-17 2-456,-11 0-480,-6 0 511</inkml:trace>
</inkml:ink>
</file>

<file path=ppt/ink/ink3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2.9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10826,'10'8'945,"6"2"551,14 0-640,4-2-64,10-2-280,7-2-64,1-2-240,-3-2-96,1 0-112,-14 0-240,-2 0-424,-5 0-824,-5 0 792</inkml:trace>
</inkml:ink>
</file>

<file path=ppt/ink/ink3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3.8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0 114 12731,'0'-1'186,"1"0"0,-1-1 1,0 1-1,1 0 0,-1 0 0,1 0 1,-1 0-1,1 0 0,0 0 1,0 0-1,-1 0 0,1 0 0,0 1 1,0-1-1,0 0 0,0 0 1,0 1-1,0-1 0,1 0 0,24-13-304,-19 11 384,12-6-105,0 1 0,1 1 1,35-7-1,65-6 365,-95 17-429,6-2 9,56-6 104,-79 11-222,0 0 0,0 0 0,0 0 0,0 1 1,0 1-1,0-1 0,0 1 0,9 4 0,-14-5-10,-1 0-1,0 0 0,0 1 1,0-1-1,-1 0 1,1 1-1,0 0 1,-1-1-1,1 1 0,0 0 1,-1 0-1,0 0 1,0 0-1,1 0 1,-1 0-1,0 1 0,-1-1 1,1 0-1,0 0 1,-1 1-1,1-1 1,-1 0-1,0 1 0,0 3 1,0 5-42,0 0 0,-1 0 0,-1-1 0,-3 14 0,-5 9 26,-1 0-1,-2 0 1,-29 52 0,-43 51 37,62-105 42,2 1 0,2 1 0,1 1 1,-14 35-1,31-66-18,0-1 0,0 1 1,1-1-1,-1 1 0,1-1 0,-1 1 0,1-1 0,0 1 0,0-1 1,0 1-1,0-1 0,0 1 0,1-1 0,-1 1 0,1-1 1,0 1-1,0-1 0,0 1 0,0-1 0,0 0 0,0 0 1,0 1-1,1-1 0,-1 0 0,1 0 0,0 0 0,0-1 1,0 1-1,-1 0 0,1-1 0,1 1 0,-1-1 0,0 1 1,0-1-1,5 2 0,7 2 26,0 0 1,0-1-1,0 0 0,28 3 1,-24-4-41,-2-1-45,1 1 1,-1-2 0,1 0 0,-1-1 0,1-1-1,0-1 1,-1 0 0,30-8 0,-33 6-457,1-2 1,-1 1-1,0-1 0,-1-1 1,1-1-1,15-11 0,-5 0-848,3-3 567</inkml:trace>
</inkml:ink>
</file>

<file path=ppt/ink/ink3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4.1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183 1 9642,'-9'2'197,"1"0"0,0 1 0,0 0 0,0 0 0,0 1 0,0 0 0,1 1 0,-1-1 0,1 1 0,0 1 0,1-1 0,-1 1 0,1 1-1,1-1 1,-1 1 0,1 0 0,0 0 0,0 0 0,-4 11 0,2-3-211,0-1 0,2 1 0,-1 1 0,2-1 0,0 1 0,1 0 0,0 0-1,1 0 1,1 23 0,1-28 31,1 0 0,1-1 0,0 1 0,0-1 0,1 1 0,0-1-1,1 0 1,0 0 0,0 0 0,1-1 0,7 11 0,-7-13 32,-1-1 0,1-1 0,0 1-1,1-1 1,-1 0 0,1 0 0,0 0 0,1-1 0,-1 0 0,1 0 0,-1-1-1,1 1 1,0-2 0,1 1 0,-1-1 0,12 3 0,-3-3 370,1-1 0,-1 0 0,0-1-1,0 0 1,0-1 0,0-1 0,17-5 0,-26 6-158,-1-1 0,0 0 0,1 0 0,-1 0 0,0-1 0,0 0 0,-1 0 0,1 0 0,0-1 0,-1 0 0,0 0 0,0 0 0,0-1 0,-1 0 0,1 0 0,-1 0 0,0 0 0,-1-1 0,1 1 0,2-8 0,-1-1-42,-1-1 1,-1 1-1,0-1 0,-2 1 0,1-1 0,-2 0 1,1 0-1,-4-18 0,1 12-197,-1 0 1,-2 0-1,0 1 1,-1-1-1,-10-21 0,14 37-157,0-1 0,-1 1 0,0 0 0,-1 0 0,1 0-1,-1 0 1,0 0 0,0 1 0,0 0 0,-1 0 0,1 0-1,-1 0 1,0 1 0,0 0 0,0 0 0,-1 0 0,1 1-1,-8-3 1,4 3-462,-1 0 0,1 0 0,-1 1 0,1 1 0,-1-1 0,1 1 0,-1 1 0,1 0 0,0 1 0,-17 4 0,-19 8-1167,3 2 805</inkml:trace>
</inkml:ink>
</file>

<file path=ppt/ink/ink3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5.2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0 13059,'2'8'2911,"-7"32"-3078,-20 99-23,13-77 231,2-1 0,-3 77 1,13-95 155,5 53 1,-3-81-20,1-1 0,0 0 0,0 0 0,2 0 0,-1 0 0,2-1 0,11 21 0,-13-29-50,0 0-1,0 0 1,1 0 0,0 0-1,0-1 1,0 0 0,0 0 0,1 0-1,0-1 1,-1 0 0,1 0 0,1 0-1,-1-1 1,0 0 0,1 0 0,-1-1-1,1 1 1,-1-1 0,11 0 0,5 0 240,1-1-1,0-1 1,-1-1 0,33-6 0,98-34 379,-143 39-746,-4 1-55,11-3-246,0 0 0,27-14-1,-43 17-121,1 1 0,0-1-1,0 1 1,-1-1 0,1 0-1,0 1 1,-1-1 0,2-3-1,7-9-1212,2 5 995</inkml:trace>
</inkml:ink>
</file>

<file path=ppt/ink/ink3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5.7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0 223 9874,'36'-6'1389,"1"1"175,-1-1 0,0-2 0,59-21-1,-89 27-1366,0-1-1,0 0 1,-1-1-1,0 1 0,1-1 1,-1 0-1,0 0 0,-1-1 1,1 0-1,-1 1 1,0-2-1,0 1 0,-1 0 1,1-1-1,2-7 0,-5 11-203,0 0-1,0 0 0,-1 0 1,1 0-1,-1 0 0,1-1 0,-1 1 1,0 0-1,0 0 0,0 0 1,0-1-1,0 1 0,-1 0 0,1 0 1,-1 0-1,1 0 0,-1-1 1,0 1-1,0 0 0,0 0 0,0 0 1,0 1-1,0-1 0,0 0 1,-1 0-1,1 1 0,-1-1 1,1 0-1,-1 1 0,-2-2 0,0 0-89,0-1-1,0 1 0,0 1 0,-1-1 1,1 1-1,-1-1 0,1 1 0,-1 1 1,0-1-1,0 1 0,0-1 0,-5 1 1,2 1 29,0 1-1,0 0 1,0 0 0,1 1 0,-1 0 0,0 0 0,1 1-1,-1 0 1,1 0 0,0 1 0,0 0 0,0 0-1,0 1 1,1 0 0,0 0 0,0 0 0,0 1 0,1 0-1,0 0 1,-5 7 0,3-4 111,1 1 0,0-1 0,0 1 0,1 0 0,0 0 0,1 1 0,0-1 0,1 1 0,0 0 0,1 0 0,0 0 0,1 0 0,0 21 0,2-23-5,1-1 0,0 0 0,0 1-1,1-1 1,0 0 0,1-1 0,0 1-1,0-1 1,0 1 0,11 11 0,1 1 75,1-2 0,27 24 0,-29-30-68,2 0-1,-1-1 1,34 15 0,-48-25-173,0 0 0,-1 0 0,1-1 0,0 1 1,0 0-1,0-1 0,0 0 0,0 1 0,1-1 0,-1 0 1,0 0-1,0 0 0,0 0 0,0-1 0,0 1 0,0 0 1,0-1-1,2 0 0,2-2-67,-1 0 0,0 0-1,1-1 1,7-6 0,14-11 84</inkml:trace>
</inkml:ink>
</file>

<file path=ppt/ink/ink3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6.1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193 34 11330,'-7'-2'165,"-1"1"-1,1-1 0,-1 1 1,1 1-1,-1-1 0,1 1 1,-1 1-1,1 0 1,-1 0-1,1 0 0,-1 1 1,-8 2-1,11-1-147,0-1 0,0 1 1,0 0-1,1 0 0,-1 0 0,1 0 1,0 1-1,0 0 0,0 0 1,0 0-1,1 0 0,-1 1 0,1-1 1,0 1-1,1 0 0,-1 0 0,-2 7 1,2-4-1,0 1 1,1-1-1,0 1 1,0 0-1,1 0 1,0 0-1,1 0 1,0 0-1,0 0 1,1-1-1,0 1 1,0 0-1,1 0 1,0 0-1,1-1 1,0 1-1,8 14 0,-8-16 58,1-1 0,0-1 0,0 1 0,1 0 0,-1-1 0,1 0-1,0 0 1,1-1 0,-1 1 0,1-1 0,0 0 0,0-1-1,0 0 1,0 1 0,1-2 0,-1 1 0,1-1 0,0 0 0,0 0-1,0-1 1,0 0 0,0 0 0,8-1 0,-8 0 135,-1-1 0,1 0 0,-1 0 1,1-1-1,-1 1 0,0-1 0,0-1 1,0 1-1,0-1 0,0 0 0,-1 0 0,1-1 1,-1 0-1,0 0 0,0 0 0,0-1 1,0 1-1,-1-1 0,0 0 0,0 0 0,0-1 1,-1 1-1,0-1 0,5-10 0,-4 6-69,1-2 0,-1 1-1,-1 0 1,0-1 0,0 0-1,-1 1 1,-1-1 0,0 0-1,-1 0 1,0 0 0,-1 0-1,-3-19 1,3 24-294,0 1 1,-1 0-1,0 0 1,0 0 0,0 0-1,-1 1 1,0-1-1,0 0 1,0 1-1,0 0 1,-1 0-1,0 0 1,0 0-1,-1 1 1,1-1-1,-1 1 1,-7-5-1,1 4 913</inkml:trace>
</inkml:ink>
</file>

<file path=ppt/ink/ink3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6.4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0 222 14003,'1'-52'4607,"0"30"-4290,1 0 1,1 0-1,8-33 0,-10 52-276,0-1-1,0 1 1,0 0-1,1-1 1,0 1-1,-1 0 1,1 0 0,0 0-1,0 0 1,4-4-1,-4 6-41,-1 0-1,1 0 0,-1 0 0,1 0 0,-1 0 0,1 0 0,0 1 0,-1-1 0,1 1 0,0-1 0,0 1 1,-1 0-1,1 0 0,0-1 0,0 1 0,-1 0 0,1 1 0,0-1 0,0 0 0,0 0 0,-1 1 0,1-1 0,0 1 1,2 1-1,7 3-83,0 0 1,-1 1 0,1 0-1,-1 1 1,-1 0 0,1 1 0,9 10-1,58 67-47,-69-75 145,18 24 130,36 60 0,-45-65-167,-16-27-112,-1-1 0,1 0 0,0 0 0,0 1 0,0-1 1,0 0-1,-1 0 0,1 0 0,1 0 0,-1 0 0,0-1 0,0 1 1,2 1-1,9-2-616</inkml:trace>
</inkml:ink>
</file>

<file path=ppt/ink/ink3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8.9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747 81 8034,'0'-2'436,"0"0"-1,0 0 1,-1 0 0,1 0 0,-1 0 0,1 1 0,-1-1 0,0 0 0,0 0 0,0 1-1,0-1 1,0 1 0,-1-3 0,-24-19 759,19 18-1236,-1 0 1,1 1 0,-1 0-1,0 1 1,-13-5 0,17 8 25,0-1 0,-1 1 0,1 0 1,0 0-1,0 0 0,-1 1 1,1-1-1,0 1 0,0 0 0,0 1 1,0-1-1,0 1 0,0-1 1,0 1-1,1 0 0,-1 1 0,1-1 1,-1 1-1,1-1 0,0 1 1,0 0-1,-5 6 0,0 1-20,-1 0 0,2 0 0,-1 1-1,2 0 1,-12 24 0,14-24 47,0 0 0,1 0 0,0 1 0,0-1-1,2 1 1,-2 23 0,3-31 16,0 1 0,0-1 0,0 0 0,1 1 0,0-1 0,0 0 0,0 1 0,0-1-1,1 0 1,0 0 0,0 0 0,0 0 0,0 0 0,0-1 0,1 1 0,0 0 0,-1-1 0,2 0 0,-1 0 0,0 0 0,5 3 0,-6-4 79,1-1 0,0 1 0,0-1 0,0 0 0,0 0 0,0 0 0,1-1 0,-1 1 0,0-1 0,0 1 0,0-1 0,1 0 0,-1 0 0,0-1 0,0 1 0,0-1 0,0 1 0,1-1 0,-1 0 0,0 0 0,0-1 1,3-1-1,0 0 107,-1 0 1,0 0 0,0-1 0,0 0 0,0 0-1,0 0 1,-1 0 0,0-1 0,0 0 0,5-7 0,-2 1 87,-1 2-120,-1 1 0,0-1 0,-1 0 0,0 0 0,5-17 1,-7 21-173,-1 0 0,1 0 0,0-1 0,1 1 0,-1 1 0,1-1 0,0 0 0,1 1 1,-1-1-1,1 1 0,6-6 0,-10 9-37,1 1 0,-1 0 1,0 0-1,0-1 0,1 1 1,-1 0-1,0 0 0,1 0 0,-1 0 1,0 0-1,1 0 0,-1-1 0,0 1 1,1 0-1,-1 0 0,0 0 1,1 0-1,-1 0 0,0 0 0,1 0 1,-1 0-1,0 0 0,1 0 0,-1 1 1,0-1-1,0 0 0,1 0 0,-1 0 1,0 0-1,1 0 0,-1 1 1,0-1-1,1 0 0,-1 0 0,0 0 1,0 1-1,0-1 0,1 0 0,-1 0 1,0 1-1,0-1 0,0 0 0,1 1 1,-1-1-1,9 19-461,-6-14 325,9 22 119,-1 1-1,-2 0 0,0 0 1,-2 1-1,-1 0 1,-2 0-1,3 52 0,-7-32 57,-2-1-1,-2 1 1,-20 94-1,1-56 157,-4-2-1,-72 158 0,87-219-59,-1 0 0,-1-1 0,-1-1 0,-1 0 0,-1-1 0,-1 0 0,-1-2 0,0 0 0,-34 25 0,49-42-74,0 0 0,0 0 0,1 0 0,-2-1 0,1 1 0,0-1 0,0 0 0,0 0 0,-1-1 0,1 1 0,0-1 0,-1 0 0,1 0 0,0 0 0,-1 0 0,1-1 0,-8-2 0,-5-2 58,0-1 0,1 0 0,-16-10 0,25 13-93,-15-8 70,0-1-1,0-1 0,1-1 1,1-1-1,0-1 1,1-1-1,-22-25 1,30 30-258,2-1 0,0 0 0,0 0 0,2-1 0,-1 0 0,2 0 0,0-1 0,0 1 0,1-1 0,1-1 0,1 1 0,0 0 0,0-17 0,2 11-1000,1 0 0,1-1-1,3-20 1,9-10-575</inkml:trace>
</inkml:ink>
</file>

<file path=ppt/ink/ink3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3.8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0 394 11114,'0'0'759,"10"1"658,9 1-1029,0-1 1,0-1 0,0-1-1,0 0 1,0-2 0,0 0-1,28-8 1,-24 4-97,0-1-1,-1-1 0,-1-1 1,1-1-1,31-23 1,-42 26-84,0-1 0,-1 0 0,0 0 1,-1-2-1,0 1 0,-1-1 0,0 0 0,-1 0 0,0-1 1,9-21-1,-13 25-272,0 0 1,0 0-1,-1 0 0,0-1 1,0 1-1,-1-1 0,0 0 1,-1 1-1,0-1 0,0 0 1,-1 1-1,0-1 0,0 0 1,-1 1-1,0-1 0,-1 1 1,-5-13-1,8 21 44,0 0 1,0 0-1,0 0 0,0 0 1,0 0-1,0 0 0,0 1 1,0-1-1,0 0 0,0 0 1,0 0-1,0 0 0,0 0 1,-1 0-1,1 0 0,0 0 1,0 0-1,0 0 0,0 0 1,0 0-1,0 0 0,0 0 1,0 0-1,0 0 0,0 0 1,0 0-1,-1 0 0,1 0 0,0 0 1,0 0-1,0 0 0,0 0 1,0 0-1,0 0 0,0 0 1,0 0-1,0 0 0,0 0 1,-1 0-1,1 0 0,0 0 1,0 0-1,0 0 0,0 0 1,0 0-1,0 0 0,0 0 1,0 0-1,0 0 0,0 0 1,0 0-1,0 0 0,-1 0 1,1 0-1,0-1 0,0 1 1,0 0-1,0 0 0,0 0 1,-2 15-549,2 20 325,10 132 185,-2-73 10,-7 109 1,-7-119 3,-3-2 1,-4 1-1,-4-2 1,-29 89-1,27-124 40,-1 0 0,-3-2-1,-1 0 1,-2-2 0,-2-1-1,-2-1 1,-54 55 0,78-88 15,0 0 10,-1 0-1,0 0 0,0-1 0,0 0 1,-17 10-1,24-16-3,-1 1 1,0-1-1,0 0 1,1 0-1,-1 1 1,0-1-1,1 0 0,-1 0 1,0 0-1,0 0 1,0 0-1,1 0 1,-1 0-1,0 0 1,0 0-1,1-1 0,-1 1 1,0 0-1,1 0 1,-1-1-1,0 1 1,1 0-1,-1-1 0,0 1 1,1-1-1,-2 0 1,0-1 17,1 1 1,0-1-1,-1 0 1,1 0-1,0 0 1,0 0-1,0-1 1,-2-3-1,0-5 60,1 0-1,-3-20 1,4 21-89,1-1 1,-1 0 0,2 0 0,0 0 0,0 0 0,1 0-1,0 0 1,1 1 0,0-1 0,1 1 0,0 0 0,0 0-1,1 0 1,1 0 0,9-13 0,-6 10 8,1 0 1,0 0-1,1 1 1,1 1-1,16-14 1,-21 19 4,1 1 1,0 0-1,0 1 1,0-1-1,0 2 1,1-1 0,0 1-1,0 0 1,0 1-1,15-2 1,17-1 142,-19 1-70,1 1 0,-1 1 0,1 2 0,0 0 0,-1 1 0,44 8 0,21 9 42,22 7 209,-101-22-327,1 1 0,-1 1 0,-1-1-1,1 1 1,-1 1 0,0-1 0,0 1 0,0 0-1,-1 1 1,0 0 0,8 11 0,-3-5-22,0-1 0,13 12 0,-22-23-72,-1 0 1,1 0 0,-1 0-1,1-1 1,0 1-1,-1 0 1,1-1-1,0 1 1,0-1-1,-1 0 1,1 1-1,0-1 1,0 0 0,0 0-1,-1 0 1,1 0-1,0-1 1,0 1-1,-1 0 1,1-1-1,0 0 1,0 1-1,-1-1 1,1 0 0,1-1-1,3 0-252,-2-1 0,1 0 0,0-1 0,-1 1 0,1-1-1,4-6 1,-2-1-91</inkml:trace>
</inkml:ink>
</file>

<file path=ppt/ink/ink3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4.1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62 11795,'8'-2'696,"4"-2"528,12-6-888,8 0-56,15 0-64,5-1-40,11 5-56,-3 2-24,-10 2-64,-7 2-136,-27-2-552,-12 2 448</inkml:trace>
</inkml:ink>
</file>

<file path=ppt/ink/ink3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4.3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11602,'0'4'865,"0"-2"551,2 2-568,4-4-216,6 4-248,12 2-192,6 2-72,14 0-32,7-1 8,7 1-48,-5 0-8,-9-4 17,-4 2-218,-10-6-463,-3 0 160,3 0 32</inkml:trace>
</inkml:ink>
</file>

<file path=ppt/ink/ink3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5.1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0 151 12187,'5'-7'216,"0"1"-1,0 0 1,0 1 0,1-1 0,0 1 0,0 1 0,0-1 0,1 1 0,-1 0 0,8-4 0,0 0 101,5-3-132,1-1-1,1 2 0,0 1 1,1 1-1,-1 0 1,1 2-1,1 0 0,-1 2 1,1 0-1,36 0 1,-55 4-174,-1 0 1,1 0-1,0 0 1,-1 1-1,1-1 0,-1 1 1,1 0-1,-1 0 1,1 0-1,-1 1 1,0-1-1,1 1 1,-1 0-1,0 0 1,0 0-1,0 0 1,-1 0-1,1 1 1,0-1-1,-1 1 1,0 0-1,1 0 0,-1 0 1,0 0-1,0 0 1,-1 0-1,1 1 1,-1-1-1,2 6 1,-2-2-38,1 0 1,-2 1-1,1 0 0,-1-1 1,0 1-1,-1-1 0,1 1 1,-2-1-1,1 1 0,-1-1 1,0 1-1,0-1 1,-5 9-1,-9 16-9,-1-1 0,-2-1 0,-33 43 0,-78 75-88,69-81 105,-22 19 19,81-85-2,1 0-1,0 0 1,0 0 0,0 0 0,0 1 0,0-1-1,1 0 1,-1 0 0,0 1 0,0-1 0,1 1-1,-1-1 1,1 0 0,-1 1 0,1-1 0,0 1-1,0-1 1,0 1 0,-1-1 0,1 1-1,0-1 1,1 1 0,-1-1 0,0 1 0,0-1-1,1 1 1,-1-1 0,1 1 0,-1-1 0,1 1-1,0-1 1,-1 0 0,1 1 0,0-1 0,0 0-1,0 0 1,0 0 0,0 0 0,0 0-1,0 0 1,1 0 0,-1 0 0,0 0 0,2 1-1,4 1 76,0 1-1,0-1 0,1 0 0,0 0 0,-1-1 0,1 0 1,10 1-1,60 2 210,-21-2-162,-38-1-79,9 2 184,0-2 0,1 0 0,-1-2 0,1-2-1,27-4 1,49-18-2685,-95 22 2529</inkml:trace>
</inkml:ink>
</file>

<file path=ppt/ink/ink3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5.6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26 8010,'-15'9'297,"-1"1"0,1 0 0,1 1 0,0 0 0,0 1 0,1 1 0,1 0 0,0 1 1,1 0-1,0 1 0,1 0 0,-11 23 0,14-24-242,1 1 1,0 0-1,1 1 1,1 0 0,0 0-1,1 0 1,1 0-1,0 0 1,1 0-1,1 0 1,1 1-1,0-1 1,7 32-1,-5-38 9,0 1-1,1-1 0,0 0 0,1 0 0,0-1 1,1 0-1,0 0 0,0 0 0,1 0 0,0-1 1,0 0-1,1-1 0,0 1 0,0-1 0,1-1 1,0 0-1,0 0 0,1-1 0,-1 0 1,12 4-1,-10-5 234,0-1 1,0 1-1,0-2 1,0 0-1,1 0 1,-1-1-1,1 0 1,0-1-1,-1 0 1,1-1-1,-1-1 1,1 1-1,-1-2 1,0 0-1,0 0 1,0-1-1,0 0 1,16-9 0,-18 7-86,-1 0 0,0-1 0,-1 1 0,0-1 0,0-1 0,0 1 1,-1-1-1,0-1 0,0 1 0,-1-1 0,0 0 0,-1 0 1,0 0-1,0-1 0,-1 1 0,0-1 0,1-12 0,3-16-84,-3 0-1,-1 0 0,-2-40 0,-1 65-209,0 0 0,-1 1 1,-1-1-1,0 0 0,-1 1 0,0 0 0,-1-1 0,0 1 0,-10-19 1,9 23-226,0 0 1,-1 0 0,0 1 0,0 0 0,0 0-1,-1 0 1,0 1 0,0 0 0,-1 0 0,1 1 0,-1 0-1,-1 0 1,-12-5 0,5 4-692,-1 1 1,0 0-1,-28-4 1,9 4 258</inkml:trace>
</inkml:ink>
</file>

<file path=ppt/ink/ink3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4.8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42 223 9874,'23'-5'1114,"0"0"1,-1-1-1,32-14 0,-46 17-848,1-2-1,-1 1 1,0-1-1,0 0 1,0 0-1,-1-1 1,0 0-1,0-1 1,0 0-1,-1 0 1,8-10-1,12-29 750,-27 42-775,0 0 1,0 0-1,-1 0 1,0 0-1,1 0 0,-1 0 1,-4-4-1,5 6-274,-1-1 0,1 1 0,-1 1 0,0-1 0,1 0 0,-1 0 0,0 1 0,0-1 0,0 1 0,0-1 0,0 1 0,-1 0-1,1 0 1,0 0 0,-1 0 0,1 0 0,-1 0 0,-3 0 0,2 1-37,-1 0 0,0 1-1,0-1 1,1 1-1,-1 0 1,0 0 0,1 1-1,-1-1 1,-7 5 0,1-2 45,1 2 1,-1-1-1,1 1 1,0 1-1,0 0 1,0 0-1,1 1 1,0 0-1,1 1 1,0 0-1,0 0 1,1 0-1,0 1 1,1 1-1,-7 14 1,4-6 44,6-14-13,1-1 0,0 1 0,0 0 0,0-1 0,0 1 0,1 0 1,-1 0-1,1 0 0,1 0 0,-1 0 0,1 0 0,0 0 0,0 0 0,0 0 0,1 0 0,1 10 0,9 9 89,0-1-1,1 0 0,29 39 1,-23-41 4,1-1 0,1-1 0,1-1 1,41 27-1,-61-44-180,1 1 0,-1-1-1,1 0 1,0 0 0,-1 0 0,1 0 0,0-1-1,-1 1 1,1 0 0,0-1 0,0 1 0,0-1 0,0 0-1,0 0 1,0 1 0,-1-1 0,1-1 0,0 1-1,0 0 1,0 0 0,0-1 0,0 1 0,0-1 0,-1 1-1,1-1 1,0 0 0,0 1 0,-1-1 0,1 0-1,1-2 1,8-6-657</inkml:trace>
</inkml:ink>
</file>

<file path=ppt/ink/ink3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5.3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0 13187,'-1'8'251,"0"0"0,-1-1 0,0 1 0,-5 10 0,-3 11-66,-12 45 166,1-9 323,-18 107 1,36-152-574,0 0 1,2 0-1,1 0 0,0-1 1,1 1-1,1 0 1,1 0-1,1-1 1,1 1-1,7 20 0,-9-34-89,0 0-1,1 0 0,-1 0 0,1 0 0,0 0 1,1-1-1,-1 0 0,1 0 0,0 0 1,0-1-1,1 1 0,-1-1 0,1 0 0,0-1 1,0 0-1,1 0 0,10 4 0,-10-4-74,1-1-1,-1 0 0,1-1 1,0 0-1,-1 0 0,1-1 1,0 1-1,0-2 1,-1 1-1,1-1 0,0 0 1,-1-1-1,1 0 0,-1 0 1,11-5-1,-10 4-267,-1-1 0,0 1 0,0-1 0,0-1 0,-1 0 0,12-10-1,4-13-557</inkml:trace>
</inkml:ink>
</file>

<file path=ppt/ink/ink3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5.4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62 13459,'-8'0'888,"4"0"736,0-2-327,4 1-345,4-1-248,6 0-640,8-2-72,18-2 80,6-2-456,9-4-768,3 0 2128,-8 0-1312</inkml:trace>
</inkml:ink>
</file>

<file path=ppt/ink/ink3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5.9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183 0 11306,'-9'4'294,"1"0"0,-1 0 0,1 1 0,0 0 0,0 0 0,1 1 0,-1 0 0,1 0 0,1 1 0,-1 0 0,1 0 0,0 1 0,-9 15 0,12-17-281,-1 1 0,2-1 0,-1 1 0,0 0 0,1 0 0,1 0 0,-1 0 0,1 0 0,0 0 0,1 0 0,-1 1 0,1-1 0,1 0 0,0 0 0,0 0 0,0 0 0,1 0 0,4 12 0,15 32 71,20 51-123,-36-86 178,0 0 0,-1 0 0,-1 1 0,2 23 0,-5-36 24,0 0 0,-1 0 0,1 0 0,-1 0 0,0 0 0,1-1 0,-2 1-1,1 0 1,0 0 0,-1-1 0,-2 5 0,-27 33 1585,7-11-1321,23-28-473,-1 0-1,0 0 1,1 0-1,-1 0 1,0 0-1,0 0 1,0 0-1,-1-1 1,1 1 0,0-1-1,-1 0 1,1 1-1,-1-1 1,1 0-1,-1 0 1,1-1-1,-1 1 1,0-1-1,1 1 1,-1-1 0,0 0-1,0 0 1,-4 0-1,-9-2 19</inkml:trace>
</inkml:ink>
</file>

<file path=ppt/ink/ink3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52.5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143 504 10698,'-22'74'1098,"-35"81"-1,18-57-322,35-87-527,-1 0 0,2 1 0,-1 0 0,2 0 1,-1 0-1,2 0 0,-1 0 0,2 0 0,1 24 0,6-57 2826,109-489-967,-103 450-2110,1 0 0,4 2 0,2 0 0,40-82 0,-57 134-27,1 0-1,-1 0 0,2 0 1,-1 1-1,1-1 1,-1 1-1,1 0 1,7-5-1,-10 9 7,-1 0 0,1 0 0,-1 0 1,1 0-1,0 0 0,-1 0 0,1 1 0,0-1 0,-1 1 1,1-1-1,0 1 0,0-1 0,0 1 0,0 0 0,0 0 1,-1 0-1,1 0 0,0 0 0,0 1 0,0-1 0,0 0 1,-1 1-1,1-1 0,0 1 0,0 0 0,-1-1 0,1 1 0,0 0 1,-1 0-1,1 0 0,-1 1 0,0-1 0,1 0 0,1 3 1,5 5-24,-1 1 0,0 0 0,-1 0 0,0 0 0,0 1 0,5 15 0,21 74 39,-16-43 10,16 34 72,53 106 0,-2 6-50,-60-140-45,-18-50 14,-2 0 0,0 0 1,-1 1-1,2 26 0,1 15 38,6-34-647,-6-15-1253,-6-9-412,-7-10 1527</inkml:trace>
</inkml:ink>
</file>

<file path=ppt/ink/ink3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52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64 13003,'-2'-2'3433,"8"0"-2225,4 0-200,13-4-488,5-4-240,20-1-208,10 1-24,5 2 32,1 2-312,-3 4-840,1 2-336,-3-4 511</inkml:trace>
</inkml:ink>
</file>

<file path=ppt/ink/ink3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57.3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19024,'5787'0'0</inkml:trace>
</inkml:ink>
</file>

<file path=ppt/ink/ink3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00.2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57 16107,'5754'-56'0</inkml:trace>
</inkml:ink>
</file>

<file path=ppt/ink/ink3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01.4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1 11098,'-3'5'5233,"2"9"-5659,1-10 767,12 421 617,12-97 81,-18-267-1002,-2-18 19,-2-31-5,-2-11-18,0-5 1503</inkml:trace>
</inkml:ink>
</file>

<file path=ppt/ink/ink3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07.4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5 9746,'0'0'103,"0"-1"1,0 1-1,0 0 0,0 0 0,0 0 1,-2-3 2271,2 3-2272,0 0 0,0 0 0,0 0 1,0 0-1,0 0 0,-1 0 0,1 0 1,0 0-1,0 0 0,0 0 0,0 0 1,0 0-1,-1 0 0,1 0 1,0 0-1,0 0 0,0 0 0,0 0 1,0 0-1,-1 0 0,1 0 0,0 0 1,0 0-1,0 0 0,0 0 0,-3 6 916,4 10-1019,0 0 1,2 0 0,4 18-1,3 18-16,20 336 339,-22-252-212,6-6-80,-3-35-38,-4-39-496,-1-33-2338,-3-18 1460</inkml:trace>
</inkml:ink>
</file>

<file path=ppt/ink/ink3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0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15357,'8078'-181'0</inkml:trace>
</inkml:ink>
</file>

<file path=ppt/ink/ink3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4.1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37 16217,'8076'-36'0</inkml:trace>
</inkml:ink>
</file>

<file path=ppt/ink/ink3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13.7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0 6193,'3'13'6198,"-3"-13"-6147,0 0 1,0 1-1,0-1 0,0 0 1,-1 1-1,1-1 0,0 0 0,0 1 1,0-1-1,-1 0 0,1 0 1,0 1-1,-1-1 0,1 0 1,0 0-1,0 1 0,-1-1 0,1 0 1,0 0-1,-1 0 0,1 0 1,-1 0-1,1 1 0,0-1 0,-1 0 1,1 0-1,0 0 0,-1 0 1,1 0-1,0 0 0,-1 0 0,1 0 1,-1-1-1,0 1 342,11 46 1024,16 774 314,-26-816-1715,1 0 0,0-1 0,0 1 0,0-1 1,0 0-1,0 1 0,4 5 0,-3-5 25,1-17-3361,-3 9 1363,-3-3 894</inkml:trace>
</inkml:ink>
</file>

<file path=ppt/ink/ink3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15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5 11026,'-1'-5'1899,"-1"6"-1151,-1 13-506,7 52 712,17 102 0,2 5-36,-20 12-292,-1-19-349,-1-139-246,2 0 1,1-1 0,12 45-1,-15-70-169,-1-22 1006,2 2 684</inkml:trace>
</inkml:ink>
</file>

<file path=ppt/ink/ink3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16.0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9986,'0'0'723,"0"13"1355,0 0-1711,0 0 0,2 0-1,-1 0 1,8 26 0,-2-3-85,12 96 329,0 170 0,-6-59-451,-2-200-434,-11-43 256,0 0-1,0 0 0,0 0 0,0 0 0,0 0 1,1 0-1,-1 0 0,0 0 0,0 0 1,0 0-1,0 0 0,0 0 0,0 0 0,0-1 1,0 1-1,0 0 0,0 0 0,0 0 0,0 0 1,0 0-1,0 0 0,0 0 0,0 0 0,0 0 1,0 0-1,0 0 0,1 0 0,-1 0 0,0 0 1,0 0-1,0 0 0,0 0 0,0 0 1,0 0-1,0 0 0,0 0 0,0 0 0,0 0 1,0 0-1,0 0 0,0 0 0,0 0 0,0 0 1,0 0-1,0 0 0,1 1 0,-1-1 0,0 0 1,0 0-1,0 0 0,0 0 0,0 0 1,0 0-1,0 0 0,0 0 0,0 0 0,0 0 1,0 0-1,0 0 0,0 0 0,0 0-25,4-8-454</inkml:trace>
</inkml:ink>
</file>

<file path=ppt/ink/ink3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17.6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1 9066,'0'0'169,"-1"0"0,1 0 0,-1 1 0,1-1 0,-1 0 1,1 0-1,-1 1 0,1-1 0,-1 1 0,1-1 0,-1 0 0,1 1 0,0-1 1,-1 1-1,1-1 0,0 1 0,-1-1 0,1 1 0,0-1 0,0 1 0,0 0 0,-1-1 1,1 1-1,0-1 0,0 1 0,0 0 0,0-1 0,0 1 0,0-1 0,0 1 0,0 0 1,1 26-66,-1-22 289,23 317 1234,-2-40-1225,-19-254-378,-2-2 20,2 1 0,1-1 1,1 0-1,9 33 0,-8-48 1532,-2-8-757</inkml:trace>
</inkml:ink>
</file>

<file path=ppt/ink/ink3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7.2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0 986 9242,'4'6'4623,"-4"-6"-4559,-1 0 1,1 0 0,0 0-1,0 0 1,0 0-1,0-1 1,0 1-1,0 0 1,0 0 0,0 0-1,0 0 1,0-1-1,0 1 1,0 0-1,0 0 1,0 0 0,0 0-1,0 0 1,0-1-1,0 1 1,0 0-1,0 0 1,0 0 0,0 0-1,0 0 1,0-1-1,0 1 1,0 0-1,0 0 1,0 0 0,1 0-1,-1 0 1,0-1-1,0 1 1,0 0-1,0 0 1,0 0 0,0 0-1,0 0 1,1 0-1,-1 0 1,0 0-1,0 0 1,0 0 0,0 0-1,0-1 1,1 1-1,-1 0 1,0 0-1,0 0 1,0 0 0,0 0-1,0 0 1,1 0-1,-1 0 1,0 0-1,0 0 1,0 0 0,0 1-1,1-1 1,-1 0-1,0 0 1,0 0-1,0 0 1,0 0 0,0-1-52,1-1 0,-1 1-1,0-1 1,0 1 0,0 0 0,1-1 0,-1 1 0,1 0 0,-1-1 0,1 1 0,1-2 0,4-14 61,-6 11-68,1 0 0,-1 0 0,1 0 1,1 0-1,-1 0 0,1 0 0,4-9 0,-4 11 7,-1 0 0,1 0-1,-1 0 1,0 0 0,-1 0-1,1 0 1,0-8-1,4-21 75,5 9-53,-6 14-22,0-1 0,0 0 1,2-11-1,-3 10-15,0 1 0,1 0 1,1 0-1,0 1 0,0-1 0,1 1 0,0 0 1,1 0-1,12-13 0,0 2-4,0 1 0,2 1 0,23-17 0,-8 10-6,0 1 0,2 2 0,1 2 0,0 1-1,46-15 1,-2 3 32,40-12-3,-96 36-27,2 0 1,-1 2-1,1 1 0,0 1 1,0 2-1,53 2 0,74 12-9,-80-8 18,145 27-1,-169-21-1,59 3-1,30 5-2,-48-3-4,107 1 0,-190-15 10,279 8-8,37-14 25,-272 5-16,-39 1-2,0-1-1,1 0 1,-1-1-1,0-1 1,16-4-1,134-30 11,-24 7 19,-116 22-22,-1-1 0,0-1 0,39-20 0,-34 13-12,-11 7 33,-1 0 0,-1-1 0,1 0 0,-2-2 0,0 0 0,0 0 0,16-19 0,-1 1 41,-23 24-52,-1 0 1,0 0-1,0-1 0,-1 1 0,8-13 0,-11 16-8,1 0 0,-1-1 0,1 1 0,0 0 0,0 0 1,0 1-1,0-1 0,0 0 0,1 1 0,6-4 0,-8 5 3,-1 1-8,-1-1 1,1 1 0,-1 0-1,0-1 1,0 1-1,1 0 1,-1-1 0,0 1-1,1 0 1,-1-1-1,0 1 1,0-1 0,0 1-1,0 0 1,1-1-1,-1 1 1,0-1 0,0 1-1,0-1 1,0 1-1,0 0 1,0-1 0,0 1-1,0-1 1,0 1-1,0-1 1,0 1 0,-1-1-1,1 1 1,0 0-1,0-1 1,0 0 2,-1 1 0,1 0-1,0 0 1,0-1 0,0 1 0,0 0-1,0 0 1,0-1 0,0 1 0,0 0 0,-1-1-1,1 1 1,0 0 0,0 0 0,0-1 0,1 1-1,-1 0 1,0-1 0,0 1 0,0 0-1,0-1 1,0 1 0,0 0 0,0 0 0,0-1-1,0 1 1,1 0 0,-1 0 0,0-1 0,0 1-1,0 0 1,1 0 0,-1 0 0,0-1-1,0 1 1,1 0 0,-1 0 0,0 0 0,0 0-1,1 0 1,-1-1 0,0 1 0,0 0 0,1 0-1,-1 0 1,0 0 0,1 0 0,-1 0 0,0 0-1,0 0 1,1 0 0,-1 0 0,0 0-1,1 0 1,-1 0 0,1 0 0,13-2 71,-14-1-100,-8 3 45,8-1-18,0 1-1,1 0 1,-1 0 0,0 0-1,1 0 1,-1 0 0,0 0-1,1 0 1,-1 0 0,1 0-1,-1 0 1,0 0 0,1 0-1,-1 0 1,0 0 0,1 0-1,-1 0 1,0 1 0,1-1-1,-1 0 1,0 0 0,1 0-1,-1 0 1,0 1 0,0-1-1,1 0 1,-1 0 0,0 1-1,0-1 1,1 0 0,-1 1-1,0-1 1,0 0 0,0 1-1,1-1 1,-1 0 0,0 1-1,0-1 1,0 0 0,0 1-1,0-1 1,0 0 0,0 1-1,0-1 1,0 0-1,0 1 1,0-1 0,0 0-1,0 1 1,0 0 1,0 0 0,0-1-1,0 1 1,0-1 0,0 1 0,0 0-1,0-1 1,0 1 0,0 0 0,1-1-1,-1 1 1,0 0 0,0-1-1,1 1 1,-1-1 0,0 1 0,1-1-1,0 2 1,0 1-6,0-1-1,0 1 1,0 0 0,-1 0-1,1 0 1,-1 0-1,0 1 1,0-1 0,0 4-1,0 10-5,3 3 4,0-7-4,-2-1 1,1 0 0,-2 1 0,0 12 0,0-21 7,0 0-1,1 0 1,0 0 0,0 0-1,0 0 1,0-1 0,0 1-1,3 5 1,5 17-3,-6-14-6,1-1 1,0 1 0,0-1 0,1 0 0,1 0-1,8 13 1,13 3-23,-20-19 31,0-1 0,15 12 0,4 5-9,-18-18-14,1 0 0,-1-1 0,1 0 0,0 0 1,0-1-1,11 4 0,-12-5 7,0 0 6,1-1-1,-1 0 1,1-1-1,12 1 1,13 3 6,98 18-5,-118-21-6,1 0-1,-1-1 1,23-2 0,29 2-3,-25 2 25,59-3 0,-38-1 2,-58 1-10,33 1-4,0-2-1,-1-2 1,65-12-1,-84 12 8,1 1-1,0 0 0,29 1 1,5 0 0,268-1 22,-305 3-24,89-7-8,-49 7 7,-20-2 3,1 3 1,48 7 0,-23 5-17,31 6 20,-89-20-6,109 20-5,-97-16 5,-1 1-1,0 0 1,0 1 0,0 0-1,18 12 1,61 38 39,10-2-7,-98-50-27,1 0-1,-1 0 1,0 0 0,-1 1 0,1 0 0,-1 0 0,0 0 0,0 1 0,0-1-1,-1 1 1,0 0 0,0 0 0,0 0 0,-1 0 0,0 0 0,2 8-1,0-3 5,0 0-1,1-1 0,1 1 1,8 10-1,-10-15-1,1 1 0,-1-1 0,0 1 0,-1 0 0,0 0 0,0 1 0,0-1 0,-1 1 0,0-1 0,0 1 0,0 11 0,-2-10 6,0 1 1,-1-1-1,0 0 1,-1 1 0,-5 14-1,4-16-184,-6-14-1055,-16 24 3207,12-1-1995,13-16 20,-8 3 178,8-8-3486,0 0 1643,2-8-603,0 0 955</inkml:trace>
</inkml:ink>
</file>

<file path=ppt/ink/ink3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9.5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 10762,'1'-2'176,"0"0"0,-1 1 0,1-1-1,0 0 1,0 0 0,0 1 0,0-1-1,0 1 1,1-1 0,-1 1 0,0-1-1,1 1 1,-1 0 0,1-1 0,-1 1-1,1 0 1,0 0 0,0 0 0,-1 0-1,1 1 1,2-2 0,49-17-333,-53 18 193,42-11 77,0 2-1,0 2 0,0 1 1,80-1-1,-120 7-106,0 1 0,0 0 0,0 0 0,0 1 0,-1-1 0,1 0-1,0 1 1,0-1 0,0 1 0,0 0 0,0-1 0,0 1 0,-1 0 0,1 0 0,0 0 0,-1 0 0,1 1 0,-1-1 0,3 2 0,-3-1-3,0 0 1,0-1-1,-1 1 0,1 0 1,-1 0-1,1-1 1,-1 1-1,0 0 1,1 0-1,-1 0 1,0 0-1,0-1 1,0 1-1,-1 0 0,1 0 1,0 0-1,-1-1 1,1 1-1,-1 0 1,1 0-1,-2 2 1,-5 10 19,0-1 1,0 0 0,-1 0 0,-1-1 0,-14 17-1,-59 54 65,68-69-76,-6 6 19,1-3 122,2 0 1,0 2 0,0 0-1,-14 23 1,23-29 44,5-10-77,1 0 0,0 0 0,1-1 0,-1 1 0,0 1 0,1-1 0,-2 5 0,3-7-88,0 0 0,0 0 0,0-1 0,0 1 0,0 0 0,1 0 0,-1 0 0,0 0 0,0 0 0,1 0 0,-1 0 0,0 0 0,1 0 0,-1-1 0,1 1 0,-1 0 0,1 0 0,0-1 0,-1 1 0,1 0-1,0-1 1,-1 1 0,1 0 0,0-1 0,0 1 0,0-1 0,-1 1 0,1-1 0,0 0 0,0 1 0,0-1 0,1 0 0,20 9 185,0-2-1,0-1 1,31 5 0,73 3-77,-116-13-287,7 1-126,1 0-1,-1-1 0,1-1 0,-1-1 1,0-1-1,25-4 0,-38 3 3112</inkml:trace>
</inkml:ink>
</file>

<file path=ppt/ink/ink3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0.3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166 127 8730,'-11'-9'8714,"23"5"-8254,21-10-184,1 1 1,64-15-1,-79 24-222,0-1 1,-1-1-1,1 0 0,26-15 0,-44 21-45,-1 0-1,1 0 1,-1 0-1,0 0 1,1 0-1,-1 0 1,0-1-1,1 1 1,-1 0 0,0 0-1,1 0 1,-1-1-1,0 1 1,1 0-1,-1 0 1,0-1-1,0 1 1,1 0 0,-1-1-1,0 1 1,0 0-1,0-1 1,0 1-1,1 0 1,-1-1-1,0 1 1,0 0 0,0-1-1,0 1 1,0-1-1,0 1 1,0 0-1,0-1 1,0 1-1,0 0 1,0-1 0,0 1-1,0-1 1,0 1-1,0 0 1,0-1-1,-1 1 1,1 0-1,0-1 1,-1 0-5,0 1 1,1-1-1,-1 1 1,0 0-1,0-1 0,0 1 1,1 0-1,-1 0 1,0-1-1,0 1 0,0 0 1,0 0-1,0 0 1,1 0-1,-1 0 0,0 0 1,0 0-1,0 0 1,0 1-1,0-1 1,-12 5-9,1-1 0,-21 13 1,-19 7-1,26-14 2,0 1 0,1 2 1,-33 20-1,29-17 1,-45 17 0,1 0-8,72-33 9,0 0-3,0 0 0,0 1-1,0-1 1,0 0 0,1 1 0,-1-1-1,0 1 1,0 0 0,0-1 0,0 1 0,1-1-1,-1 1 1,0 0 0,0 0 0,1-1-1,-1 1 1,1 0 0,-1 0 0,1 0 0,-1 0-1,1 0 1,-1 0 0,1 0 0,0 0-1,0 0 1,-1 0 0,1 1 0,0-1-72,11 10-228,17 5 219,1-1-1,57 21 1,-76-32 88,10 4 56,-2 1-1,1 0 1,-1 1 0,-1 1 0,0 1-1,0 1 1,-1 0 0,14 16-1,-28-27-26,0 0 0,0 1 0,-1-1 0,1 1 0,0-1-1,-1 1 1,0 0 0,0 0 0,0 0 0,0 0-1,0 0 1,0 0 0,-1 0 0,1 0 0,-1 0-1,0 5 1,0-3 23,-1 0 0,0 0 0,0 0 0,-1 0 0,1 0-1,-1 0 1,0 0 0,-1 0 0,-3 5 0,-1 0 75,0 1-1,-1-2 1,0 1 0,-1-1 0,0 0 0,-1-1 0,-16 12 0,18-16-259,3 1 245,-1-1 0,0-1 0,-1 1 0,1-1 0,-1 0 0,-6 1 0,10-3-279,1-1-1,0 0 1,0 1-1,0-1 1,-1 0-1,1-1 1,0 1-1,0 0 1,0-1-1,-1 1 1,1-1-1,0 1 1,0-1-1,0 0 1,0 0-1,0 0 0,0 0 1,1-1-1,-1 1 1,0 0-1,0-1 1,1 1-1,-1-1 1,-1-2-1,-8-7-926</inkml:trace>
</inkml:ink>
</file>

<file path=ppt/ink/ink3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5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5017,'7'33'6009,"-5"1"-4241,2 19-1362,39 274-100,-31-220-281,-3 28 8,-10 199-1,-1-309 182,7-24-851,2-6 299</inkml:trace>
</inkml:ink>
</file>

<file path=ppt/ink/ink3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7.0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9858,'2'100'3782,"8"49"-2435,1 76-728,-13-28 129,1 47-410,7-192-104,-4-46-4057,-2-10 2739</inkml:trace>
</inkml:ink>
</file>

<file path=ppt/ink/ink3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8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6713,'2'4'7277,"6"23"-6559,14 135-686,-1-25 66,17 359 403,-30-314-251,-3-165-1771,-4-17 1480</inkml:trace>
</inkml:ink>
</file>

<file path=ppt/ink/ink3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9.1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 0 8074,'-2'4'737,"0"1"0,0 0 0,1-1 0,0 1 0,-1 9 0,1 2-519,2 29 1,0-26 56,22 222 406,-1-22 245,0 195 182,-22-386-1102,0-22-101,-1-1 0,1 1 0,0 0 0,1-1 1,-1 1-1,1 0 0,0-1 0,1 1 0,2 8 1,1-10-2164,1-6 793</inkml:trace>
</inkml:ink>
</file>

<file path=ppt/ink/ink4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30.0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8314,'3'48'6118,"8"27"-5549,0 1-628,23 527 1721,-30-459-1670,-4-102 36,-1-27-1245,2 0 0,3 28 0,-4-40 479</inkml:trace>
</inkml:ink>
</file>

<file path=ppt/ink/ink4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31.1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4913,'2'4'8088,"2"20"-6699,20 153-218,-18-119-901,33 578 661,-36-574-892,-3-52-155,0 23-106,-6-13-2717,6-20 2386</inkml:trace>
</inkml:ink>
</file>

<file path=ppt/ink/ink4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32.2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8266,'1'0'-49,"0"0"224,0 0 1,-1 0 0,1 0-1,-1 0 1,1-1-1,-1 1 1,1 0 0,0 0-1,-1 0 1,1 0 0,-1 1-1,1-1 1,-1 0 0,1 0-1,-1 0 1,1 0-1,-1 0 1,1 1 0,0-1-1,-1 0 1,0 1 0,1-1-1,-1 0 1,1 1 0,-1-1-1,1 0 1,-1 1 0,0-1-1,1 1 1,-1-1-1,0 1 1,1-1 0,-1 1-1,-2 6 2143,3 14-2486,20 104 475,-4 0 1,-1 187-1,-8-131-76,-1-1-137,-6-151 52,-1-5-2942,0-26 2792</inkml:trace>
</inkml:ink>
</file>

<file path=ppt/ink/ink4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37.7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 7154,'-6'0'11215,"7"17"-11545,16 189-17,-4-25 361,7 107-57,-18-252 41,1 5 13,10 43 1,-5-44 8,1 45 0,-8-67 10,1 0 1,0 0 0,10 34-1,-10-45 89,-1 1 0,0 0-1,0 0 1,-1 13 0,-1-14 54,1-5-42,0-1-101,0-1 0,0 1-1,0-1 1,0 1 0,0 0-1,0-1 1,0 1 0,0 0-1,0-1 1,0 1 0,0-1 0,0 1-1,0 0 1,0-1 0,1 1-1,-1-1 1,0 1 0,0-1-1,1 1 1,-1-1 0,0 1-1,1-1 1,-1 1 0,0-1 0,1 1-1,-1-1 1,1 1 0,-1-1-1,1 0 1,-1 1 0,1-1-1,-1 0 1,1 1 0,-1-1 0,1 0-1,0 0 296,-4-11-55,6 14-455,1 2-538,-9-4 611,4-1 121,1 0-102,1 0 36,-1 0 0,0 0 1,0 0-1,0 0 1,0 0-1,0 0 1,0-1-1,0 1 0,0 0 1,0 0-1,0 0 1,0 0-1,0 0 1,0 0-1,1 0 0,-1 0 1,0 0-1,0 0 1,0 0-1,0 0 1,0 0-1,0 0 0,0 0 1,0 0-1,1 0 1,-1-1-1,0 1 0,0 0 1,0 0-1,0 0 1,0 1-1,0-1 1,0 0-1,1 0 0,-1 0 1,0 0-1,0 0 1,0 0-1,0 0 1,0 0-1,0 0 0,0 0 1,0 0-1,1 0 1,-1 0-1,0 0 1,0 0-1,0 0 0,0 0 1,0 1-1,0-1 1,0 0-1,7 0 2309,-3-10-1141</inkml:trace>
</inkml:ink>
</file>

<file path=ppt/ink/ink4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0.0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8938,'2'64'6037,"8"48"-4643,3 56-1917,-10 17 582,6 109 78,-8-291-78,-1-1 0,0 1 1,1 0-1,-1 0 0,1-1 0,0 1 0,0-1 1,0 1-1,0 0 0,0-1 0,1 0 0,2 5 0,-3-6 33,0 0 0,1 0-1,-1-1 1,0 1-1,1 0 1,-1-1-1,0 1 1,1 0 0,-1-1-1,1 0 1,-1 1-1,1-1 1,-1 0 0,1 0-1,-1 0 1,1 0-1,-1 0 1,1 0-1,-1 0 1,1 0 0,-1-1-1,1 1 1,1-1-1,15-3-18,-1 2-1,0 0 0,29 1 1,11-1-72,-19 1 0,-27 1 4,0 0-1,-1-1 0,1 0 0,18-6 1,2 3 5,-28 4-8,-1 0-1,1 0 1,-1 0 0,1 0 0,-1-1 0,0 1 0,1-1 0,-1 1-1,1-1 1,-1 0 0,0 0 0,0 0 0,1 0 0,-1-1 0,0 1 0,0 0-1,0-1 1,0 0 0,-1 1 0,1-1 0,0 0 0,-1 0 0,2-2-1,-2 3 2,1 0-1,-1 0 0,0 0 0,0 0 0,1 0 0,-1 0 1,0 1-1,1-1 0,-1 0 0,1 1 0,-1-1 0,3 1 0,-3-1-8,0 1-1,0 0 1,0 0-1,0 0 0,0-1 1,-1 1-1,1 0 1,0-1-1,0 1 0,0-1 1,0 1-1,-1-1 1,1 1-1,0-1 1,-1 1-1,1-1 0,0 0 1,0 0-1,6-8-1320,-2 0-2518,-5 2 3620</inkml:trace>
</inkml:ink>
</file>

<file path=ppt/ink/ink4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0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0 116 12107,'16'-2'688,"6"-2"328,16-2-632,10-2-96,7-4-168,-1 2-40,-3-4-48,-13 0-16,-10 1 8,-2-1-152,-10 4 560,-6 2-368</inkml:trace>
</inkml:ink>
</file>

<file path=ppt/ink/ink4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0.5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75 13235,'21'2'608,"17"-7"264,18 5 0,23-10-31,1-2-161,-5 4-360,-11-8-152,-21 6-32,-7 2-384,-8 0 208</inkml:trace>
</inkml:ink>
</file>

<file path=ppt/ink/ink4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3.8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 4977,'4'5'7742,"-6"2"-6413,-1 9-1647,-4 95 411,8-95-89,0 1 0,1-1-1,0 1 1,9 26 0,-2-6-3,-8-28 0,1-1-1,0 0 1,1 0 0,-1 0-1,1 0 1,1 0 0,0-1-1,0 0 1,5 8 0,-2-6 2,0 0-1,-1 1 1,0 0 0,-1 0 0,7 20 0,-8-23 1,-1 0 0,1 0-1,1 0 1,-1-1 0,1 1 0,0-1 0,1 0-1,-1-1 1,10 8 0,6 3 17,33 20 0,-27-22-4,0-1-1,1-1 1,0-2 0,40 10 0,7 2 3,-49-13 4,1-1-1,0-1 1,0-2-1,1 0 1,48 1-1,-37-6 123,60 7-1,-70-3-78,0-2-1,0-1 1,1-2 0,50-7-1,-54 5-7,0 2-1,0 0 0,39 4 0,-31-3-49,-1-1 0,65-10-1,0-1 42,-51 9-8,-14 2 2,-1-2-1,53-10 1,-49 4-38,0 3 0,0 1 0,39-1 0,110 11 3,183 8-1,-202-8-3,-42-2-2,82 22 22,-79-6-11,-65-12-11,47 5 1,214 51 0,-269-45 13,0 3 0,52 28 0,98 63 38,-162-88-44,18 13-3,-40-23 11,1-1 1,1-1-1,0-1 1,33 11-1,-51-20-5,-1-1 2,-1 0 1,1 0-1,-1 0 1,1-1-1,-1 1 1,1-1-1,0 1 1,-1-1-1,1 0 1,-1 0-1,1 0 1,0 0-1,-1-1 1,1 1-1,2-2 1,-5 2-14,1 0 1,-1 0-1,0 0 1,0-1-1,1 1 0,-1 0 1,0 0-1,0-1 1,0 1-1,0 0 1,1 0-1,-1-1 1,0 1-1,0 0 0,0 0 1,0-1-1,0 1 1,0 0-1,0-1 1,0 1-1,0 0 1,0-1-1,0 1 1,0 0-1,0 0 0,0-1 1,0 1-1,0 0 1,0-1-1,0 1 1,0 0-1,-1 0 1,1-1-1,0 1 0,0-1-1,0 1 0,0 0-1,-1 0 1,1 0-1,0-1 1,0 1-1,0 0 1,0 0-1,0 0 1,0-1-1,0 1 1,0 0-1,0 0 1,0 0-1,0-1 1,0 1-1,0 0 1,0 0-1,0 0 1,0-1-1,0 1 1,0 0 0,0 0-1,0 0 1,0-1-1,0 1 1,1 0-1,-1 0 1,0 0-1,0-1 1,0 1-1,0 0 1,0 0-1,1 0 1,-1 0-1,0 0 1,0-1-1,0 1 1,0 0-1,1 0 1,-1 0 0,0 0-1,0 0 1,0 0-1,1 0 1,-1 0-1,0 0 1,0 0-1,0 0 1,1 0-1,-1 0 1,0 0-1,0 0 1,1 0-1,-1 0 1,0 0-1,0 0 1,0 0-1,1 0 1,-1 0-1,0 0 1,0 0 0,0 0-1,0 1 1,1-1-1,0 0 10,0-1 0,0 1 0,0-1 0,0 1 0,0 0 0,0-1 0,-1 0 1,1 1-1,0-1 0,0 1 0,0-1 0,-1 0 0,1 0 0,0 1 0,-1-1 0,1 0 0,0 0 0,-1 0 0,1 0 0,-1 0 0,0 0 0,1 0 0,-1 0 0,0 0 0,1 0 0,-1 0 0,0-1 1,9-16 106,-2 10-104,-6 6 5,1 0 0,0 0 0,-1 0 1,1 0-1,-1 0 0,0 0 0,0 0 0,0 0 0,0 0 1,0-1-1,0 1 0,0 0 0,-1-1 0,1 1 0,-1 0 1,1-1-1,-1-2 0,1-2 4,0-1 1,1 1-1,0 0 0,0 0 1,5-7-1,3-15 24,3-2-44,-10 26-3,-1 0 1,0 0 0,0 1-1,0-1 1,-1 0-1,1-1 1,0-5 0,-2 8-2,1 1-1,0-1 1,0 1 0,0-1 0,0 1 0,0 0 0,0-1 0,1 1 0,-1 0-1,1 0 1,0 0 0,2-3 0,-1 3-1,-1-1 0,0 1 0,0-1 0,0 0 0,0 0 0,0 0 0,1-3 0,-2 3-3,1-1 1,0 1-1,0 0 1,0 0-1,1 0 0,-1 0 1,1 0-1,0 1 1,-1-1-1,1 1 0,0 0 1,6-4-1,44-22-57,-39 21 63,0 1-3,-1 1 1,1 1 0,22-5 0,25-8-2,-28 4 2,190-63-17,-207 72 5,249-59-75,-206 52 77,1 3 0,116-2 1,-59 12 10,156 9 0,54-7-4,-2-25 0,-249 15 4,94 5 0,-117 1 1,0-1 1,0-3-1,0-2 1,-1-3-1,58-16 1,92-17 87,-135 30-67,-25 1 110,-1-2 0,0-2 0,64-32 0,-15 6 132,-79 36-229,-1 0 0,1 0 1,13-9-1,-21 12 31,-1 0 0,1-1 1,0 1-1,-1 0 0,0-1 1,1 0-1,-1 1 0,0-1 0,-1 0 1,1 0-1,0 0 0,-1 0 1,1 0-1,-1-1 0,1-5 0,14-73 1212,-16 81-1277,0 0 1,1 0-1,-1 0 1,0 0-1,1 0 1,-1 0-1,1 1 1,-1-1-1,1 0 1,-1 0-1,1 0 1,-1 1-1,1-1 1,0 0-1,0 1 1,-1-1-1,1 0 1,1 0-1,-1 1-18,-1-1-1,1 1 1,0-1 0,-1 1-1,1-1 1,0 1-1,-1-1 1,1 0-1,-1 1 1,1-1 0,-1 0-1,1 1 1,-1-1-1,0 0 1,1 0-1,-1 1 1,0-1 0,0 0-1,1 0 1,-1 0-1,0 0 1,0 1-1,0-1 1,0 0 0,0 0-1,0 0 1,0 0-1,0 1 1,-1-1-1,1 0 1,0 0 0,-1-1-1,-12-25-8109,13 26 6760</inkml:trace>
</inkml:ink>
</file>

<file path=ppt/ink/ink4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5.5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3 255 9138,'-1'-11'8098,"0"9"-8025,1 1 0,0 0 0,0 0 1,0 0-1,0-1 0,0 1 0,0 0 0,0 0 1,0 0-1,0-1 0,1 1 0,-1 0 1,0 0-1,1 0 0,-1 0 0,1 0 0,-1-1 1,1 1-1,0 0 0,0-1 0,10-10 33,0 0 0,1 1 0,0 0 0,0 0 0,24-13 0,72-36-134,-72 41 40,-19 9 15,1 0 0,0 2 0,0 0 1,1 1-1,24-6 0,-41 13-22,1-1-1,-1 1 0,1 0 0,-1-1 1,1 1-1,0 0 0,-1 1 1,1-1-1,-1 0 0,1 1 1,-1-1-1,1 1 0,-1 0 1,0 0-1,1 0 0,3 2 1,-4 0-5,1-1 0,-1 0 1,0 1-1,0-1 0,0 1 0,0 0 1,0-1-1,-1 1 0,1 0 1,-1 0-1,0 0 0,2 6 1,1 8-3,-1-1 0,0 1 1,-1 0-1,-1 0 1,0 0-1,-2 0 1,0 0-1,-5 27 0,-6 13 81,-22 63-1,-7-17 205,26-71-167,-15 49 0,28-76-107,1-1 4,1-1-1,-1 0 0,0 0 0,0 0 0,-1-1 0,1 1 1,-4 5-1,6-7-12,-1 0 0,1 1 1,0-1-1,-1 0 1,1 1-1,0-1 0,0 0 1,0 0-1,0 0 1,0 0-1,0 0 0,0 0 1,0 0-1,2 1 1,0 0-2,4 6-163,0 0 1,-1 1-1,6 9 1,15 21-3110,-1-3 5545,-12-15-840</inkml:trace>
</inkml:ink>
</file>

<file path=ppt/ink/ink4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5.7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12395,'0'8'856,"2"2"1448,-2 0-1135,0 0-297,0 2 248,0-8-608,6 1-48,0-5-168,0 0-304,4-3-1336,-1-9 944</inkml:trace>
</inkml:ink>
</file>

<file path=ppt/ink/ink4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9.5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31 189 7802,'-24'-12'6236,"23"12"-6192,1-1 0,-1 1 0,1 0 0,0 0 0,-1-1 0,1 1-1,0 0 1,-1-1 0,1 1 0,0 0 0,-1-1 0,1 1 0,0 0 0,-1-1 0,1 1-1,0-1 1,0 1 0,0-1 0,0 1 0,-1 0 0,1-1 0,0 1 0,0-1 0,0 1 0,0-1-1,0 1 1,0-1 0,0 1 0,0-1 0,0 1 0,0-1 0,0 1 0,1-1 0,-1 1 0,0 0-1,0-1 1,0 1 0,1-1 0,-1 1 0,0-1 0,0 1 0,1 0 0,-1-1 0,0 1-1,1 0 1,-1-1 0,0 1 0,1 0 0,-1 0 0,1-1 0,33-22-6,2 2-1,0 1 1,1 2 0,0 1-1,2 2 1,77-18 0,-105 30-40,0 1 0,0 0 1,1 1-1,-1 0 0,22 2 1,-30-1 0,-1 0 0,1 0 0,0 1 0,-1 0 0,1-1 0,-1 1 0,1 0 0,-1 0 0,1 1 0,-1-1 0,0 0 1,1 1-1,-1-1 0,0 1 0,0 0 0,0 0 0,0 0 0,-1 0 0,1 0 0,0 0 0,-1 0 0,0 1 1,1-1-1,-1 0 0,0 1 0,0-1 0,0 1 0,0-1 0,-1 1 0,1 2 0,0 7 2,0-1 0,-1 1 0,-1-1 1,0 1-1,-1-1 0,0 1 0,0-1 0,-1 0 0,-1 0 0,-9 21 0,-6 7 8,-35 53-1,50-84-7,-112 157 53,59-88-4,47-62-6,-15 26 0,23-36 17,0 0-1,0 0 1,0 0-1,0 0 1,1 0 0,-1 0-1,2 1 1,-1-1-1,0 0 1,1 7-1,0-11-22,1 1 0,-1-1-1,1 1 1,-1 0 0,1-1-1,0 0 1,0 1-1,0-1 1,0 1 0,-1-1-1,2 0 1,-1 0 0,0 1-1,0-1 1,0 0-1,1 0 1,-1 0 0,0 0-1,1 0 1,-1-1 0,1 1-1,2 1 1,40 11 275,-32-11-217,30 8 61,1-3 1,0-1-1,1-2 0,68-3 0,-71-1-129,-29 1-12,-1 0 0,0-2 0,0 1 0,0-1 0,1-1 0,-1 0 0,0 0 0,15-7 0,-10 5 19,2-2-420,-18 6 353,0 0 0,0 0-1,1 0 1,-1-1 0,0 1-1,0 0 1,0 0 0,0 0-1,0 0 1,0 0 0,0 0-1,0 0 1,0 0 0,0 0-1,0 0 1,0 0 0,1 0-1,-1 0 1,0-1 0,0 1-1,0 0 1,0 0 0,0 0-1,0 0 1,0 0-1,0 0 1,0 0 0,0 0-1,0-1 1,0 1 0,0 0-1,0 0 1,0 0 0,0 0-1,0 0 1,0 0 0,0 0-1,0 0 1,0-1 0,0 1-1,-1 0 1,1 0 0,0 0-1,0 0 1,0 0 0,0 0-1,0 0 1,0 0 0,0 0-1,0 0 1,0 0 0,0 0-1,0-1 1,0 1 0,-1 0-1,1 0 1,0 0-1,0 0 1,0 0 0,0 0-1,0 0 1,0 0 0,0 0-1,0 0 1,0 0 0,-1 0-1,-7 0-996,7 0 617,0 0-186</inkml:trace>
</inkml:ink>
</file>

<file path=ppt/ink/ink4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0.3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92 13219,'8'-1'427,"-1"0"1,0 0 0,0-1-1,-1 0 1,1 0 0,9-4-1,19-7-417,-28 12-2,229-55 399,-209 50-109,-62 11-156,23-3-234,-36 7 81,0 2 0,1 2 0,0 3 0,-52 24 0,93-37 11,0 0 0,0 0 0,0 1 0,-9 7 0,14-10-5,0-1 0,1 1 0,-1 0 0,0-1 0,0 1 0,1 0 0,-1 0 0,0 0 0,1 0 0,-1-1 0,1 1 0,-1 0 0,1 0 0,-1 0 0,1 0 0,0 0 0,0 0 0,-1 0 0,1 0 1,0 0-1,0 0 0,0 0 0,0 0 0,0 0 0,0 0 0,0 1 0,1-1 0,-1 0 0,0 0 0,0 0 0,1 0 0,-1-1 0,1 1 0,-1 0 0,1 0 0,-1 0 0,1 0 0,-1 0 0,1 0 0,1 1 0,19 15-26,0 0 0,1-1-1,0-2 1,38 19 0,16 11 81,-43-24-31,-3-2 45,-1 1 0,50 44 1,-72-57-25,0 1 0,-1 0 0,0 1 0,0-1 0,-1 1 1,1 0-1,-2 0 0,1 1 0,-1-1 0,-1 1 1,0 0-1,0 0 0,0 0 0,-1 1 0,1 14 0,-3-20-12,-1 1 0,1-1 0,-1 1 0,0-1 0,0 1 0,0-1 0,0 1 0,-1-1 0,0 0 0,0 1 0,0-1 0,-1 0 0,1-1 1,-6 7-1,-2 1 187,0 0 0,0-1 1,-17 12-1,14-14 52,0 0 1,-1-1-1,1-1 1,-30 9-1,11-3-98,28-10-123,-1 0-1,1-1 1,0 1 0,-1-1 0,1 0 0,-1 0 0,1 0 0,-1-1-1,1 0 1,-1 0 0,1 0 0,-1 0 0,0-1 0,1 1 0,-1-1-1,1 0 1,-7-3 0,-2-2-62,11 5-246,1 0-1,-1 1 1,0-1 0,1 0 0,-1 0 0,0 0 0,1-1 0,-1 1-1,1 0 1,0 0 0,-1-1 0,1 1 0,0-1 0,0 1 0,0-1-1,-2-3 1,-2-4-669</inkml:trace>
</inkml:ink>
</file>

<file path=ppt/ink/ink4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0.8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1 125 14019,'1'0'3684,"10"0"-2450,84-4-124,160-27 0,-224 25-1104,0 0 0,0-2 1,0-1-1,30-14 1,-60 22-85,1 0 1,-1 0 0,1 0 0,-1 0 0,1 0 0,-1 0-1,1 0 1,-1 0 0,0-1 0,0 1 0,0 0 0,0-1-1,0 1 1,0-1 0,0 1 0,0-1 0,0 0 0,-1 1-1,1-1 1,0-2 0,-1-4 329</inkml:trace>
</inkml:ink>
</file>

<file path=ppt/ink/ink4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1.0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 14707,'0'-4'5873,"2"4"-5473,-2-2-199,0 0-514,6 8-3543,6 14 2983</inkml:trace>
</inkml:ink>
</file>

<file path=ppt/ink/ink4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1.2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13155,'0'20'1136,"6"2"480,-6-12-143,8-1 119,-6-3-448,-4-6-248,0 4-423,-4-8-177,8 2-296,2-2-320,0 1-1073,4-5-1479</inkml:trace>
</inkml:ink>
</file>

<file path=ppt/ink/ink4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1.8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87 13547,'0'-1'117,"-1"1"1,1 0-1,0 0 0,0-1 1,0 1-1,0 0 0,0 0 0,0-1 1,-1 1-1,1 0 0,0 0 1,0-1-1,0 1 0,0 0 1,0 0-1,0-1 0,0 1 1,0 0-1,0 0 0,0-1 1,0 1-1,1 0 0,-1-1 1,0 1-1,0 0 0,0 0 1,0-1-1,0 1 0,0 0 1,0 0-1,1 0 0,-1-1 1,0 1-1,0 0 0,0 0 1,1 0-1,-1-1 0,0 1 1,0 0-1,1 0 0,18-3 359,1-1 0,22-8 0,14-3-115,158-22 15,-203 34-816,-11 0-1570,-23 5-288,-6 7 1647</inkml:trace>
</inkml:ink>
</file>

<file path=ppt/ink/ink4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2.3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 0 9698,'-3'3'291,"0"-1"1,-1 1-1,1-1 0,0 1 0,1 0 1,-1 0-1,1 0 0,-1 1 0,1-1 1,0 1-1,0-1 0,0 1 1,1 0-1,-1-1 0,1 1 0,0 0 1,0 0-1,-1 5 0,2-5-243,0 0 1,0 0-1,0 0 0,0 0 1,1 0-1,-1-1 0,1 1 1,0 0-1,0 0 0,1-1 1,-1 1-1,1-1 1,-1 1-1,1-1 0,0 0 1,1 1-1,-1-1 0,0 0 1,1-1-1,0 1 0,0 0 1,0-1-1,0 1 0,0-1 1,0 0-1,0 0 0,1 0 1,-1-1-1,5 3 0,12 1 160,-1-1 0,0 0 0,1-1 0,29 0-1,19 2-100,-9 3-95,-1 3 0,0 2 1,90 33-1,-140-42 11,1-1 0,-1 1 0,-1 1 1,1 0-1,-1 0 0,1 0 0,-1 1 0,-1 0 0,1 0 0,-1 1 0,0 0 0,-1 0 1,9 14-1,-11-14 6,0 0 0,0 0 1,-1 0-1,0 0 0,0 0 1,0 1-1,-1-1 1,0 1-1,-1-1 0,0 1 1,0-1-1,0 1 0,-1-1 1,0 1-1,-1-1 1,0 0-1,-2 8 0,-2 1 78,0 0 0,0 0 0,-2-1 0,0 0 0,-1 0 0,-11 13-1,13-19-15,0-1 0,-1 1-1,-1-2 1,1 1-1,-1-1 1,-1-1-1,1 1 1,-1-2 0,0 1-1,-11 3 1,-11 4 150,0-2 0,-37 8 0,58-16-221,0-1 1,0-1-1,-1 0 0,1 0 1,0-1-1,0 0 0,0-1 1,-1-1-1,1 1 0,-14-6 1,22 7-263,-1-1 1,1 0 0,0-1-1,0 1 1,-1-1 0,1 1-1,0-1 1,1 0 0,-1 0-1,0 0 1,0 0 0,1-1-1,-1 1 1,1-1 0,0 0 0,0 1-1,0-1 1,-2-5 0,-1-6-528</inkml:trace>
</inkml:ink>
</file>

<file path=ppt/ink/ink4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2.8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32 9794,'12'0'1136,"10"-2"1545,10 2-1593,21-4-224,7 2 9,8-2-169,1-4-152,-15 4-264,-7-4-104,-7 8-128,-10 0-16,-4 2-360,-5 4-336,-17-2-521,-4 4-167,-12 10 664</inkml:trace>
</inkml:ink>
</file>

<file path=ppt/ink/ink4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2.9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9098,'0'4'1472,"2"2"1921,6-2-2433,4 0-96,14 2-183,4 0-97,-1-2-104,5 4-88,4-2-272,-4-2-64,-7 0-16,1-2-112,-12-2-608,2 0-176,10-4 335</inkml:trace>
</inkml:ink>
</file>

<file path=ppt/ink/ink4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3.3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 12731,'26'0'632,"13"-4"264,-1-6-408,14 2 0,7-2-72,3-2-112,3 8-24,-11-4-152,-10 0-47,-14 4-41,-7-4 32,-9-2-433,-6 4-215,-8 4-280,-10 0-1368</inkml:trace>
</inkml:ink>
</file>

<file path=ppt/ink/ink4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3.8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9842,'0'63'4206,"1"-61"-4153,-1 0 0,0-1 0,0 1 0,1-1-1,-1 1 1,1 0 0,0-1 0,-1 1 0,1-1-1,0 1 1,0-1 0,0 0 0,0 1 0,0-1-1,0 0 1,0 0 0,0 1 0,1-1 0,-1 0-1,0 0 1,1 0 0,-1-1 0,1 1 0,1 1-1,6 1 97,0 1 0,0-1 0,11 2-1,-8-2-81,138 23 572,-6-2-377,-125-19-161,-2 0-1,1 1 0,0 0 0,-1 2 1,26 15-1,-38-20-64,1 1 0,-1 0 1,1 1-1,-1-1 0,-1 1 0,1 0 0,-1 0 1,0 0-1,0 1 0,0-1 0,-1 1 0,1 0 0,-2 0 1,5 11-1,-5-9 47,-1 0 1,1 0 0,-1 0 0,-1 0-1,0 0 1,0 0 0,0 1-1,-1-1 1,0 0 0,-1 0-1,-4 15 1,1-10 72,0-1 0,0 1-1,-1-1 1,0 0 0,-1 0 0,-1-1 0,0 0-1,0 0 1,-1-1 0,0 0 0,-1 0-1,0-1 1,-1-1 0,0 0 0,-17 10 0,27-17-133,-20 12 301,-1-1 1,-24 9-1,40-18-283,-1-1 1,1 1-1,-1-2 0,0 1 0,0-1 0,0 0 0,0-1 0,0 1 0,0-1 0,0-1 0,0 1 1,-8-3-1,13 3-84,-1-1 0,1 0 0,0 0 0,-1-1 1,1 1-1,0 0 0,0-1 0,0 1 0,0-1 0,0 1 1,0-1-1,0 0 0,-2-4 0,-7-12-2425,2 0-3450,3 6 3843</inkml:trace>
</inkml:ink>
</file>

<file path=ppt/ink/ink4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4.9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80 13795,'35'-2'1640,"46"-8"0,-43 5-1206,15-2-62,5 1-116,0-2-1,-1-3 0,59-20 1,-194 33 455,-1 4-744,-94 20 0,139-18 26,0 1 1,0 1-1,1 2 0,0 1 1,-37 22-1,67-33-28,0-1-1,-1 1 0,2 0 0,-1 1 1,0-1-1,0 0 0,-2 4 1,4-5 26,1-1-1,0 1 1,-1 0 0,1-1-1,0 1 1,0 0 0,0-1 0,-1 1-1,1 0 1,0-1 0,0 1 0,0 0-1,0 0 1,0-1 0,0 1-1,0 0 1,0-1 0,1 1 0,-1 0-1,0-1 1,0 1 0,1 0 0,-1-1-1,0 1 1,1 0 0,-1-1-1,0 1 1,1-1 0,-1 1 0,1-1-1,-1 1 1,1-1 0,-1 1 0,1-1-1,-1 1 1,1-1 0,0 0-1,-1 1 1,1-1 0,0 0 0,0 1-1,42 22-195,2-2-1,73 26 1,45 20 208,91 89 30,-247-151-17,0 0 1,0 0-1,-1 0 0,1 1 0,-1 0 0,0 0 0,0 1 0,-1-1 1,0 1-1,0 0 0,-1 1 0,0-1 0,0 1 0,-1 0 0,0 0 1,0 0-1,-1 0 0,3 12 0,-5-17 13,0 0 0,0 0 0,0 0 0,-1 0 0,1 0 0,-1 0 0,1 0 0,-1 0 0,0 0 0,0-1 0,0 1 0,0 0 0,-1 0 0,1-1 0,-1 1 0,0-1 0,-3 5 0,-4 1 96,1 0 1,-1-1 0,-14 9 0,-1 2 203,6-4-197,-1 0-1,-1-1 1,0-1 0,-1-1 0,0-1 0,0-1 0,-1 0 0,0-2 0,-1-1 0,0 0 0,0-2 0,0 0 0,0-2 0,-1-1 0,-26-1 0,35-2-214,-40-4-226,52 5 40,-1 0 1,1 0-1,-1 0 0,1 0 0,0-1 1,-1 1-1,1-1 0,0 0 1,0 0-1,0 0 0,0 0 0,-2-3 1,0-5-1204,5-3 462</inkml:trace>
</inkml:ink>
</file>

<file path=ppt/ink/ink4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5.3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10490,'33'26'608,"9"6"289,10 8-89,9 5 88,3 7-48,1 5 64,-3-3-96,-9-2-295,-1-9-137,-8-7-312,-7-6-32,-7-14-24,0 4 8,-10-10-328,2-1-296,0-9 1632,-3 0-1080</inkml:trace>
</inkml:ink>
</file>

<file path=ppt/ink/ink4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5.5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302 0 11194,'-47'50'793,"-1"7"647,-4 7-272,9 1-128,3-1-231,12-12-425,2-5-192,15-11-104,5-10-384,10-8-1041,7-8 897</inkml:trace>
</inkml:ink>
</file>

<file path=ppt/ink/ink4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6.1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58 11707,'50'-2'1742,"75"-14"1,-56 6-1133,-11 3-176,15-4 366,119 0 0,-190 11-797,2 0 33,1 0 1,-1 0-1,0 0 1,1 1-1,-1 0 0,8 2 1,-11-2-17,0 0 0,1 0 0,-1 0 0,0 0 0,0 0 0,0 0 1,1 0-1,-1 0 0,0 0 0,0 1 0,-1-1 0,1 0 0,0 1 0,0-1 0,-1 1 0,1-1 0,-1 1 1,1-1-1,-1 1 0,0-1 0,1 3 0,0 4 11,0-1 1,-1 1-1,0 0 1,0 0-1,-1 0 1,0-1-1,-3 13 1,-20 55 9,13-45-31,-80 290 144,78-272-118,8-35-25,0 1-1,2 1 0,0-1 1,0 0-1,1 1 0,1-1 1,1 26-1,2-6-2077,-1-29 1754</inkml:trace>
</inkml:ink>
</file>

<file path=ppt/ink/ink4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6.6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12891,'10'4'3134,"85"-1"181,50-9-2477,-86 3-656,9-5 25,-44 5-1400,34-2 0,-65 5-2149,-16 4 2450</inkml:trace>
</inkml:ink>
</file>

<file path=ppt/ink/ink4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6.7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12107,'14'6'664,"2"6"496,5-4-224,11 0-32,4 2-15,12-4-281,-3 2-184,-1-4-272,2-1-64,-13-1-24,1-2-192,-2 0-688,-2-2-521,-1-5 601</inkml:trace>
</inkml:ink>
</file>

<file path=ppt/ink/ink4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7.5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96 8634,'-5'-12'1402,"5"12"-1232,-1-1 0,1 1 0,0-1 0,-1 1 0,1-1 0,0 1 0,0 0 0,-1-1 0,1 1 0,0-1 0,0 1 0,0-1 0,0 1 0,0-1 0,0 1 0,-1-1 0,1 1 0,0-1 0,0 1 0,1-1 0,-1 1 0,0-1 0,0 0 0,0 1 0,0 0 0,0-1 0,0 1 0,1-1 0,-1 1 0,0-1 0,0 1 0,1-1 0,-1 1 0,0 0 0,1-1 0,-1 1 0,1-1 0,-1 1 0,0 0 0,1-1 0,0 1 0,10-8-103,1 0 1,-1 1-1,1 1 1,1 0-1,-1 0 1,1 1 0,0 1-1,0 0 1,0 1-1,1 0 1,-1 1-1,25 0 1,-3 2-56,0 1 1,0 2-1,63 14 1,-93-16-16,-1 0 18,0 0 0,0 0-1,0 0 1,-1 0 0,8 4 0,-10-4-13,-1-1-1,1 0 0,-1 1 1,1-1-1,-1 1 1,1-1-1,-1 1 1,0-1-1,1 1 1,-1-1-1,0 1 0,1-1 1,-1 1-1,0 0 1,0-1-1,1 1 1,-1 0-1,0-1 0,0 1 1,0-1-1,0 1 1,0 0-1,0-1 1,0 1-1,0 0 0,0-1 1,0 1-1,0 0 1,0-1-1,-1 1 1,1-1-1,0 1 0,0 0 1,-1-1-1,1 1 1,0-1-1,-1 1 1,1-1-1,-1 1 0,1-1 1,-1 1-1,1-1 1,-1 0-1,0 1 1,-24 26-14,-2-2 1,-46 34 0,-11 10 42,77-63-5,-6 8-127,13-13 87,0 0 0,0-1 0,1 1 1,-1 0-1,0-1 0,0 1 0,0 0 0,1-1 0,-1 1 0,0-1 1,1 1-1,-1-1 0,0 1 0,1-1 0,-1 1 0,1-1 0,-1 1 0,1-1 1,-1 1-1,1-1 0,0 0 0,-1 1 0,1-1 0,-1 0 0,1 1 1,0-1-1,-1 0 0,1 0 0,1 1 0,113 47-378,47 24 671,-159-70-252,1 0 0,0 0 0,-1 0 0,1 1 1,-1-1-1,0 1 0,0 0 0,0 0 0,0 0 0,0 0 1,0 0-1,-1 1 0,0-1 0,0 1 0,0 0 0,0 0 1,0-1-1,-1 1 0,0 0 0,0 0 0,0 1 0,0-1 1,0 0-1,-1 0 0,0 0 0,0 0 0,0 1 0,0-1 1,-1 0-1,1 0 0,-1 0 0,0 0 0,-1 0 0,1 0 0,-1 0 1,1 0-1,-5 6 0,-2 1 53,0-2 0,0 1 0,-1-1 0,0-1 0,-1 1 0,0-1 0,-13 8 0,-6 5 154,12-7-69,0-1 1,-36 20-1,47-30-177,0 0 0,-1 0 0,1-1 0,-1 0 0,1 0 0,-1-1 0,0 1 0,0-2 0,0 1 0,0-1 0,0 0 0,0 0 0,-7-2 0,14 2 6,-16-3-671,0 0 0,0-1 1,-20-7-1,35 10 407,0 0 0,-1 1 0,1-1-1,0 0 1,0 0 0,0 0 0,0 0 0,0-1 0,0 1 0,0 0 0,0 0-1,0 0 1,1-1 0,-1 1 0,0 0 0,1-1 0,-1-1 0,-2-14-1595</inkml:trace>
</inkml:ink>
</file>

<file path=ppt/ink/ink4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8.1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1 140 13123,'88'-9'1321,"0"-5"1,160-46 0,-243 58-1288,17-3 130,-1-2 1,0 0 0,0-2 0,28-14-1,-46 20-297,-5 2 23,-12 4-56,-25 8-41,21-5 179,-173 60-75,155-52 104,2 2 1,0 2-1,-43 29 1,53-31 4,17-13 9,1 0 0,0 1 0,0 0 0,0 1 0,0-1 0,1 1 0,0 0 0,0 1 0,-6 8 0,10-13 8,1 0 1,-1 1-1,1-1 1,0 1-1,0-1 1,0 1-1,0-1 1,0 1 0,0-1-1,0 1 1,0-1-1,1 1 1,-1-1-1,0 0 1,1 1-1,0-1 1,-1 1-1,1-1 1,0 0 0,-1 0-1,1 1 1,0-1-1,0 0 1,0 0-1,0 0 1,0 0-1,0 0 1,0 0-1,1 0 1,-1 0-1,0-1 1,3 2 0,6 4-14,0 0 1,0-1 0,12 4 0,-19-8 8,140 43 132,-13-5-92,-111-31-55,0 0 1,0 1 0,-1 1-1,26 18 1,-40-25 10,0 0 1,0 0-1,-1 0 1,1 1-1,-1 0 0,0 0 1,0 0-1,0 0 0,-1 0 1,1 0-1,-1 1 1,0-1-1,0 1 0,2 7 1,-3-5 43,0 0 1,-1 0 0,1-1-1,-1 1 1,-1 0-1,1 0 1,-1 0-1,0-1 1,-4 12-1,0-3 141,-1-1 0,-1 1 0,0-2 0,0 1 0,-2-1 0,0 0 0,0 0 0,-20 19 0,22-25-139,0-1 0,-1 1 1,1-1-1,-2-1 0,1 1 0,0-1 1,-1-1-1,0 1 0,0-2 0,-11 4 1,12-5-400,1-1 0,-1 0 0,0 0 0,0 0 0,1-1 0,-1 0 0,0-1 0,0 0 0,1 0 0,-1-1 0,1 0 0,-1 0 0,-10-5 0,-2-2-723</inkml:trace>
</inkml:ink>
</file>

<file path=ppt/ink/ink4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9.6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117 0 13219,'0'1'110,"1"0"1,-1-1-1,0 1 1,0 0 0,0-1-1,0 1 1,0 0-1,0 0 1,0-1-1,-1 1 1,1 0-1,0 0 1,0-1 0,0 1-1,-1 0 1,1-1-1,0 1 1,-1 0-1,1-1 1,-1 1-1,1 0 1,-1-1 0,0 1-1,-2 6-28,-17 43-105,3 1 0,2 1-1,2 0 1,-11 96 0,13-35 318,3 128 1,8-227-92,1 0 1,0 0-1,1-1 1,8 27-1,-9-36-136,1 0-1,-1-1 0,1 1 1,0-1-1,0 1 0,0-1 0,0 0 1,1 0-1,-1 0 0,1 0 0,0 0 1,0 0-1,0-1 0,0 1 1,0-1-1,0 0 0,1 0 0,-1 0 1,1-1-1,-1 1 0,1-1 0,5 2 1,15 0-3,0-1 1,1-1 0,-1-1-1,0-1 1,29-4-1,-1 0-30,-36 3-109,0 0-1,0-1 1,0-1 0,0 0 0,-1-1-1,0-1 1,0-1 0,-1 0 0,1 0-1,-1-2 1,22-17 0,-29 21-478,0-1 0,0 0 0,0-1 0,-1 1 0,8-11 1,-8 7 753</inkml:trace>
</inkml:ink>
</file>

<file path=ppt/ink/ink4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9.9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0 115 11867,'10'-2'664,"8"1"312,2-5-528,20-8-328,4 2-24,9-8-56,-1 4 0,-5 2-24,-5-4-56,-10 6 24</inkml:trace>
</inkml:ink>
</file>

<file path=ppt/ink/ink4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0.1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0 221 14963,'20'-4'656,"20"-8"169,5-5-321,23-1 72,2-4-128,1-4-168,2 4-80,-3-6-160,-1 5-16,-15 5-864,-8 0 376,-20 6 56</inkml:trace>
</inkml:ink>
</file>

<file path=ppt/ink/ink4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0.7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0 9474,'-2'18'720,"-2"8"1041,0 20-1385,-2 7 0,6 17 112,0 3 24,6 11-8,0 1 8,-2-1-144,-4-7-96,0-13-176,0-7-56,-2-13-16,2-4-24,0-13-232,0-3-208,-2-14 240</inkml:trace>
</inkml:ink>
</file>

<file path=ppt/ink/ink4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1.2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1 283 10274,'19'-1'888,"1"-1"0,-1 0 0,0-2 0,34-11 0,-25 4-46,-1-2 0,48-31 0,-60 35-578,-9 5-143,0-1 1,0 1-1,0-1 1,0-1-1,-1 1 1,0-1-1,0 0 1,6-10-1,-9 12-66,1 0-1,-1-1 0,0 1 0,0-1 0,0 1 0,-1-1 0,0 0 1,0 0-1,0 0 0,0 1 0,-1-1 0,0 0 0,0 0 0,0-5 0,-1 7-102,0 1-1,0 0 0,0-1 1,0 1-1,-1 0 0,1 0 1,-1 0-1,1 0 0,-1 0 1,0 0-1,0 0 0,1 0 0,-1 1 1,-1-1-1,1 1 0,0-1 1,0 1-1,0 0 0,-1 0 1,1 0-1,-1 0 0,1 0 0,-3 0 1,-4-1-114,1 0 1,0 0 0,0 1 0,-1 0-1,-13 1 1,14 1 117,1 0 1,0 1-1,0 0 0,0 0 1,0 0-1,1 1 1,-1 0-1,1 1 0,-1-1 1,1 1-1,0 0 0,1 1 1,-1-1-1,1 1 1,0 0-1,-8 11 0,5-7 102,1 1-1,0 1 0,1-1 1,0 1-1,1 0 0,0 1 1,1-1-1,0 1 1,-3 14-1,5-10 142,1 0-1,0 0 1,1 0 0,1 0 0,0 0-1,5 23 1,-4-33-157,1 0 1,-1 0-1,1 0 0,0-1 1,0 0-1,1 1 0,-1-1 0,1 0 1,7 6-1,45 39 122,-49-44-151,5 4 26,0 0-1,1-1 1,0 0-1,0-1 1,1-1-1,18 8 1,-27-14-200,1 1 0,-1-1 0,1 0 0,-1 0 0,1-1 0,-1 1 0,1-1 0,9-2 0,-10 2-346,0-2 0,1 1 0,-2-1 0,1 0-1,0 0 1,0 0 0,-1 0 0,1-1 0,-1 0 0,7-6 0,9-8-1390</inkml:trace>
</inkml:ink>
</file>

<file path=ppt/ink/ink4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1.8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171 1 12387,'-2'1'182,"0"1"0,0-1 0,0 0 0,0 0 0,-1 0 0,1 0 1,0 0-1,0 0 0,-1 0 0,-3 0 0,-15 6-193,13-3 42,0 1 0,1 0 0,-1 1 0,1 0 0,0 0 0,1 0 0,-1 1 0,1 0 0,1 0 0,-1 0 0,1 1 0,1 0 0,-6 11 0,5-8-5,0 1-1,1-1 0,1 0 0,0 1 1,0 0-1,1 0 0,1 0 0,0 0 1,1 22-1,1-28-16,0 0 0,0-1 0,1 1 1,0-1-1,0 1 0,0-1 0,1 0 0,0 0 0,0 0 1,0 0-1,1-1 0,-1 1 0,1-1 0,0 0 1,0 0-1,1 0 0,-1 0 0,1-1 0,6 4 0,-6-4 53,1 1-1,0-1 1,0-1-1,0 1 0,1-1 1,-1 0-1,0 0 0,1-1 1,-1 0-1,1 0 1,0-1-1,-1 1 0,1-2 1,0 1-1,-1-1 0,10-1 1,-12 0 17,0 1 0,0-1 0,-1 1 0,1-1 1,-1 0-1,1-1 0,-1 1 0,0-1 0,0 1 0,0-1 0,0 0 0,0 0 1,-1 0-1,1 0 0,-1-1 0,0 1 0,0-1 0,0 1 0,-1-1 1,1 0-1,1-6 0,1-7 178,0-1-1,-1 0 1,1-29 0,0 1 143,-4 40-360,2-2-10,-1 1 0,0-1 1,0 1-1,-1 0 0,0-1 0,-1 1 1,-1-14-1,-1 5 74,2 19-570,0 5 301,0 1 1,0 0 0,1 13 0,23 105 128,-21-117-60,1 1-1,0 0 1,0-1 0,8 17 0,-10-26 25,-1 0 0,1 0 0,-1 0 0,1 0 0,-1 0 0,1 0 1,0 0-1,-1 0 0,1 0 0,0-1 0,0 1 0,0 0 0,0 0 1,0-1-1,0 1 0,0-1 0,0 1 0,0-1 0,0 1 0,0-1 1,0 0-1,0 1 0,0-1 0,0 0 0,0 0 0,0 0 0,1 0 0,-1 0 1,1 0-1,10-3-431</inkml:trace>
</inkml:ink>
</file>

<file path=ppt/ink/ink4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2.1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13 125 9362,'-1'19'2218,"-5"32"0,2-27-1131,4-24-1032,0 0 0,-1 1 0,1-1 0,0 1 0,0-1 0,0 1 0,0-1 0,0 0 0,0 1 0,0-1 0,0 1 0,0-1 0,0 1-1,0-1 1,0 0 0,0 1 0,1-1 0,-1 1 0,0-1 0,0 0 0,0 1 0,1-1 0,-1 1 0,0-1 0,0 0 0,1 1 0,9-5 849,13-19-289,-20 19-609,19-21 42,62-62 109,-71 75-145,0 2 0,0-1 0,1 2 1,0 0-1,18-9 0,-24 15-11,0 0 1,1 0 0,-1 1-1,1 0 1,-1 0-1,1 1 1,0 0 0,0 1-1,-1 0 1,1 0-1,0 1 1,0 0-1,-1 0 1,1 1 0,-1 0-1,1 1 1,-1 0-1,0 0 1,0 1 0,0 0-1,-1 0 1,1 1-1,8 7 1,-2-1 0,-1 1 1,0 0-1,-1 1 0,0 0 1,-1 1-1,0 0 0,-1 1 1,-1 0-1,-1 0 1,11 26-1,-13-26-89,-4-12-177,0 0 0,-1 1-1,1-1 1,-1 1 0,0-1 0,1 8-1,-2-10-247</inkml:trace>
</inkml:ink>
</file>

<file path=ppt/ink/ink4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2.6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174 29 8954,'6'-2'3320,"-11"-3"-2148,-15-3-890,16 8-283,0 0 0,0 1 0,0-1 0,0 1 0,0 0 0,0 0 1,0 0-1,1 1 0,-1-1 0,0 1 0,1 0 0,-1 0 0,1 0 0,-1 1 0,1-1 0,0 1 0,0 0 0,0 0 0,1 0 0,-4 4 0,-4 7-21,0 0 0,2 0 0,-11 22 0,13-25 24,2 0 1,-1 0-1,2 0 0,-1 0 0,1 1 0,1-1 0,-2 20 0,4-27 22,0 0 0,0 0 0,0 0 0,1 0 0,0 0 0,-1 0 0,1 0 0,1 0 0,-1 0 0,0-1-1,1 1 1,0-1 0,0 1 0,0-1 0,0 1 0,1-1 0,-1 0 0,1 0 0,0 0 0,0-1 0,0 1-1,0-1 1,0 1 0,0-1 0,1 0 0,3 2 0,-2-3 133,-1 1 1,0 0-1,1-1 0,0 0 0,-1 0 1,1 0-1,0-1 0,-1 1 0,1-1 1,0 0-1,0-1 0,-1 1 1,1-1-1,0 0 0,-1 0 0,1 0 1,-1-1-1,1 0 0,-1 1 0,0-2 1,0 1-1,0 0 0,0-1 0,0 0 1,0 0-1,-1 0 0,1 0 0,3-5 1,2-2 172,0 0 1,-1-1 0,0 0-1,-1-1 1,0 0-1,-1 0 1,0-1 0,5-16-1,-6 16-138,-2 1-1,0-1 1,0 0-1,1-21 0,-4 29-220,0 0 0,0 0 0,-1 1 0,0-1 0,1 0 1,-2 0-1,1 1 0,0-1 0,-1 1 0,0-1 0,0 1 0,-1 0 0,1 0 0,-1 0 0,-5-6 0,7 8-236,-1 0 0,0 1-1,0-1 1,1 1 0,-1-1 0,0 1 0,0 0 0,0 0 0,0 0 0,0 0 0,-1 0-1,1 0 1,0 1 0,0-1 0,-1 1 0,1 0 0,0-1 0,-1 1 0,1 0-1,0 0 1,0 0 0,-1 1 0,1-1 0,0 1 0,-1-1 0,1 1 0,0 0 0,-2 1-1,-3 1-1802,-2-2 906</inkml:trace>
</inkml:ink>
</file>

<file path=ppt/ink/ink4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3.3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1 395 10578,'2'11'754,"-2"-11"-612,0 1 1,0-1-1,0 1 1,0-1 0,0 1-1,0-1 1,1 0 0,-1 1-1,0-1 1,0 1 0,0-1-1,0 1 1,1-1-1,-1 0 1,0 1 0,0-1-1,1 1 1,-1-1 0,0 0-1,0 1 1,1-1 0,-1 0-1,1 0 1,-1 1-1,0-1 1,1 0 0,-1 0-1,0 1 1,1-1 0,-1 0-1,1 0 1,-1 0 0,1 0-1,-1 0 1,1 0 0,-1 0-1,0 0 1,1 0-1,-1 0 1,1 0 0,0 0-1,1-5 2705,4-18-1851,-4 14-751,0-5-89,0 1 0,1-1 0,1 0 0,1 1 1,-1 0-1,2 0 0,0 0 0,13-20 1,0 9-213,1 2 0,1 0 1,1 1-1,0 1 1,2 1-1,0 1 1,1 1-1,1 1 1,1 1-1,28-11 1,-42 22-902,0 0 0,0 1-1,1 1 1,21-2 0,-26 3 463,9-1-372</inkml:trace>
</inkml:ink>
</file>

<file path=ppt/ink/ink4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4.2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761 12 7994,'-3'-2'277,"1"1"1,-1-1-1,0 1 1,0 0-1,0 0 1,1 0-1,-1 0 1,0 1-1,0-1 1,0 1-1,0-1 1,-1 1-1,1 0 0,0 0 1,0 1-1,0-1 1,0 1-1,-4 1 1,3 0-163,0 0-1,0 0 1,0 0-1,1 0 1,-1 1 0,1 0-1,0-1 1,-1 2 0,1-1-1,1 0 1,-6 7 0,1 2-100,0 1-1,0-1 1,1 2 0,1-1 0,0 1 0,-5 25 0,7-23 40,0 1 0,2-1 1,-1 32-1,2-42-3,1 0 1,-1 0-1,1 0 1,1-1-1,-1 1 1,1-1-1,0 1 1,0-1-1,0 0 1,1 1-1,0-1 1,0 0-1,0-1 1,7 9-1,-8-11 20,0-1 0,0 1 1,0-1-1,1 1 0,-1-1 0,0 0 0,1 0 1,-1 0-1,1 0 0,-1 0 0,1-1 0,-1 1 0,1-1 1,0 0-1,-1 1 0,1-1 0,0 0 0,-1-1 1,1 1-1,0 0 0,-1-1 0,1 0 0,-1 1 0,1-1 1,-1 0-1,1 0 0,-1 0 0,0-1 0,5-2 1,3-2 276,-1-1 0,1 0 0,-1-1 0,0 0 0,8-10 0,-7 5-73,0 0 0,-2 0 1,1-1-1,-2 0 0,11-26 1,2-5-51,-20 45-228,1-1 0,-1 0 0,0 1 0,0-1 1,1 1-1,-1-1 0,1 1 0,-1-1 0,0 1 0,1-1 0,-1 1 0,1-1 0,-1 1 1,1-1-1,-1 1 0,1 0 0,-1-1 0,1 1 0,-1 0 0,2-1 0,-2 1-9,1 0 0,-1 1 0,1-1 0,-1 0 0,0 0-1,1 0 1,-1 0 0,1 0 0,-1 1 0,0-1 0,1 0-1,-1 0 1,1 1 0,-1-1 0,0 0 0,1 1 0,-1-1 0,0 0-1,0 1 1,1-1 0,-1 1 0,13 30-484,-11-25 484,21 67-129,-4 1-1,-2 1 1,-4 1 0,-3 0-1,-4 0 1,-5 132-1,-3-171 207,-2 0 0,-1 0 0,-2-1 0,-2 1-1,-1-2 1,-2 1 0,-1-1 0,-2-1 0,-1-1 0,-2 0-1,-1-1 1,-1-1 0,-28 32 0,34-46 7,-14 17 174,-1-1 0,-1-2 0,-50 40 0,70-65-204,1 0-1,-1-1 0,0-1 0,0 0 1,0 0-1,-1-1 0,1 0 1,-1 0-1,0-2 0,0 1 0,0-1 1,0-1-1,0 0 0,0 0 0,-21-5 1,11 1-13,1 0 0,-1-2 0,1-1 0,0 0 0,1-2 1,0 0-1,-25-16 0,24 11-100,0 0 1,0-1-1,2-1 0,0-1 0,1 0 1,0-2-1,1 0 0,-17-29 1,26 37-333,0-1 1,1 0-1,1-1 1,0 1 0,1-1-1,0 0 1,1-1-1,0 1 1,1 0 0,1-1-1,0 1 1,1-1 0,0 1-1,1-1 1,0 1-1,7-25 1,11-12-706</inkml:trace>
</inkml:ink>
</file>

<file path=ppt/ink/ink4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6.4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1 577 11939,'35'5'797,"0"-1"0,1-2 0,68-4 0,-92 2-657,10-2 19,0 0 0,0-1 1,0-1-1,0-2 0,0 0 0,-1-1 0,0-1 0,32-17 0,-42 19-52,0 0 0,-1-1-1,0-1 1,0 0 0,0 0-1,-1-1 1,0 0 0,-1 0 0,0-1-1,-1 0 1,0-1 0,0 1-1,-1-2 1,0 1 0,-1 0 0,6-21-1,-7 13-60,-1-1 1,0 1-1,-2-1 0,0 1 0,-1-1 0,-1 1 0,-1-1 0,-1 1 1,0 0-1,-2 0 0,0 0 0,-1 0 0,-1 1 0,-15-31 0,21 49-62,0-3-23,0 1-1,-1-1 1,1 1 0,-1 0-1,1-1 1,-1 1 0,0 0-1,0 0 1,0 0-1,-4-2 1,6 5 14,-1 0 0,1 0 0,-1 0 0,1 0 0,-1 0-1,1 0 1,0 0 0,-1 0 0,1 0 0,0 0 0,0 0 0,0 0 0,0 0 0,0 0 0,0 2 0,2 25-111,1-1 1,11 47-1,3 13 104,-2 183-63,-13-188 52,0 75 214,-7 0 0,-26 161 0,21-260-176,-2 1 0,-2-2 0,-3 0 0,-2-1 0,-49 97 0,61-140 9,-1 0-1,0-1 1,-1 1-1,-1-1 1,0-1-1,-14 13 1,17-18 26,0 0 0,-1-1 0,0 1 0,0-2 0,0 1 0,0-1 0,-1 0 0,0-1 0,1 0 0,-2 0 1,-12 2-1,19-5-1,-1 0 0,1 1 1,-1-2-1,1 1 0,0 0 0,-1-1 1,1 1-1,0-1 0,-1 0 1,1 0-1,0 0 0,0-1 1,0 1-1,-4-3 0,2 1 19,0-1 0,1 0 0,-1 0 0,1-1 1,-1 1-1,1-1 0,-4-6 0,-1-4 76,1 0 0,0-1 1,1 0-1,-8-26 0,11 29-77,1 0-1,0 0 0,1 0 0,0 0 1,1 0-1,1 0 0,0 0 0,1 0 0,2-15 1,-2 21-44,1 0 1,0 1 0,0-1-1,0 1 1,1 0 0,0-1 0,0 1-1,0 0 1,1 1 0,0-1-1,0 1 1,1 0 0,0-1-1,-1 2 1,2-1 0,-1 1-1,0 0 1,1 0 0,7-4-1,4 0 1,0 1 0,0 1 0,1 1 0,-1 0 0,1 1 0,0 1 0,0 1 0,0 0 0,1 1 0,20 2 0,21 5 32,103 23 1,-96-15-23,237 50 340,-268-60-307,-29-3-257,1-1 1,-1 1-1,0 0 1,12 5-1,-19-6 125,1 0-1,-1 0 1,1 0-1,-1 0 1,0 0 0,1 0-1,-1 0 1,1 0-1,-1-1 1,0 1-1,1 0 1,-1 0-1,0 0 1,1 0-1,-1 0 1,1-1-1,-1 1 1,0 0 0,0 0-1,1-1 1,-1 1-1,0 0 1,1 0-1,-1-1 1,0 1-1,0 0 1,1-1-1,-1 1 1,0 0 0,0-1-1,0 1 1,1-1-1,5-16-1940,-4 11 1175,4-7 31</inkml:trace>
</inkml:ink>
</file>

<file path=ppt/ink/ink4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6.7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 12251,'7'2'696,"7"-2"416,14 0-728,4 0-104,12-4-64,1 2-32,5 0-88,-2-2-32,-5 6-48,-3-2-128,-14 4-720,-8 4 560</inkml:trace>
</inkml:ink>
</file>

<file path=ppt/ink/ink4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6.9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9922,'20'8'1144,"6"0"1065,7 0-1169,11 0-448,8-4-96,5-4-104,5 0-72,-5 0-192,-1-2-16,-10-6-376,-9 2-2512,-9-6 1904</inkml:trace>
</inkml:ink>
</file>

<file path=ppt/ink/ink4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7 135 10650,'-1'0'80,"1"0"0,0 0-1,0 0 1,-1 0-1,1 0 1,0 0 0,0 0-1,-1 0 1,1 0-1,0 0 1,0 0 0,0 0-1,-1 0 1,1 0 0,0 0-1,0 0 1,0-1-1,-1 1 1,1 0 0,0 0-1,0 0 1,0 0 0,0-1-1,0 1 1,-1 0-1,1 0 1,0 0 0,0-1-1,0 1 1,0 0 0,0 0-1,0 0 1,0-1-1,0 1 1,0 0 0,0 0-1,0-1 1,0 1-1,3-13 813,8-9-827,-5 15-60,0 0-1,0 1 0,1-1 1,0 1-1,0 1 0,0-1 1,1 1-1,-1 0 0,1 1 1,1 0-1,-1 0 0,0 1 1,12-3-1,0 0-5,1 2-1,-1 0 1,1 1-1,35 0 1,-31 5 16,1 0 0,-1 1 1,0 2-1,0 1 1,-1 0-1,1 2 0,45 22 1,-67-29-3,0 0 1,0 1 0,0-1-1,0 1 1,0 0 0,0 0-1,0 0 1,-1 0 0,1 1 0,-1-1-1,4 5 1,-6-6-8,1-1 0,-1 1 0,0 0 1,1 0-1,-1 0 0,0 0 0,0-1 0,0 1 0,0 0 0,0 0 0,0 0 0,0 0 1,0 0-1,0-1 0,0 1 0,0 0 0,-1 0 0,1 1 0,-2 0 4,1 0-1,0 1 0,0-1 1,-1 0-1,0 0 1,1 0-1,-1-1 1,-3 4-1,-12 9 20,-1-1 1,-1 0-1,0-2 1,-22 11-1,-89 34 19,48-23-30,79-31-18,-3 0 1,0 1 1,-1 0-1,1 1 1,-10 7-1,15-11-3,1 1 0,-1-1-1,1 1 1,-1 0 0,0-1-1,1 1 1,-1 0 0,1-1-1,0 1 1,-1 0 0,1-1 0,0 1-1,-1 0 1,1 0 0,0 0-1,0-1 1,0 1 0,-1 0 0,1 0-1,0 0 1,0-1 0,0 1-1,1 0 1,-1 0 0,0 0-1,0 0 1,0-1 0,0 1 0,1 0-1,-1 0 1,0-1 0,1 1-1,-1 0 1,1 0 0,-1-1 0,1 1-1,-1-1 1,1 1 0,-1 0-1,1-1 1,0 1 0,-1-1 0,1 1-1,0-1 1,1 1 0,24 17-42,0 0 1,2-3-1,43 20 1,1 0 103,-58-27-42,98 56 141,-97-54-104,0 0 0,-1 1 1,-1 1-1,0 0 0,13 16 0,-23-25-1,-1 0 0,0 1 0,0-1 0,0 0 0,0 1-1,-1-1 1,1 1 0,-1 0 0,0-1 0,0 1 0,0 0 0,0 0-1,-1 0 1,0 0 0,0 6 0,-1-4 35,0 0-1,0 0 1,0-1 0,-1 1-1,0 0 1,-1-1 0,1 1-1,-1-1 1,-4 7 0,-6 5 282,-1 1 1,0-2-1,-2 0 1,-23 20-1,12-14-184,0-2-1,-1 0 0,-1-2 0,-1-2 0,0 0 0,-1-2 0,-1-1 0,0-2 0,-62 14 0,77-20-220,8-2 5,0-1 0,-1 0 0,-12 1 0,20-2-19,1-1 0,0 0-1,-1 0 1,1 0 0,-1 0-1,1 0 1,0-1 0,-1 1-1,1 0 1,0-1 0,-1 1-1,1 0 1,0-1 0,-1 0-1,1 1 1,0-1 0,0 0-1,0 0 1,-1 1 0,1-1-1,0 0 1,0 0 0,0 0-1,1 0 1,-1-1 0,0 1-1,0 0 1,-1-3 0,0-4-277,0 0 0,1-1 1,-1 1-1,1-17 0,1 21 277,-1-45-507</inkml:trace>
</inkml:ink>
</file>

<file path=ppt/ink/ink4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8.4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123 92 10074,'42'-5'2572,"64"-19"0,5-1-1572,-78 21-698,-18 3-180,1-2-1,-1 1 1,0-2 0,0 0 0,22-9-1,-33 8 700,-11 4-763,-14 2-351,-39 18 110,-78 36 0,103-37 162,-59 40 0,24-14 21,60-39-9,0 1 0,0 0 1,1 0-1,0 1 0,0 0 0,1 1 1,0 0-1,0 0 0,1 1 0,-8 11 1,15-20 6,0 0 0,-1 1 0,1-1 0,0 0 1,0 1-1,-1-1 0,1 0 0,0 1 0,0-1 0,0 0 1,-1 1-1,1-1 0,0 0 0,0 1 0,0-1 0,0 0 1,0 1-1,0-1 0,0 0 0,0 1 0,0-1 1,0 1-1,0-1 0,0 0 0,0 1 0,0-1 0,0 0 1,1 1-1,-1-1 0,0 0 0,0 1 0,12 0 89,7 1 6,99 32 107,-71-20-141,0 2 1,-1 1-1,-1 3 0,-1 2 1,47 31-1,-80-46 221,-1 1 0,0 0-1,0 1 1,0 0 0,10 14-1,-17-19-153,0 0-1,0 0 0,0 0 0,-1 1 0,0 0 0,0-1 1,0 1-1,0 0 0,-1 0 0,0 0 0,0 0 1,0 0-1,-1 0 0,1 0 0,-1 0 0,-1 9 0,-2 0 2,-1 0-1,0 0 1,-1-1-1,0 1 0,-1-1 1,-1 0-1,0-1 0,0 0 1,-1 0-1,-1 0 1,-19 19-1,13-16 24,-1 0 0,-1 0 0,0-2 0,-1 0 0,0-2 0,-1 0 0,-23 10 0,4-7 6,-73 16 1,68-19-151,41-11-67,0 1 0,0-1 0,0 0 0,0 0 0,0 0 0,0 0 0,0 0 1,0 0-1,0 0 0,0 0 0,0-1 0,1 1 0,-1-1 0,0 0 0,0 1 1,0-1-1,1 0 0,-1 0 0,0 0 0,1 0 0,-1 0 0,1-1 0,-3-1 1,1 0-270,1-1 0,0 1 0,0 0 0,0-1 0,0 1 0,0-1 0,1 0 0,-1 1 0,1-1 0,-1-7 0,0-23-874</inkml:trace>
</inkml:ink>
</file>

<file path=ppt/ink/ink4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1 217 11803,'31'-1'1862,"1"0"0,44-9 0,-62 8-1753,0-2 0,-1 0 0,1 0 0,-1-1 0,0-1 0,-1 0 0,23-15 0,-32 18-76,0 1-1,0-1 1,-1 0 0,1 1-1,-1-1 1,0 0-1,0 0 1,0-1-1,0 1 1,0 0 0,-1-1-1,0 1 1,1-1-1,-1 1 1,-1-1 0,1 0-1,0 1 1,-1-6-1,1-1 10,-2-1-1,1 1 0,-1-1 0,-1 1 1,-3-14-1,3 23-96,0 0-1,0 0 1,0 0 0,0 0-1,0 0 1,0 0 0,0 0-1,-1 1 1,1-1 0,0 1-1,0-1 1,-1 1 0,-3 0-1,-5 0 4,0 0 0,0 1 0,0 0 0,0 1 0,0 1 1,1-1-1,-1 2 0,0-1 0,1 1 0,0 1 0,0 0 0,0 0 0,1 1 0,0 1 0,0-1 0,0 1 0,-7 9 0,11-11 67,0 0-1,0 1 1,1 0-1,-1 0 1,1 0 0,1 0-1,-1 1 1,1-1-1,1 1 1,-1 0-1,1 0 1,0 0 0,0 0-1,1 0 1,0 0-1,1 0 1,-1 1 0,1-1-1,1 0 1,-1 0-1,1 1 1,0-1-1,1 0 1,0 0 0,0 0-1,6 12 1,0-3 22,1 0 1,1-1-1,0 0 1,1-1-1,23 24 1,74 57 338,-107-93-363,1-1 0,0 0 0,-1 0 1,1 0-1,0 0 0,0 0 0,0 0 0,0-1 0,0 1 0,0-1 0,0 1 0,0-1 0,0 0 0,0 1 0,0-1 0,0 0 1,3-1-1,-1 0-51,0 0 1,0 0 0,0 0 0,0-1-1,-1 1 1,1-1 0,-1 0 0,6-4-1,3-3-635,-1-1 0,0 0 0,16-20 0,-2 2-2443,1 0 1301</inkml:trace>
</inkml:ink>
</file>

<file path=ppt/ink/ink4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9.6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71 0 11771,'-1'4'183,"0"-1"1,0 0 0,0 0 0,0 0 0,0 0 0,-1 0 0,1 0 0,-1 0 0,-2 3-1,-6 10 92,2 4-86,1-1 0,0 1-1,2 1 1,0-1 0,-3 40-1,3 109 1139,5-127-961,0-29-223,1 1 0,0-1 0,0 1 0,2-1 0,-1 0 0,6 15-1,-5-22-118,-1 0-1,1 0 0,0 0 1,1 0-1,-1-1 0,1 1 0,0-1 1,1 0-1,-1 0 0,1-1 0,0 1 1,0-1-1,0 0 0,10 5 1,-11-7-61,0-1 0,0 1 0,0-1 0,0 0 1,0 0-1,0-1 0,0 1 0,0-1 1,0 0-1,0 0 0,0 0 0,1-1 1,-1 1-1,0-1 0,0 0 0,0 0 1,0-1-1,-1 1 0,1-1 0,0 0 1,5-3-1,-6 3-250,-1 0 0,1 0 0,0 0 0,0 0 0,-1-1 0,1 1 0,-1-1 0,0 1 0,0-1 0,0 0 1,0 0-1,0 0 0,-1 0 0,1 0 0,-1-1 0,1-4 0,1-5-923</inkml:trace>
</inkml:ink>
</file>

<file path=ppt/ink/ink4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9.8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8 11915,'-4'4'928,"0"-4"896,0 2-632,0-2-359,-4-4-169,10 2-496,8 2-168,10-2-56,8 2 24,3 0-616,5-2-265,0-2 441</inkml:trace>
</inkml:ink>
</file>

<file path=ppt/ink/ink4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0.3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316 1 12323,'-20'10'4006,"10"-7"-3994,0-1-1,0 2 1,-18 8 0,2-1-47,16-7 21,-1 1 0,1 0 0,0 1 0,0 0 0,0 0 0,1 1 0,0 0 0,1 1 0,-12 12 0,17-16 12,0-1 1,0 1 0,1 0-1,-1 0 1,1 0-1,0 0 1,0 1 0,1-1-1,-1 0 1,1 1-1,0 0 1,0-1 0,0 1-1,1-1 1,0 1 0,0 0-1,0-1 1,0 1-1,1 0 1,-1-1 0,1 1-1,1-1 1,-1 1 0,0-1-1,5 9 1,1-3-2,-1 1 1,2-1-1,-1-1 0,1 1 1,17 13-1,-17-15 74,0 0-1,0 0 0,0 0 0,-1 1 1,-1 0-1,1 1 0,5 12 1,-10-18 20,-1 0 1,0 1 0,0-1-1,-1 0 1,1 1-1,-1-1 1,0 0 0,0 1-1,-1-1 1,1 0 0,-1 1-1,0-1 1,0 0 0,0 0-1,0 0 1,-1 0 0,0 0-1,0 0 1,-2 4 0,-7 9 217,0-1 0,-25 29 1,25-33-187,-19 23-530,-48 44-1,64-69-605,0-2 209</inkml:trace>
</inkml:ink>
</file>

<file path=ppt/ink/ink4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28.1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9 493 11939,'1'24'752,"1"0"1,10 42 0,-2-10-650,4 38 396,-4-1 0,-4 1 0,-8 114-1,1-189-888,0-4 4419,-5-34-1042,-38-213-1673,39 188-1312,2 0 0,2 0 1,5-60-1,0 66-22,3-1-1,1 1 1,1 0-1,2 1 1,2 0 0,2 1-1,19-36 1,-12 32-57,1 1 1,1 2-1,56-64 0,-66 85 36,1 0-1,1 2 0,1 0 0,0 1 0,1 0 0,0 2 1,1 0-1,0 1 0,1 1 0,23-8 0,-41 16 24,0 1-1,0-1 0,0 1 0,0 0 1,1-1-1,-1 1 0,0 0 0,0 0 1,0 1-1,0-1 0,0 0 0,0 1 1,1-1-1,-1 1 0,0 0 0,0 0 1,0 0-1,3 1 0,-2 1-13,1 0 0,-1 0 0,0 0-1,0 0 1,0 0 0,0 1 0,-1-1 0,5 8 0,-2 0-9,0 0 0,0 0 0,-1 0 1,0 1-1,-1 0 0,1 12 0,-2-8 26,-1 0-1,0 0 1,-2 1-1,0-1 0,-1 0 1,-6 26-1,0-12 9,-2 1 0,-19 41 0,23-60 7,0 0 0,-2-1-1,1 0 1,-1 0 0,-1 0 0,-14 13 0,-66 51-6,20-19 5,16-13 5,37-32 6,1 1 0,1 1 0,0 0 0,-17 21 0,31-34-11,-1 1-1,1 0 0,0-1 1,0 1-1,0 0 0,0-1 0,0 1 1,0 0-1,0-1 0,0 1 1,0 0-1,0 0 0,0-1 1,0 1-1,0 0 0,1-1 0,-1 1 1,0-1-1,0 1 0,1 0 1,-1-1-1,1 1 0,-1-1 0,0 1 1,1 0-1,-1-1 0,1 0 1,-1 1-1,1-1 0,-1 1 0,1-1 1,0 1-1,-1-1 0,1 0 1,-1 0-1,1 1 0,1-1 0,26 14-53,-26-13 57,159 52 112,-58-22 215,-74-20-163,-1 2 0,42 24 0,27 14-36,-76-41-180,-18-8-97,1 1 1,-1-1-1,1 0 1,0-1-1,0 1 1,0-1-1,0 1 1,0-1-1,1 0 1,-1-1-1,0 1 1,0-1-1,1 0 1,4 0-1,-1-2 220</inkml:trace>
</inkml:ink>
</file>

<file path=ppt/ink/ink4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29.3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13331,'10'-10'1678,"-10"10"-1619,0-1 0,0 1 0,1 0 0,-1 0 0,0 0 0,0 0 1,0 0-1,0 0 0,0 0 0,1 0 0,-1-1 0,0 1 1,0 0-1,0 0 0,0 0 0,0 0 0,0 0 0,0-1 0,0 1 1,1 0-1,-1 0 0,0 0 0,0 0 0,0-1 0,0 1 1,0 0-1,0 0 0,0 0 0,0 0 0,0-1 0,0 1 0,0 0 1,0 0-1,0 0 0,0-1 0,0 1 0,-1 0 0,1 0 1,0 0-1,0 0 0,0 0 0,0-1 0,0 1 0,0 0 0,0 0 1,0 0-1,-1 0 0,1 0 0,0-1 0,0 1 0,0 0 0,0 0 1,0 0-1,-1 0 0,1 0 0,0 0 0,0 0 0,0 0 1,0 0-1,-1 0 0,1 0 0,0 9 568,3 16-697,2-1 0,14 43 0,-2-3 58,-4 3 83,3 69 1,-11-76 426,26 114 0,-16-124 859,24-46 948,55-21-1950,249-18-291,-296 25-47,-37 7 0,0 1 0,0 0 0,19-1 1,-28 3-21,-1 0-40,0 0-1,1 0 1,-1 0-1,0 0 0,1 0 1,-1 1-1,0-1 1,0 0-1,1 0 0,-1 0 1,0 0-1,1 0 0,-1-1 1,0 1-1,1 0 1,-1 0-1,0 0 0,0 0 1,1 0-1,-1 0 0,0 0 1,0 0-1,1-1 1,-1 1-1,0 0 0,0 0 1,1 0-1,-1-1 1,0 1-1,0 0 0,0 0 1,0 0-1,1-1 0,-1 1 1,0 0-1,0 0 1,0-1-1,0 1 0,0 0 1,0-1-1,0 1 0,1 0 1,-1 0-1,0-1 1,0 1-1,0 0 0,0-1 1,0 1-1,0 0 1,-1 0-1,1-1 0,0 1 1</inkml:trace>
</inkml:ink>
</file>

<file path=ppt/ink/ink4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8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97 16390,'3032'-97'0</inkml:trace>
</inkml:ink>
</file>

<file path=ppt/ink/ink4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1.8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7 102 6713,'-7'3'10039,"15"-2"-8834,178-7-1133,-85 1-53,391-20 860,-260 13-763,149-4-10,9 11 156,-166 0-229,-5-4 34,-172 7-45,14-3-3,38 0 1280,-102 5-675,-8-3-5593,-1-4 4594</inkml:trace>
</inkml:ink>
</file>

<file path=ppt/ink/ink4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3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0 262 8434,'1'1'237,"0"-1"0,0 1 0,0-1 0,0 1 0,0 0 1,-1 0-1,1-1 0,0 1 0,0 0 0,-1 0 0,1 0 0,-1-1 0,1 1 1,-1 0-1,1 0 0,-1 0 0,1 0 0,-1 0 0,0 0 0,0 0 0,1 0 1,-1 0-1,0 2 0,8 38 349,75 559-284,-72-531-194,20 101 1820,-30-167-1560,-1 0 1,1-1-1,-1 1 0,0 0 1,0 0-1,0 0 1,0 0-1,-1 5 0,0-7-310,8-1-63,-1 0 1,1 0 0,12-1-1,-12-1 0,1 1 0,-1 1 0,1-1 0,0 1 0,9 2 0,30-2 18,-8-3-22,1 2-1,-1 2 1,60 9-1,40 0 1,54-16 15,4-1 4,120 3-4,-125-1-4,101-16-1,-230 15 0,21-3 5,167-9-4,-15 16 6,-195 5-2,-33-2 1,0 0 0,0-1 0,-1 0 1,1 0-1,0-1 0,0 1 0,9-4 1,3 2 39,-11 2 122,-3 2 143,-2-2-113,-6-5-119,-4 4-5,6 1-74,1 0 0,-1 0-1,0 0 1,0 0 0,0-1 0,0 1 0,0 0 0,0 0 0,0 0 0,0 0 0,1 0-1,-1 0 1,0 0 0,0 0 0,0 0 0,0 0 0,0 0 0,0 0 0,0 0 0,0 0-1,1 0 1,-1 1 0,0-1 0,0 0 0,0 0 0,0 0 0,0 0 0,0 0-1,0 0 1,0 0 0,0 0 0,1 0 0,-1 0 0,0 0 0,0 0 0,0 0 0,0 1-1,0-1 1,0 0 0,0 0 0,0 0 0,0 0 0,0 0 0,0 0 0,0 0 0,0 0-1,0 1 1,0-1 0,0 0 0,0 0 0,0 0 0,0 0 0,0 0 0,0 0 0,0 0-1,0 0 1,0 1 0,0-1 0,0 0 0,0 0 0,0 0 0,0 0 0,0 0 0,0 0-1,0 0 1,0 0 0,0 0 0,-1 1 0,1-1 0,-4-7 18,3 4-6,2 4 26,-2-2-30,1 0 1,-1 0-1,0 0 1,1 0-1,-1-1 1,1 1-1,-1 0 1,1-1-1,0 1 1,0 0-1,0-1 1,0 1-1,-1 0 1,2-1-1,-1 1 1,0-2 0,5-27 228,-2 14-168,-2-27 92,-1 1 0,-2 0 0,-13-72 0,0-2 8,6 22-86,-8-138 5,15 138-71,3 72-20,-1-1 0,-1 1 0,-1 0 0,-1 0 0,-1 0 1,-1 0-1,-10-25 0,-9-11-305,13 43-1541,9 41-2797,7 10 2898,3-18 1556</inkml:trace>
</inkml:ink>
</file>

<file path=ppt/ink/ink4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4.9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8266,'1'2'7314,"4"13"-7233,16 69 214,-3 2 1,10 138 0,-20-153 85,1 30 216,-3-28-195,3-1-1,34 138 1,-40-202-387,6 16-1508,-8-27 908</inkml:trace>
</inkml:ink>
</file>

<file path=ppt/ink/ink4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7.5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202 5 8666,'17'-4'5841,"-17"7"-5787,-1 1 0,0 0 0,0-1 0,0 1 0,0-1 0,0 0 0,-1 1 0,0-1 0,1 0 1,-1 0-1,-1 0 0,1 0 0,-3 3 0,-9 13-13,-5 12-24,-2 4 0,-35 45 1,43-64 0,2 1 1,0 1-1,0 0 1,2 1-1,0 0 0,-11 39 1,19-57-9,1 0 1,0 0-1,-1 0 0,1 1 1,0-1-1,0 0 0,0 0 1,0 0-1,0 0 0,0 1 1,1-1-1,-1 0 0,0 0 1,1 0-1,-1 0 0,0 0 1,1 1-1,0-1 0,-1 0 1,1 0-1,0 1 0,1 0 25,0 0-1,0 0 0,0 0 1,1-1-1,-1 1 1,0 0-1,1-1 0,3 2 1,4 1 119,0 0 0,0-1 0,18 3 1,95 5 381,-21-3-498,-73-3-44,-14-2-1399,32 1 0</inkml:trace>
</inkml:ink>
</file>

<file path=ppt/ink/ink4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0.3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6 10418,'-11'-2'1538,"0"0"0,-21 0 485,34 7-1554,28 16-271,1-1 0,1-2 0,63 28 0,-55-28-8,180 74 1517,-218-92-1697,0 1 1,0 0 0,0 0-1,-1 0 1,1 1-1,0-1 1,-1 0 0,1 1-1,-1-1 1,0 1 0,1-1-1,-1 1 1,0 0-1,0-1 1,0 1 0,0 0-1,0 0 1,0 0 0,-1 0-1,1 0 1,-1-1-1,1 1 1,-1 0 0,0 1-1,1-1 1,-1 0 0,0 0-1,0 0 1,-1 0-1,1 0 1,0 0 0,-2 2-1,-1 7 9,0 0-1,-1 0 0,-1 0 1,-9 15-1,8-15 25,-6 12 5,-1 0-1,-1-1 1,-1-1-1,-1 0 1,-1-1-1,-1-1 1,-28 24-1,-6-2 4,52-40-450</inkml:trace>
</inkml:ink>
</file>

<file path=ppt/ink/ink4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1.5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276 44 11002,'-10'-10'3145,"0"5"-2977,0-1 0,0 1 0,0 1 0,-1 0 0,-14-3 0,20 6-171,1 0 0,0 0 0,-1 1 0,1 0 0,0 0 0,-1 0 0,1 1 0,0-1 0,0 1 1,-1 0-1,1 0 0,0 1 0,0-1 0,0 1 0,0 0 0,0 0 0,-5 4 0,-2 2-19,2 1 0,-1 0 0,1 0 1,0 1-1,1 0 0,-13 21 0,17-24 26,0 0 0,0 0 0,0 1 0,1 0 0,0 0 0,1 0 0,0 0 0,0 0 0,1 0 0,0 0 0,0 16 0,2-19 3,0 1 0,0 0 0,1-1 1,0 1-1,0-1 0,0 1 1,1-1-1,0 0 0,0 0 1,0 0-1,0 0 0,1-1 0,0 0 1,0 1-1,0-1 0,9 6 1,-8-6 39,0 0 1,1-1-1,-1 1 1,1-1-1,0 0 1,0-1 0,0 1-1,1-1 1,-1-1-1,1 1 1,-1-1-1,1 0 1,-1 0-1,11-1 1,-12-1 20,0 0 0,0-1 0,0 1 1,0-1-1,0 0 0,0-1 0,-1 1 0,1-1 0,-1 0 0,0 0 0,0 0 1,0-1-1,4-4 0,-2 2 66,0 0-1,-1 0 1,0-1 0,0 0 0,0 0 0,-1 0 0,5-12-1,-1-7 593,0 0-1,6-52 0,-14 66-555,-1 0-11,2 12-161,-1 0 1,0 0-1,0 0 0,0 0 1,0 0-1,0 0 1,0 0-1,0 0 0,0 0 1,0 0-1,0 0 0,0 0 1,0 0-1,0 0 1,0 0-1,1 0 0,-1 0 1,0 0-1,0 0 1,0 0-1,0 0 0,0 0 1,0 0-1,0 0 1,0 0-1,0 0 0,0 0 1,0 0-1,0-1 0,0 1 1,0 0-1,0 0 1,0 0-1,0 0 0,0 0 1,0 0-1,1 0 1,-1 0-1,0 0 0,0 0 1,0 0-1,0 0 1,0 0-1,0 0 0,0-1 1,0 1-1,0 0 1,0 0-1,0 0 0,0 0 1,0 0-1,-1 0 0,1 0 1,0 0-1,0 0 1,0 0-1,9 16-132,-1 1 1,-1 1-1,5 21 0,58 216 169,-63-226 59,-2 1-1,-1 0 1,-1 0-1,-2 36 1,2-29-14,-2-32-98,0 1 0,-1-1 0,1 0 0,-1 1 0,0-1-1,-1 1 1,1-1 0,-1 0 0,0 1 0,-3 7 0,5-9 636,-1-9-312</inkml:trace>
</inkml:ink>
</file>

<file path=ppt/ink/ink4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6.6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2 140 6857,'5'-1'3655,"-11"0"-521,10 1-1418,279 18-1379,-149-18-314,738-16 145,-466-14-143,257-9 1,93-1-13,-572 32-12,351 13 7,-101 5-8,-316-13 3,58 2 2,199-1 8,-231-2-10,12-4 4,25 1 2,134-5 38,-153 12-39,-70 2 17,-25 4 904,-66-6-913,17-3 409,-13 3-324,-12 3 54,16-5-691,-14 3-1424,0-1-542,-2-1 1065</inkml:trace>
</inkml:ink>
</file>

<file path=ppt/ink/ink4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9.1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1 7026,'-8'4'7352,"7"6"-5446,5 16-3733,-2-19 2589,62 317-888,-28 6 52,-33-261 94,-2-9 40,11 69 0,-6-109 639,-6-19-705,1 1-1,-1 0 1,0 0 0,0-1 0,0 1-1,0 0 1,0 0 0,0 0-1,-2 2 1,1 6 21,5 84 68,-3-93-74,-1-1 1,1 1 0,0-1-1,-1 1 1,1-1 0,-1 1 0,1-1-1,0 0 1,0 1 0,-1-1-1,1 0 1,0 1 0,0-1-1,-1 0 1,1 0 0,0 0-1,0 0 1,0 0 0,-1 0 0,1 0-1,0 0 1,0 0 0,-1 0-1,3-1 1,0 1 1,10 2-12,1-2 0,-1 0 0,1 0 0,-1-1 0,1-1 0,-1 0 0,16-5 0,-7 3 28,37-4 1,308-2-96,270-2 50,-276 3-2,383-61 0,-151 9 26,-207 26-4,574-27 16,-819 58-16,508-31 10,-387 13 0,-52 4 0,-45 11 23,48-7 25,-191 9-44,14 0 17,-6 3-31,32 0 19,-31 6-36,-30-4 9,1 2 6,-3-4-3,1 2 4,0-1 1,1 1-1,-1 0 0,0-1 0,0 1 0,1 0 0,-1-1 1,0 1-1,1 0 0,-1 0 0,1-1 0,-1 1 0,0 0 1,1 0-1,-1 0 0,0-1 0,1 1 0,-1 0 0,1 0 1,-1 0-1,1 0 0,-1 0 0,0 0 0,1 0 0,-1 0 1,1 0-1,-1 0 0,1 0 0,-1 0 0,0 0 0,1 0 1,0 1-1,3-1-2,1 1 8,-1-1 1,1 1-1,-1-1 0,1 0 0,-1-1 0,9-1 0,-13 2-4,0 0 1,0 0-1,1 0 1,-1 0-1,0 0 0,0-1 1,0 1-1,1 0 0,-1 0 1,0 0-1,0 0 0,0-1 1,0 1-1,1 0 0,-1 0 1,0-1-1,0 1 0,0 0 1,0 0-1,0 0 0,0-1 1,0 1-1,0 0 0,0 0 1,0-1-1,0 1 0,0 0 1,0 0-1,0-1 0,0 1 1,0 0-1,0 0 0,0-1 1,1 2 121,0 1-93,-1-1 203,4 6-1642,-2-6 1605</inkml:trace>
</inkml:ink>
</file>

<file path=ppt/ink/ink4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9.6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3 11018,'-2'0'302,"-14"-3"2360,14 15-1423,2 4-1610,-3 55 817,11 121 1,25 65 1348,39 182-1148,-66-403-2069,1-14-2524,-3-13 2155</inkml:trace>
</inkml:ink>
</file>

<file path=ppt/ink/ink4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0.7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10114,'4'25'3524,"13"11"-2800,-1-3-492,29 96 136,-5 3 1,44 264-1,-72-275-343,5 23 9,-13-124-1692,-11-25 961</inkml:trace>
</inkml:ink>
</file>

<file path=ppt/ink/ink4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1.5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3 7017,'-10'-3'6722,"13"14"-4644,1 78-2036,32 168 0,-5-47 773,-19-65-257,-8-76-464,2-1 1,21 87-1,-22-134-55,2 0-1,14 32 1,-20-51-426,2-9 2026,-1-3-280</inkml:trace>
</inkml:ink>
</file>

<file path=ppt/ink/ink4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2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0 8138,'0'1'4493,"-2"9"-4124,2 12-223,1 1 0,1-1 0,1 1 0,9 34 0,-2-9 238,51 226 2085,-36-166-1870,12 131-552,-21-109 2879,-12-106-1636</inkml:trace>
</inkml:ink>
</file>

<file path=ppt/ink/ink4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3.2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12011,'0'0'566,"14"17"2880,4 46-3003,17 116-1,-22-98-366,88 464 828,-93-504 1788,-2-11-1243</inkml:trace>
</inkml:ink>
</file>

<file path=ppt/ink/ink4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6.5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0 591 8842,'0'3'4003,"0"11"-3685,1 16-280,1-1 0,2 1 0,0 0 1,2-1-1,2 0 0,0 0 0,25 53 0,-23-63 10,2 0 0,0-1 0,1-1 0,0 0-1,1-1 1,1 0 0,1-1 0,0-1 0,37 24 0,11 2 130,101 46 0,-138-73-174,1 1 143,2-1-1,0-1 0,0-2 1,1 0-1,57 8 1,4-11 123,155-7 0,-59-3-157,-122 3-104,0-4 0,-1-3-1,0-2 1,0-3 0,109-36-1,5-14 72,63-20-54,-217 73-18,-2-1 0,1-1 0,37-23 0,-41 21 8,-6 6-10,1 0-1,-1 1 1,1 1 0,1 0 0,-1 0 0,1 2 0,25-3 0,117 2 52,-106 4-53,-33 1-17,1 0 0,-1 1 0,37 9 0,-47-9 8,1 1-1,-1 0 0,0 1 0,0 0 0,0 0 1,-1 1-1,1 0 0,-1 1 0,12 11 0,0-1 9,-1-1 0,2 0-1,32 16 1,-37-21 3,-2 1 0,1 0-1,15 17 1,-7-6-33,-20-19 19,0 0-1,0 1 1,0 0-1,-1 0 1,0 0-1,0 0 0,3 6 1,-4-6 15,1-1 1,-1 1-1,1-1 1,0 1-1,0-1 0,0 0 1,1 0-1,-1 0 1,1 0-1,4 4 0,-6-6 19,0-2 65,0-1 0,-1 1 0,1-1 1,-1 1-1,1-1 0,-1 1 0,0-1 0,0 0 0,0 1 0,0-1 0,0 1 1,0-3-1,0 2-79,-1 0 1,1 0 0,0-1 0,0 1 0,1 0-1,-1 0 1,0 0 0,1 0 0,-1 0 0,1 0-1,0-1 1,0 1 0,-1 0 0,1 1-1,1-1 1,-1 0 0,2-3 0,4-6 7,-5 8-17,-1 0 0,0 0-1,0-1 1,0 1 0,0 0 0,-1 0-1,1-1 1,-1-5 0,0 6-6,0 0 1,0-1 0,1 1-1,-1 0 1,1 0 0,0 0-1,0 0 1,0 0 0,0 0-1,3-5 1,28-59-31,-21 55 29,-9 10 2,1 0 1,0-1-1,-1 0 0,0 1 1,0-1-1,0 0 0,3-5 1,-2 5-8,-1-1 1,1 1 0,1 0-1,-1 0 1,0 0-1,1 1 1,-1-1 0,1 1-1,0 0 1,0 0 0,0 0-1,8-2 1,133-21-89,-129 22 93,-1 2 0,1 0 1,0 1-1,-1 1 1,18 2-1,40 1 1,36-6-39,-1 5 0,176 26-1,-201-20 58,156-2-1,-182-7-10,35-3-12,-1-4-1,160-33 1,-212 29-2,52-19 1,-63 19 10,6-3 9,43-26-1,17-7 16,-67 36-21,13-5 47,0-1 1,49-32-1,6-7 132,-55 34-102,72-54-1,-85 54-37,-1-1-1,-1-1 1,-1-1-1,-1-1 1,-1-1-1,-2-1 1,32-57-1,-32 51 264,-15 27-185,-1 0-1,0 0 0,0 0 0,0-1 0,-1 1 0,0-1 1,-1 0-1,3-15 0,-3 8-89,1 1 0,0-1 0,1 1 0,1 0 0,0 0 0,7-14 1,2-3-23,-14 30-38,1 0 1,-1 0-1,1 0 1,-1 0 0,1 0-1,-1 0 1,0 0-1,0 0 1,1-1-1,-1 1 1,0 0 0,0 0-1,0 0 1,0 0-1,0 0 1,0 0 0,-1-1-1,1 0 1,-1 1-117,0 1 0,0 0 0,1-1 0,-1 1 1,0 0-1,0-1 0,0 1 0,0 0 0,1 0 0,-1 0 1,0 0-1,0 0 0,0 0 0,0 0 0,1 0 0,-1 0 1,0 1-1,0-1 0,0 0 0,1 0 0,-1 1 0,0-1 1,-1 1-1,-9 3-1871,5 0 1400</inkml:trace>
</inkml:ink>
</file>

<file path=ppt/ink/ink4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8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50 12363,'-1'-2'3890,"1"2"-3819,9-6 1707,11-2-1263,-19 7-518,95-25-72,-83 24 83,0 0 0,0 1-1,0 0 1,0 1 0,21 2-1,-32-2-9,0 0 0,0 1-1,0-1 1,0 0 0,0 1-1,0-1 1,0 1 0,0 0-1,0 0 1,0 0 0,0 0-1,0 0 1,-1 0 0,1 0-1,0 1 1,-1-1 0,1 0-1,-1 1 1,1-1 0,-1 1-1,0 0 1,0 0 0,0-1-1,0 1 1,0 0 0,0 0-1,0 0 1,-1 0-1,1 0 1,0 0 0,-1 0-1,0 2 1,1 5-15,-2 1 0,1-1 0,-2 0 0,1 0 0,-6 18 0,2-6 43,0-1 17,-1-1 0,0 1 0,-18 33 0,-37 52 206,30-54-163,29-48-89,1-1 1,-1 1 0,0 0-1,1 0 1,-1 0 0,1 0-1,0 1 1,0-1 0,1 0-1,-1 0 1,0 1 0,1-1-1,0 0 1,0 1 0,0-1-1,0 0 1,1 1-1,-1-1 1,1 0 0,0 0-1,0 1 1,0-1 0,0 0-1,0 0 1,1 0 0,-1 0-1,1 0 1,4 5 0,5 6-757,1 1 0,0-2 0,26 23 0,-22-22-128,-1 1 1,21 24-1,-20-15 587</inkml:trace>
</inkml:ink>
</file>

<file path=ppt/ink/ink4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8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8434,'2'24'1208,"0"0"1441,0-2-897,0-7-504,0 1 33,-2-10-201,0 2 3665,4-28-3849</inkml:trace>
</inkml:ink>
</file>

<file path=ppt/ink/ink4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0.3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409 69 12155,'-17'-11'606,"-1"0"1,0 1 0,-1 1 0,-32-11-1,46 18-588,-1 0 0,0 1-1,1 0 1,-1 0 0,0 1 0,0 0-1,0 0 1,1 0 0,-1 0-1,0 1 1,0 0 0,1 0 0,-1 1-1,1 0 1,-1 0 0,1 0-1,0 0 1,-1 1 0,1 0 0,0 0-1,-7 6 1,-1 4-17,0 0-1,1 1 1,0 0 0,1 0-1,1 1 1,-10 20 0,7-10 26,1 1-1,2 0 1,-11 38 0,18-54-14,1 0 0,0 0 0,1 0 0,0 0 0,0 0 0,1 1 0,1-1 0,0 0-1,0 0 1,3 12 0,-2-18 6,-1 0-1,0 0 0,1 0 1,0-1-1,0 1 0,0 0 1,0-1-1,1 1 1,0-1-1,-1 0 0,1 0 1,0 0-1,0 0 0,1-1 1,-1 1-1,0-1 0,1 0 1,0 0-1,-1 0 0,1 0 1,0-1-1,0 1 0,0-1 1,0 0-1,0-1 0,0 1 1,5 0-1,2-1 80,1 0 0,-1-1-1,0 0 1,1-1 0,-1 0 0,0-1-1,0 0 1,-1 0 0,1-1 0,-1-1-1,1 0 1,-1 0 0,-1-1 0,1 0-1,-1-1 1,15-14 0,-13 11 128,0-1 0,-1 0 1,0-1-1,-1 0 0,0-1 0,-1 0 0,0 0 0,-1 0 1,0-1-1,-2 0 0,1-1 0,2-15 0,-4 11 30,0 0 0,-2-1 0,0-21-1,-1 41-268,-1 0 0,0 0 0,0 0 0,1 0 0,-1 0 0,0-1 0,1 1 0,-1 0 0,0 0 0,1 0-1,-1 0 1,0 1 0,1-1 0,-1 0 0,0 0 0,1 0 0,-1 0 0,0 0 0,1 0 0,-1 0 0,0 1 0,0-1-1,1 0 1,-1 0 0,0 0 0,0 1 0,1-1 0,-1 0 0,0 0 0,0 0 0,1 1 0,-1-1 0,0 0 0,0 1-1,0-1 1,0 1 0,14 25-172,-2 1 0,-2 1 0,0-1 0,-2 2 0,9 49 0,5 147 190,-18-84 277,-26 276 0,12-351-185,5-38-80,-3 55 1,8-82-337,-7-34-4646,2 5 4158</inkml:trace>
</inkml:ink>
</file>

<file path=ppt/ink/ink4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0.8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46 13947,'6'0'3305,"24"1"-1989,385 2 1363,-385-4-2767,-1-1 0,1-1-1,41-11 1,-70 14-100,1-1 0,-1 1 0,0 0 0,0-1 0,0 0 0,0 1 0,0-1 0,0 0 0,0 1 0,0-1 0,0 0 0,0 0 0,0 0 0,-1 0 0,1 0 0,0 0 0,-1 0 0,1 0 0,0 0 0,-1 0 0,1-2 0,3-7-1039</inkml:trace>
</inkml:ink>
</file>

<file path=ppt/ink/ink4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0.9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0 15459,'-2'0'3697,"-1"2"-648,4 0-3681,5 16-1313,4 6 1073</inkml:trace>
</inkml:ink>
</file>

<file path=ppt/ink/ink4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1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 78 13763,'-8'12'920,"6"2"688,-6-7-423,16-3-281,-8-2-184,4-2-536,0-6-344,6-15-680,8-13 2232,10-22-1352</inkml:trace>
</inkml:ink>
</file>

<file path=ppt/ink/ink4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1.9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66 13387,'1'-2'244,"-1"1"-1,0 0 1,1 0 0,-1-1 0,0 1-1,1 0 1,0 0 0,-1-1 0,1 1 0,0 0-1,0 0 1,-1 0 0,3-2 0,12-4-215,1 0 0,0 1 1,0 1-1,0 0 1,1 1-1,16-1 1,-30 4-26,12-1-10,1 0-1,-1 0 1,1 2-1,0 0 0,-1 1 1,1 0-1,-1 1 1,1 1-1,-1 1 0,0 0 1,0 1-1,-1 0 1,1 1-1,-1 1 1,24 15-1,-34-19 11,-1-1 0,0 1 0,0-1 0,0 1 0,0 0 0,0 0 0,-1 0 0,1 1 0,-1-1 0,4 7 0,-5-7 4,0-1 1,-1 0-1,1 1 1,0-1-1,-1 0 0,0 1 1,0-1-1,1 1 1,-1-1-1,-1 1 0,1-1 1,0 1-1,-1-1 1,1 0-1,-1 1 0,0-1 1,1 0-1,-1 1 1,-2 1-1,-10 18 48,-2 0 1,0-1 0,-1-1-1,-1-1 1,-1 0-1,-1-1 1,-27 20-1,44-37-52,0 0 0,0 1 0,0-1 0,0 1 0,1-1 0,-1 1 0,1 0 0,-1 0 0,1-1 0,0 1 0,0 0 0,-1 1 0,1-1 0,1 0 0,-1 0 0,0 0 0,0 0 0,1 1 0,0-1 0,-1 4 0,2-1-23,-1-1 0,1 0-1,1 0 1,-1-1 0,1 1-1,-1 0 1,1 0 0,0-1 0,0 1-1,5 5 1,11 13-1,2 0 0,0-2-1,2 0 1,47 34 0,-35-28 28,-33-25-7,16 11 1,-1 2 0,-1 0 0,25 28 0,-36-38 13,0 2 0,-1-1 0,0 0 0,0 1 0,0-1 0,-1 1 0,0 0 0,0 0 0,0 0 0,-1 0 0,1 0 0,-2 0 0,1 0 1,-1 0-1,0 1 0,0-1 0,-1 7 0,-1-3 133,0-1-1,-1 0 1,0 0 0,-1 0 0,0 0-1,0-1 1,-1 1 0,0-1 0,0 0 0,-1 0-1,0-1 1,-7 7 0,-12 10 888,-56 41 0,59-48-858,14-12-123,0 1 0,0-1 0,-1 0 0,0-1 0,0 0 0,0 0 0,0-1 0,-1 0 0,-13 2-1,17-5-190,1 1-1,-1-1 0,0 1 0,1-2 0,-1 1 0,1-1 0,-1 1 0,1-2 0,-1 1 0,1 0 0,0-1 0,-1 0 0,1 0 1,0-1-1,0 0 0,1 0 0,-1 0 0,-4-4 0,5 4-461,0-1 0,0 0 0,1 0 0,-1 0 0,1 0 0,-4-9 0,-7-10-880</inkml:trace>
</inkml:ink>
</file>

<file path=ppt/ink/ink4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2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33 13771,'24'4'864,"5"-2"464,7 0-223,4-4-241,10 0-232,-3-4-384,3-2-96,-8 4-104,-5 0 16,-11-2-656,-4 2-552,-12 0 640</inkml:trace>
</inkml:ink>
</file>

<file path=ppt/ink/ink4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2.5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13795,'8'8'760,"-2"-8"400,16 12-79,-6-7-225,12-1-128,3 0-400,1-4-128,4-2-136,-4-2 48,-3 4-840,1 0-408,-2 0 608</inkml:trace>
</inkml:ink>
</file>

<file path=ppt/ink/ink4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3.3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33 11578,'0'0'51,"0"0"0,0 0-1,0-1 1,0 1-1,0 0 1,0 0-1,-1 0 1,1 0 0,0 0-1,0 0 1,0 0-1,0 0 1,0 0-1,0 0 1,0 0-1,-1-1 1,1 1 0,0 0-1,0 0 1,0 0-1,0 0 1,0 0-1,0 0 1,0 0 0,0-1-1,0 1 1,0 0-1,0 0 1,0 0-1,0 0 1,0 0-1,0-1 1,0 1 0,0 0-1,0 0 1,0 0-1,0 0 1,0 0-1,0 0 1,0-1 0,0 1-1,0 0 1,0 0-1,0 0 1,0 0-1,0 0 1,0 0-1,1-1 1,-1 1 0,0 0-1,0 0 1,0 0-1,0 0 1,0 0-1,0 0 1,0 0 0,0 0-1,1 0 1,-1 0-1,0 0 1,0-1-1,0 1 1,0 0 0,1 0-1,7-7 646,11 2-600,-1 1 0,1 0 0,0 2 0,0 0 1,36 2-1,-20 0-71,27-2 89,0 4 0,-1 2 0,1 3 0,100 25 0,-161-32-111,6 1 36,-1 1-1,1-1 1,-1 1 0,1 1-1,-1 0 1,0 0 0,0 0-1,0 0 1,0 1-1,-1 0 1,10 8 0,-15-11-20,1 1 1,0-1-1,0 1 0,-1-1 1,1 1-1,-1-1 1,0 1-1,1-1 0,-1 1 1,0 0-1,0-1 1,0 1-1,0 0 1,0-1-1,0 1 0,0-1 1,0 1-1,-1 0 1,1-1-1,-1 1 0,1-1 1,-1 1-1,0-1 1,0 1-1,-1 1 1,-3 4 49,1 0 1,-1 0-1,-9 8 1,12-13-53,-32 33 161,-1-2 1,-2-2-1,-71 48 0,99-73-164,4-4-3,1 1-1,-1 0 1,1 0-1,0 0 0,0 1 1,0-1-1,-4 6 1,8-7-15,0-1-1,0 0 1,0 1 0,0-1 0,1 1 0,-1-1 0,0 0 0,1 1 0,-1-1 0,1 0 0,-1 0-1,1 1 1,0-1 0,0 0 0,-1 0 0,1 0 0,0 0 0,0 0 0,0 0 0,0 0 0,2 1-1,-2-1 2,70 67-148,14 14 136,-58-53 34,-4-5 7,-1 1-1,-1 1 1,33 56-1,-51-78 17,-1 1 0,0-1 0,0 1 0,0-1 0,-1 1 0,0 0 0,1 0 0,-2 0 0,1-1 0,-1 1 0,1 0 0,-1 0 0,-1 0 0,1 0 0,-1 0 0,-1 7-1,-8 12 305,4-7-6,-1-1 1,-1 1 0,0-1 0,-1 0 0,-1-1 0,-18 22 0,8-16 326,-35 31 0,47-46-616,-1 0 0,0 0 0,0-1 0,0 0 0,0 0-1,-1-1 1,-18 5 0,15-6-15,0-1-1,0 0 0,-1-1 0,1 0 1,0-1-1,0 0 0,-1-1 0,-15-4 0,19 3-295,0-1-1,0 0 1,0-1-1,-14-7 1,17 7-520,-1-1-1,1 0 1,0 0 0,0-1 0,-10-10 0,6 2-264</inkml:trace>
</inkml:ink>
</file>

<file path=ppt/ink/ink4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4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77 11618,'-6'-5'472,"-6"-7"2524,12 12-2955,0-1-1,0 1 1,0 0-1,0 0 1,-1-1 0,1 1-1,0 0 1,0-1 0,0 1-1,0 0 1,0 0-1,0-1 1,1 1 0,-1 0-1,0-1 1,0 1 0,0 0-1,0 0 1,0-1 0,0 1-1,0 0 1,0 0-1,1-1 1,-1 1 0,0 0-1,0 0 1,0-1 0,1 1-1,-1 0 1,0 0 0,0 0-1,0 0 1,1-1-1,-1 1 1,0 0 0,1 0-1,-1 0 1,0 0 0,0 0-1,1 0 1,-1 0 0,0 0-1,0 0 1,1 0-1,-1 0 1,0 0 0,1 0-1,-1 0 1,51-15 231,-26 7-222,39-6 0,-29 8 114,0 2-1,1 2 1,0 1-1,-1 1 1,59 9 0,-90-8-149,-1-1 1,1 1 0,-1 0 0,0 0 0,1 1 0,-1-1 0,0 1 0,0-1 0,1 1-1,-1 0 1,-1 0 0,1 0 0,0 1 0,0-1 0,-1 1 0,0-1 0,1 1-1,-1 0 1,3 5 0,-4-5 4,0 0 0,0 1 0,0-1 0,-1 1 0,1-1 0,-1 1 0,0-1 0,0 1 0,0-1-1,0 1 1,-1-1 0,1 1 0,-1-1 0,0 1 0,0-1 0,0 0 0,-1 0 0,1 1 0,-1-1 0,-3 5 0,-13 17-2,0 0 1,-2-2 0,-1 0-1,-1-1 1,-40 31 0,24-21 9,-35 39 0,72-71-30,1 1 1,-1-1-1,1 0 0,-1 1 1,1-1-1,-1 1 1,1-1-1,-1 1 0,1-1 1,0 1-1,-1-1 1,1 1-1,0 0 1,-1-1-1,1 1 0,0-1 1,0 1-1,-1 0 1,1-1-1,0 1 0,0 0 1,0-1-1,0 1 1,0 0-1,0-1 0,0 1 1,0 0-1,0-1 1,1 1-1,-1 0 1,0-1-1,0 1 0,1-1 1,-1 2-1,19 7-187,-10-6 139,186 95-313,-171-83 360,-1 0-1,0 1 1,-1 1-1,-1 1 1,35 39-1,-51-51-5,0 1-1,0 0 1,0 1-1,-1-1 1,0 1-1,-1-1 1,1 1 0,-1 1-1,-1-1 1,0 0-1,2 11 1,-4-13 39,1 1 0,-2 0 0,1 0 0,-1 0 1,1 0-1,-2 0 0,1-1 0,-1 1 0,0-1 0,-1 1 0,1-1 0,-1 0 0,-1 1 1,-5 8-1,3-7 132,-1 0 1,0-1 0,0 0 0,0 0-1,-1 0 1,-17 11 0,-56 26 905,78-42-1033,-8 3 48,0-1 1,0 0 0,-1 0-1,1-1 1,-1-1 0,1 0-1,-1 0 1,0-1 0,-12-1 0,-11-2-36,-59-11 0,56 7-215,21 3-343,0-1-1,-31-10 1,40 11 384,1 0 0,0 0 0,0-1 0,0-1 0,0 1 0,1-1 0,0 0 0,-8-8-1,-1-3 362</inkml:trace>
</inkml:ink>
</file>

<file path=ppt/ink/ink4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5.1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12107,'70'59'2282,"22"21"-308,195 181 25,-127-118-1854,-151-135-172,26 22-171,-33-29 80,-1 0-1,0 0 1,1 0-1,0 0 1,-1 0-1,1 0 1,0-1-1,-1 1 0,1-1 1,0 1-1,0-1 1,-1 1-1,1-1 1,0 0-1,0 0 1,0 0-1,0 0 1,-1 0-1,5-1 0,-6 0 28,1 1 0,0 0-1,0-1 1,-1 1-1,1-1 1,0 0-1,-1 1 1,1-1-1,-1 1 1,1-1 0,-1 0-1,1 1 1,-1-1-1,1 0 1,0-1-1,5-19-753</inkml:trace>
</inkml:ink>
</file>

<file path=ppt/ink/ink4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5.4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0 11114,'-26'18'785,"-1"6"695,-7 4-824,0 7 16,-4 7-56,1 2-104,1 5-168,4 1-39,2-6-193,8-5-64,5-9-8,3-8-361,10-10 1842,4-10-1217</inkml:trace>
</inkml:ink>
</file>

<file path=ppt/ink/ink4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6.4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94 130 11995,'6'0'3686,"11"-9"-3069,-11 6-327,22-9-128,1 1 1,0 2 0,44-9 0,-12 4-53,-18 4-211,56-6 1,-72 9-819,3 0-2315,-40 2 1312,-11 1 1905,0 2 0,0 0 0,-1 1 0,1 1 0,-40 6 0,16 1 699,-75 23 1,95-22-263,0 1-1,-30 16 1,44-19-176,0 0 0,1 1 0,0 0 1,0 1-1,0 0 0,-15 18 1,24-26-216,0 1 0,1 0 0,-1 0 0,0 0-1,1 0 1,-1 0 0,1 0 0,-1 0 0,1 0 0,0 0 0,-1 0 0,1 0 0,0 0 0,0 0 0,0 0 0,0 0 0,0 0 0,0 0 0,0 0 0,0 0 0,0 0 0,0 0 0,1 0 0,-1 0 0,0 0 0,1 0 0,-1 0 0,1 0 0,-1 0 0,1 0 0,-1 0 0,1 0 0,-1-1 0,1 1 0,0 0 0,0 0 0,-1-1 0,1 1 0,0 0 0,0-1 0,0 1 0,0-1-1,2 1 1,5 4 11,1 0 0,1-1-1,16 5 1,-16-6 16,160 63 211,-50-19-203,-87-35-31,-1 2 1,35 20-1,-55-26-4,0-1 1,0 2 0,-1-1-1,-1 2 1,1-1 0,-2 1-1,1 1 1,10 16 0,-16-22 8,4 8 79,0-1 0,-1 1 0,6 14-1,-12-23-77,1 0 0,-1 0-1,0-1 1,0 1 0,0 0-1,-1 0 1,0 0 0,1 0-1,-1 0 1,-1 0 0,1 0-1,0 0 1,-1 0 0,0 0-1,0-1 1,-2 7 0,-6 9 241,-1 0 0,0-1 0,-1-1 0,-19 24 1,23-33-133,-1 1 0,-1-1 1,1-1-1,-1 1 0,0-1 1,-1-1-1,1 0 1,-1 0-1,-19 7 0,6-5-34,0-1-1,-1-1 1,1-1-1,-48 4 1,53-8-230,1-1 1,0-1-1,0-1 0,0 0 1,0-1-1,1 0 0,-32-12 1,44 13-281,-1 0-1,1 0 1,0-1 0,0 1 0,0-1 0,1 0 0,-1 0-1,1 0 1,-1-1 0,1 1 0,0-1 0,0 0 0,-3-5-1,-3-9-1195</inkml:trace>
</inkml:ink>
</file>

<file path=ppt/ink/ink4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6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12179,'4'3'562,"0"-1"1,1 0 0,-1 0-1,0 0 1,1-1-1,5 2 1,5 0 261,31 1 1,-3 0-10,-17-2-435,-1 0 0,1-2 0,36-4 0,-35 2-650,2 0 0,43 5 0,-45 4-1123,-18-3 811</inkml:trace>
</inkml:ink>
</file>

<file path=ppt/ink/ink4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7.0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9858,'0'2'1168,"16"2"1529,0 2-1601,8 0-520,18 2-32,-14-6-304,1 0-64,1-2-103,8 4-9,0 0-609,5 0 625,-9 0-224</inkml:trace>
</inkml:ink>
</file>

<file path=ppt/ink/ink4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8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1 10298,'-4'17'632,"2"9"937,-2 22-1161,12 16 56,-2 11 184,6 2-112,4 1-96,-10-7-56,2-9-192,0-5-56,-8-11-88,6-6-8,-2-10 0,-4-11 64,0-17-456,0 0-544,2-17 544</inkml:trace>
</inkml:ink>
</file>

<file path=ppt/ink/ink4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8.2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1 171 11522,'33'-10'1001,"5"-2"1071,6-2-1336,7 2-8,-11-6-191,2 2-121,-10 0-256,-9-1-96,3 7-16,-16-6-408,0 4-537,-6 0 1818,0 6-1113</inkml:trace>
</inkml:ink>
</file>

<file path=ppt/ink/ink4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8.7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142 1 9682,'-117'65'4272,"115"-64"-4257,0 0 1,1 0 0,-1 0-1,1 0 1,-1 1 0,1-1 0,0 0-1,-1 0 1,1 1 0,0-1-1,0 1 1,0-1 0,0 1 0,0 0-1,0-1 1,1 1 0,-1 0-1,0-1 1,1 1 0,0 0-1,-1 0 1,1 0 0,0 0 0,0-1-1,0 1 1,0 0 0,0 0-1,0 0 1,0 0 0,1-1 0,0 5-1,0-3-1,1 0-1,-1 1 1,1-1-1,-1 0 1,1 0-1,0 1 1,0-1-1,0-1 1,0 1-1,1 0 1,-1-1-1,1 1 1,0-1-1,0 1 1,0-1-1,3 2 1,3 0 127,1-1-1,-1 0 1,1 0 0,-1-1 0,17 2 0,53 1 157,-49-4-286,11 1 8,126 12 34,-146-11-52,-1 1 1,-1 1-1,1 1 0,-1 1 1,1 0-1,19 12 0,-33-16 34,-1 1 0,1 0 0,-1 0 0,0 0-1,0 0 1,0 1 0,0 0 0,-1 0-1,0 0 1,0 0 0,-1 1 0,1 0 0,-1-1-1,0 1 1,-1 1 0,1-1 0,-1 0 0,0 0-1,-1 1 1,0-1 0,0 1 0,0 0-1,-1-1 1,0 1 0,0 0 0,0-1 0,-1 1-1,0-1 1,-4 12 0,-6 19 896,-2 0 1,-2-2-1,-30 56 0,38-79-791,-1-1 1,0-1-1,0 1 0,-1-1 0,0-1 0,-1 1 0,0-2 1,0 1-1,-1-1 0,0-1 0,-1 0 0,1-1 0,-1 0 0,-17 6 1,10-6-227,3 0 180,0-1 0,0 0 0,-1-1 0,-23 2 0,35-6-198,1 1 0,0-1-1,0-1 1,-1 1 0,1-1-1,0 1 1,0-1 0,0 0-1,0-1 1,0 1 0,0-1 0,0 1-1,0-1 1,1 0 0,-1-1-1,1 1 1,-1-1 0,1 1 0,0-1-1,0 0 1,0 0 0,0-1-1,-2-3 1,-10-19 1539,5-4-862</inkml:trace>
</inkml:ink>
</file>

<file path=ppt/ink/ink4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9.7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57 1 14363,'1'1'228,"0"0"1,0 1-1,0-1 0,0 1 0,-1-1 1,1 0-1,0 1 0,-1 0 0,1-1 1,-1 1-1,0-1 0,0 1 0,1 0 1,-1-1-1,0 3 0,-3 29-1088,1-19 1105,-22 190-379,-12 222 3076,36-423-2915,-1 7 92,2 0 0,-1 1 0,4 16 0,-3-24-82,-1-1 1,1 0-1,0 0 1,0 0-1,-1 0 1,1 0-1,1 0 1,-1 0-1,0 0 1,0 0-1,1-1 0,-1 1 1,1 0-1,-1-1 1,1 1-1,0-1 1,0 1-1,-1-1 1,1 0-1,0 0 1,0 0-1,4 1 1,2 0 92,1 0 1,0-1 0,0 0 0,-1-1-1,1 0 1,11-1 0,58-10 291,-44 6-303,387-67 169,-354 59-620,-23 5-4644,-32 2 2853,-6 1 1696</inkml:trace>
</inkml:ink>
</file>

<file path=ppt/ink/ink4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9.9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 13019,'0'2'536,"0"4"40,-2 10-264,2 7-160,0 9-24,0 4-48,0-2-16,-2-4-136,0-7-192,2-9 160</inkml:trace>
</inkml:ink>
</file>

<file path=ppt/ink/ink4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0.1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 10762,'0'0'648,"0"-2"721,0 0-993</inkml:trace>
</inkml:ink>
</file>

<file path=ppt/ink/ink4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0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 1 9866,'-19'121'3285,"9"-19"-2398,2-29 231,1 73-1,8-124-958,5 105 395,-3-108-477,0 0 0,1-1 0,1 0 0,12 31-1,-14-42-32,0 0 0,0 0-1,0-1 1,1 1-1,0-1 1,1 0 0,5 6-1,-8-10-36,1 0 0,0 0 0,1 0 0,-1 0 0,0 0 0,0-1 0,1 1 0,-1-1 0,1 0 0,-1 0 0,1 0-1,0 0 1,-1-1 0,1 0 0,0 0 0,4 0 0,90-8-1443,-82 6-1786</inkml:trace>
</inkml:ink>
</file>

<file path=ppt/ink/ink4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1.5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380 0 9290,'-6'14'562,"1"0"0,0 0 0,1 0 0,1 1 0,0-1 0,1 1 0,-1 21 0,3-30-393,0 0 0,1 0 0,0 0-1,0 0 1,0 0 0,1 0-1,0 0 1,5 11 0,-5-13-42,0-1-1,0 1 1,1-1-1,-1 0 1,1 0-1,0 0 1,0 0 0,0-1-1,0 1 1,0-1-1,1 0 1,-1 0 0,1 0-1,7 3 1,-6-4-41,0 1 0,0-1 0,0 0 0,0-1 0,0 1 0,1-1 1,-1 0-1,0 0 0,0-1 0,1 0 0,-1 0 0,0 0 0,0 0 0,0-1 1,9-4-1,4-3 209,-1 0 1,30-23-1,-35 24-101,-2 0 90,0 0 1,13-15 0,11-9 186,-33 31-484,1 0 1,-1 0-1,0 1 0,1-1 0,-1 1 1,1-1-1,-1 1 0,0 0 0,1 0 1,-1 0-1,1-1 0,-1 1 0,1 0 1,-1 1-1,1-1 0,-1 0 0,1 0 1,-1 1-1,1-1 0,-1 1 0,0-1 1,1 1-1,-1-1 0,0 1 0,1 0 1,-1 0-1,1 1 0,4 1-39,-1 1 0,0 1-1,0-1 1,-1 1 0,7 8-1,1 4 7,-1 2-1,0-1 0,-2 1 0,0 1 1,-1 0-1,-1 0 0,-1 0 1,-1 1-1,5 31 0,-2 27-85,-1 96 0,-7-140 109,1-8 153,-2-1 0,-1 0 0,-9 43 1,7-53 23,-1 1 0,-1-1 0,0 0 0,-1 0 0,-1-1 0,-15 24 0,3-11 9,0-2 0,-2 0 1,-1-1-1,0-2 1,-2 0-1,-41 28 0,52-41-125,-1-1 0,0 0 0,0-1 0,-1-1 0,0 0-1,0-1 1,-1-1 0,0 0 0,0-2 0,0 0-1,0 0 1,-1-2 0,1 0 0,-24-2 0,28-1-48,0-1 0,1 0 0,0 0 0,0-1 0,0-1 0,0 0 0,0 0 0,1-1 0,0-1 0,0 0 0,1 0 0,0-1 0,-13-14 0,3 2-512,2-2 1,1 0-1,1-1 0,1-1 0,-13-26 1,0-2-477</inkml:trace>
</inkml:ink>
</file>

<file path=ppt/ink/ink4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2.4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1 16716,'-2'0'1064,"-2"2"800,2-2-391,0 6-393,0 0-208,2 2-560,4-2-152,-2-4-144,4 0-584,16 0-1473,9-2 1289</inkml:trace>
</inkml:ink>
</file>

<file path=ppt/ink/ink4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4.2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436 0 9650,'0'1'154,"0"-1"-1,-1 1 1,1-1 0,0 1-1,-1-1 1,1 0-1,-1 1 1,1-1 0,0 1-1,-1-1 1,1 0 0,-1 1-1,1-1 1,-1 0-1,1 0 1,-1 1 0,1-1-1,-1 0 1,0 0 0,1 0-1,-1 0 1,1 0 0,-1 0-1,1 0 1,-2 0-1,-24 2-293,9 0 291,9-1-147,0 1 0,1 0 0,-1 0 0,1 0 1,0 1-1,-1 1 0,1-1 0,0 1 0,1 0 0,-1 0 0,1 1 1,0 0-1,0 0 0,0 1 0,1 0 0,0 0 0,0 0 0,0 0 1,1 1-1,0-1 0,0 1 0,1 0 0,0 1 0,0-1 1,1 0-1,0 1 0,-2 12 0,2-12 31,1 0 0,0 1 0,0-1 0,1 0 0,0 0 0,0 1-1,1-1 1,0 0 0,3 9 0,-3-14 7,0 0-1,1 1 0,-1-1 1,1 0-1,0 0 0,-1 0 1,1 0-1,1-1 0,-1 1 1,0 0-1,1-1 0,-1 0 1,1 1-1,0-1 0,0 0 1,0 0-1,0-1 0,0 1 1,0-1-1,0 1 1,0-1-1,1 0 0,-1 0 1,4 0-1,1 0 119,0 0 0,0 0-1,0-1 1,0 0 0,0-1 0,0 0 0,0 0 0,-1-1-1,1 1 1,0-2 0,-1 1 0,1-1 0,-1 0 0,0-1-1,0 0 1,13-9 0,-12 7 36,0-1 0,0 0 0,0 0 0,-1-1 0,-1 0 0,1 0 0,-1-1 0,0 1 0,-1-1 0,0-1 0,-1 1 0,5-15 0,-4 11-61,-3 10-103,-1-1 0,0 1 0,0-1 0,0 1 1,-1-1-1,1-5 0,16 38-900,20 48 694,52 160 1,-74-184 185,-3 0 0,-1 0 0,-3 1 0,1 65 0,-10-90 63,0-1-1,-2 0 1,-2 0 0,0-1-1,-16 48 1,5-31 207,-2-1 0,-38 66 0,45-92-199,1 0 1,-2-1-1,0 0 1,-1-1 0,-1-1-1,0 0 1,-1 0-1,0-2 1,-23 16-1,27-22-54,1-1 0,-1 1 0,0-1 0,0-1 0,-1 0 0,1-1 0,-1 0 0,1-1 0,-1 0 0,0-1 0,0 0 0,0-1 0,0 0 0,0-1 0,0 0 0,-21-6 0,19 3-28,0-1-1,1 0 0,-1-1 1,1 0-1,1-1 1,-1-1-1,1 0 1,1-1-1,0 0 1,-19-19-1,21 18-256,1 1-1,1-1 1,0 0-1,0-1 1,1 0-1,0 0 1,1 0 0,0-1-1,1 0 1,0 0-1,1 0 1,-3-24-1,5 19-767,0 0 0,2 0 0,0 0 0,4-17-1,7-26-888</inkml:trace>
</inkml:ink>
</file>

<file path=ppt/ink/ink4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6.3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7 529 10066,'0'0'25,"-1"0"-1,1 0 1,0 0-1,0 0 1,0 0 0,0 0-1,-1 0 1,1 0-1,0 0 1,0 0-1,0-1 1,0 1 0,-1 0-1,1 1 1,0-1-1,0 0 1,0 0-1,0 0 1,-1 0 0,1 0-1,0 0 1,0 0-1,0 0 1,0 0-1,-1 0 1,1 0-1,0 0 1,0 0 0,0 0-1,0 1 1,0-1-1,0 0 1,-1 0-1,1 0 1,0 0 0,0 0-1,0 1 1,0-1-1,0 0 1,0 0-1,0 0 1,0 0 0,0 0-1,0 1 1,0-1-1,0 0 1,0 0-1,0 0 1,0 1 0,0-1-1,0 0 1,0 0-1,0 0 1,0 0-1,0 1 1,0-1 0,0 0-1,0 0 1,0 0-1,0 0 1,0 0-1,0 1 1,16 10 2364,-5-7-1995,0 0-1,0 0 1,0-1 0,1-1-1,12 2 1,-11-3-117,0 0 1,0-1-1,1-1 1,-1 0 0,0-1-1,0 0 1,-1-1-1,1 0 1,0-1-1,-1 0 1,17-9-1,-15 5-130,-1 0-1,-1-1 0,1 0 0,-1-1 1,-1 0-1,0-1 0,-1 0 0,0 0 1,14-21-1,-9 7-92,0 0 1,-2-1-1,0 0 0,-2-1 1,-1-1-1,-1 0 0,-2 0 1,0 0-1,-2-1 0,-1 0 1,0-50-1,-4 79-62,-3-24-280,3 23 257,0 1 0,0-1 0,0 0 0,0 1 0,0-1 0,0 1 0,-1-1 0,1 0 0,0 1 0,0-1 0,-1 1 0,1-1 0,0 1 0,-1-1 0,1 1 0,0-1 0,-1 1 0,1-1 0,-1 1 0,1 0 0,-1-1 0,1 1 0,-1 0 0,1-1 0,-1 1 0,1 0 0,-1-1 0,-1 1 0,1 0-30,1 0 0,-1 1 0,0-1 0,1 0 0,-1 1 0,0-1-1,1 0 1,-1 1 0,0-1 0,1 1 0,-1-1 0,1 1 0,-1-1 0,1 1 0,-1 0 0,1-1 0,-1 1-1,1 0 1,0-1 0,-1 2 0,-8 19-387,6-14 245,-13 34-4,2 0-1,2 1 0,1 1 1,-8 76-1,4 182 262,7-84-138,2-150 63,-2-1 1,-20 76-1,21-113 13,-2-1 0,-1 1 0,-1-2 0,-2 0 0,0 0 0,-2-1-1,-24 32 1,34-51 22,0-1 0,0-1 0,-1 1 0,0-1-1,0 0 1,0 0 0,-1-1 0,1 0 0,-1 0-1,0 0 1,-11 3 0,15-6 18,0 0 0,-1-1 0,1 1 0,0-1 0,-1 1 0,1-1 0,0 0 0,-1 0 0,1 0 0,0-1 0,-1 1-1,1-1 1,0 0 0,-1 0 0,1 0 0,0 0 0,0-1 0,0 1 0,0-1 0,0 0 0,1 0 0,-1 0 0,0 0 0,1 0 0,-1-1 0,1 1 0,0-1 0,-4-4 0,2 0-12,0 1 0,1 0 1,0-1-1,0 0 0,0 0 1,1 0-1,0 0 0,0 0 1,0 0-1,1-1 1,0 1-1,1 0 0,0-1 1,0 1-1,0-1 0,1 1 1,0 0-1,1-1 0,0 1 1,0 0-1,0 0 0,1 0 1,0 0-1,0 1 1,1-1-1,-1 1 0,2 0 1,-1 0-1,1 0 0,-1 0 1,2 1-1,-1 0 0,7-5 1,4-1-9,0 0 1,0 2-1,1 0 0,0 1 1,0 0-1,1 1 1,0 1-1,29-5 1,-20 6 78,1 2 0,0 0 0,0 2 0,0 1 0,33 5 1,-33-1 44,0 2 1,-1 1 0,1 2 0,-2 0 0,1 2 0,-2 0 0,1 2 0,-2 1-1,0 1 1,30 24 0,-42-26-124,-11-12-13,0 0 1,0 1 0,0-1 0,0 0 0,0 0 0,0 0-1,1 0 1,-1 0 0,0 0 0,1 0 0,-1 0 0,1-1-1,1 2 1,1-1 53,0 0-140,0 1 0,0-1-1,0 0 1,0-1 0,0 1 0,0-1 0,5 0-1,-7 0-38,-1 0 1,0-1-1,0 1 0,0 0 0,0-1 0,1 1 0,-1-1 0,0 0 1,0 1-1,0-1 0,0 0 0,0 0 0,-1 1 0,1-1 1,0 0-1,0 0 0,0 0 0,-1 0 0,1 0 0,0 0 0,-1 0 1,1 0-1,-1-1 0,0 1 0,1 0 0,-1 0 0,0 0 0,1 0 1,-1-1-1,0-1 0,1-10-659,0-5 290</inkml:trace>
</inkml:ink>
</file>

<file path=ppt/ink/ink4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6.6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32 11002,'12'2'721,"6"-6"759,14-2-1288,8 2-48,11-6-72,7 4-32,-4 6-8,-3-4-8,-9 6-40,-8 2-680,-16-4 488</inkml:trace>
</inkml:ink>
</file>

<file path=ppt/ink/ink4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6.7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 12043,'0'-4'784,"6"6"616,6 2-808,16-2-312,5 11 40,11-3-112,6-6-16,5 10-56,-3-8-88,-2-4-112,-1 2-216,-9-4-216,0 2-1128,-9-2 976</inkml:trace>
</inkml:ink>
</file>

<file path=ppt/ink/ink4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7.2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 13003,'-6'30'352,"-4"5"-40,4 19-144,0 1 136,2 9 128,4 7 80,2 1 48,4 1-104,0-3-135,2-12-185,-2-7-64,0-13-272,-2-6-409,-2-16 361</inkml:trace>
</inkml:ink>
</file>

<file path=ppt/ink/ink4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7.8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96 102 13067,'30'-2'465,"0"-1"-1,0-1 1,-1-2 0,1-1 0,-1-1-1,-1-2 1,49-23 0,-70 30-393,-1 0 25,1 0 1,0 0-1,-1-1 0,11-8 1,-16 12-85,-3 0-42,1 0 0,-1 0 0,1 0-1,-1 0 1,1 0 0,-1 0 0,1 0 0,-1 0-1,1 1 1,0-1 0,-1 1 0,1-1 0,-1 1 0,1-1-1,-2 2 1,-6 2-65,-43 17-8,1 2 0,1 2 1,-80 54-1,124-75 103,1 0 1,0 0-1,0 1 1,0-1-1,0 1 1,-6 10-1,10-14 14,0 1-1,0-1 0,0 1 0,1 0 1,-1-1-1,0 1 0,1 0 0,0-1 1,-1 1-1,1 0 0,0 0 0,0-1 0,0 1 1,0 0-1,0 0 0,0 0 0,0-1 1,1 1-1,-1 0 0,1-1 0,-1 1 0,1 0 1,0-1-1,-1 1 0,1-1 0,0 1 1,0-1-1,0 1 0,2 1 0,25 27 67,1-1-1,36 27 0,37 37-41,-91-81 16,0 0-1,-1 1 1,0 1-1,-1 0 1,0 0-1,7 19 1,-14-26 35,1 0 1,-2 0-1,1 0 0,-1 0 1,0 0-1,0 0 1,-1 0-1,0 0 1,-1 0-1,1 0 1,-1 0-1,0 0 0,-1 0 1,0 0-1,0 0 1,-1-1-1,1 1 1,-1-1-1,-6 10 1,-3 2 239,0 0 0,-1-1 1,-1-1-1,0 0 1,-20 16-1,26-25-253,0 0 0,-1-1 0,1 0 0,-1-1 0,0 0 0,-1 0-1,1-1 1,-1-1 0,0 1 0,-11 1 0,14-3-267,0-1 1,-1 0-1,1-1 1,0 0-1,0 0 1,-1 0-1,1-1 1,0 0-1,0 0 0,0-1 1,0 0-1,0 0 1,0-1-1,0 0 1,-9-6-1,1-3-643,4-4 226</inkml:trace>
</inkml:ink>
</file>

<file path=ppt/ink/ink4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1.7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50 247 11634,'1'1'226,"1"0"0,-1 0-1,1-1 1,-1 1-1,1 0 1,-1-1-1,1 1 1,-1-1-1,1 0 1,0 1 0,-1-1-1,1 0 1,-1 0-1,1 0 1,0 0-1,-1 0 1,1 0-1,0-1 1,1 0 0,38-10 440,-22 5-162,-8 3-381,0-1 1,0 0-1,-1 0 1,1-1-1,-1-1 0,-1 1 1,1-1-1,-1-1 1,0 0-1,0 0 1,-1-1-1,0 0 1,10-14-1,-17 20-104,0 0 0,0 0 0,0 0 0,0 0-1,-1 0 1,1 0 0,-1-1 0,1 1 0,-1 0 0,0 0 0,0 0-1,0-1 1,0 1 0,0 0 0,-1 0 0,1 0 0,0 0 0,-1-1 0,-1-1-1,-2-19-22,4 20-48,-1-1 0,1 1-1,-1 0 1,0-1 0,-1 1-1,1 0 1,-1-1-1,1 1 1,-1 0 0,0 0-1,0 0 1,0 1 0,0-1-1,-1 0 1,1 1-1,-1-1 1,0 1 0,1 0-1,-1 0 1,0 0 0,0 0-1,0 1 1,-1-1-1,1 1 1,0 0 0,-1 0-1,1 0 1,-5-1-1,4 3 18,1-1 0,-1 1 0,1 0 0,-1 0-1,1 0 1,-1 0 0,1 1 0,0-1 0,0 1-1,-5 3 1,-12 6-55,12-6 66,0 0 0,1 0 1,-1 1-1,1 0 0,0 1 0,1 0 0,-11 13 1,14-17 21,-26 28-12,24-28 30,0 1 0,1 0 0,0 1 1,0-1-1,0 1 0,1-1 0,-1 1 0,1 1 1,0-1-1,0 0 0,1 1 0,0-1 1,0 1-1,0-1 0,1 1 0,-2 8 0,3-7 8,-1 0-1,1 0 0,1 1 1,-1-1-1,1 0 0,1 0 1,-1 0-1,1 0 0,0 0 1,7 13-1,-4-12 13,0 1 0,1-1 0,0 0 0,0 0 0,1-1 0,0 0 0,11 10 0,3 0 72,0-1 1,1-1 0,1-1 0,30 15 0,-45-26 57,-6-1-272,-1-1-1,1 0 1,0 0 0,0 0-1,0 0 1,0-1 0,0 1-1,0 0 1,1-1-1,-1 1 1,0-1 0,0 0-1,0 0 1,0 0 0,1 0-1,-1 0 1,0 0 0,0-1-1,0 1 1,3-2 0,7-6-211</inkml:trace>
</inkml:ink>
</file>

<file path=ppt/ink/ink4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2.1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85 0 11755,'-1'0'100,"0"0"0,1 1 1,-1-1-1,0 0 1,0 1-1,1-1 1,-1 0-1,1 1 0,-1-1 1,0 1-1,1-1 1,-1 1-1,1-1 1,-1 1-1,1 0 0,-1-1 1,1 1-1,0 0 1,-1-1-1,1 1 1,-1 1-1,-6 18 198,6-19-221,-16 60 430,2 0-1,3 0 1,3 1-1,2 0 1,4 1 0,4 83-1,0-138-465,0 0 0,0 0 0,1-1 0,0 1 0,1 0 0,-1-1 1,1 0-1,1 1 0,-1-1 0,1-1 0,1 1 0,-1 0 0,7 6 0,-8-10-67,1 1-1,-1-1 1,1 0 0,0 0 0,0 0-1,0 0 1,1-1 0,-1 1 0,0-1-1,1 0 1,0-1 0,-1 1-1,1-1 1,0 0 0,0 0 0,0-1-1,0 1 1,0-1 0,0 0 0,-1 0-1,1-1 1,7-1 0,-5 0-176,0 0 1,0-1-1,-1 0 1,1-1-1,0 1 1,-1-1-1,0-1 0,0 1 1,0-1-1,-1 0 1,1 0-1,-1-1 1,-1 1-1,1-1 1,5-9-1,0-3 30</inkml:trace>
</inkml:ink>
</file>

<file path=ppt/ink/ink4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2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46 14091,'0'2'3769,"2"-2"-2913,8-2-576,6-2-152,10 2-424,8-4-440,7-5-616,5 1 1112,2-2-201</inkml:trace>
</inkml:ink>
</file>

<file path=ppt/ink/ink4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2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98 3 11634,'4'-2'2565,"-8"7"-1688,-8 8-690,3-8-25,1 0 0,0 1 0,0 0 0,0 1 0,1-1 0,-9 12 0,14-15-146,-1 0-1,1 0 1,0 1-1,1-1 1,-1 1-1,1-1 1,-1 1-1,1 0 1,0-1 0,0 1-1,1 0 1,-1 0-1,1 0 1,0-1-1,0 1 1,0 0-1,0 0 1,1 0-1,-1 0 1,3 4 0,3 10-7,1 0 1,18 32-1,-17-35 197,0 0 0,-1 0 0,-1 0 0,8 31 0,-12-38-10,0 1 0,-1 0-1,0 0 1,0-1-1,-1 1 1,0 0 0,0 0-1,-1 0 1,0-1-1,-1 1 1,-3 9 0,-23 70 911,24-80-1104,1-1 0,-1 0 1,0 1-1,0-2 1,-7 9-1,3-4-321,-5 9-1428,7-14 933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41515-0783-40B4-A2B5-F21D430B019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F1F20F-4B3D-437D-97ED-D8852B8D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18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37A20E-78D5-C774-E96C-4736CC379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D11BD4-6F2D-1EC6-7934-C5928ED3B5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0192F7-756A-3A6B-24B1-BF52A4FA07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73D0A8-A707-DB1A-FBB7-0BC029DFB2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F1F20F-4B3D-437D-97ED-D8852B8D799C}" type="slidenum">
              <a:rPr lang="en-GB" smtClean="0"/>
              <a:t>137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36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F1F20F-4B3D-437D-97ED-D8852B8D799C}" type="slidenum">
              <a:rPr lang="en-GB" smtClean="0"/>
              <a:t>138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222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F1F20F-4B3D-437D-97ED-D8852B8D799C}" type="slidenum">
              <a:rPr lang="en-GB" smtClean="0"/>
              <a:t>145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1227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6CBDC-870E-C030-8976-CFAE13BD3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EED0D-0541-6B6E-843B-02EFC4E8AF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7F13BE-E7D8-D796-8707-FD5FB0C19D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67A4B-BBCE-144E-1626-B0B8EB1F2A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F1F20F-4B3D-437D-97ED-D8852B8D799C}" type="slidenum">
              <a:rPr lang="en-GB" smtClean="0"/>
              <a:t>146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4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44962-5C1F-DCE9-364A-DE119CA21D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98B415-353A-4734-073F-E45CFCDCE0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789D56-4B9E-F07D-3E3C-95ADB9C5B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4D7B4-0FA8-2770-326E-791F97639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520A9-B844-F81B-970B-A0102DDC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594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4F20F-AF75-BF0E-3C60-6B7FD4C94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829BC-CB21-CF81-E43F-D0CF8512E7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A1EE3-2C24-5A7B-F83D-6C5904C9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38393-D350-91EF-0CD9-3464DF66D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EDF9EC-BB37-220F-8D91-0E369A2A3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455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9E870-3945-E489-8C72-6DB7BA26F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F1054C-B82B-9779-6F65-8E95E324C2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F474B-47E8-2F72-E2A7-CBDE6D4D8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9508F-C42C-01AA-48A2-8CA55CEAA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F80C5-EE2E-7C3F-BFF1-AEB56AC6C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326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A094B-7B85-98C5-99D2-4CE446046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00240-3DFB-63FF-E14F-A6E67F5BC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D2063-FB0B-A128-2AC7-121D16905D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76EA45-5B79-CD70-7968-7C51D46A3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88418E-F87B-2749-A9CF-365496081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FC7E7C-8E77-E164-09A4-CF1B3C524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883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8F91E-A059-63D0-C8F2-F284B22DC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496E09-88B5-2F0D-20BD-B1F4FA589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6849E7-78FE-5C71-D84D-28DB187B62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6F4117-ABA4-606C-E782-8E7FE9EBAD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040EBF-3A93-259F-EC66-B8B816BA9B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AD749B-CDF0-2A86-7B8A-6E02AFD97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FD6459-8B56-34BC-448D-95A27C63A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14DB4E-ADE3-8175-DDD8-9CE5783A7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858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AAA29-C720-F70B-4880-DE779DE58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8317AB-CEC6-AAD9-CA58-DD987301F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439317-96F3-D159-C0C3-8BDE46EDC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642068-6805-3677-9B97-D82DC7CCC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925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6441A3-2D98-296C-CCD9-FE12D5047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07E0A4-7E18-BDAF-DC66-C6AFAAD1B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73ED5D-09F5-C9F1-4995-3B0C5E181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662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FD2DF-3F1C-C70A-4A5E-3C742BB0A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AFDC2-F157-71E9-64ED-C274F16C6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4F42BE-24B1-5E25-C4B7-A6E9D3C3F1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737C53-CDC9-0289-836E-907A92FD8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9DD393-8C06-F38F-3522-E41041306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63AC99-7CB9-52B0-BA92-981127E7A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987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77431-71C3-1495-41B2-1AFF6D704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622C30-AE3A-A229-054F-C34C1CEF7C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BAF18C-A4E0-830D-93A3-8F69AC752C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6991DA-999B-5294-D950-77BCF57A8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E459D2-D3B7-49AD-61D5-AD6243D9C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E2CDC7-FEA6-10B7-80A0-99174A5F1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382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1BB35-BDFE-9194-DAA4-DC0A82BEA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6D726-FC8D-320D-411C-1CDB92B671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0A22B-D970-67AB-3E8F-604D2958D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F4595-5AA7-6CAC-B304-5184131E2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C9EC1-15AA-B7CF-9BA7-D177073B3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186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8E5F19-32F7-DC0D-DD7A-0F1E25E6D3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73B193-59A1-747D-5999-F3A3249B50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F09B9-9452-F442-28A9-53EC60A70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68FDC-4CC2-23EA-1B39-F32975AAC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E79F0-D911-B29A-0C7F-2B105F604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985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5A1843-27A4-E9A3-46C4-EE30A89AC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A58CC1-3A93-5448-926A-B008826A5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696C7-CA9A-D0AB-93C6-C1B608CA52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FFF07A-95E3-48A7-84D0-D77AC79C8125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EAFA0-316F-F071-E84F-62F6E75B0B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95D45-1C24-BF4D-8D85-ECEF767136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924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4.png"/><Relationship Id="rId117" Type="http://schemas.openxmlformats.org/officeDocument/2006/relationships/customXml" Target="../ink/ink58.xml"/><Relationship Id="rId21" Type="http://schemas.openxmlformats.org/officeDocument/2006/relationships/customXml" Target="../ink/ink10.xml"/><Relationship Id="rId42" Type="http://schemas.openxmlformats.org/officeDocument/2006/relationships/image" Target="../media/image22.png"/><Relationship Id="rId47" Type="http://schemas.openxmlformats.org/officeDocument/2006/relationships/customXml" Target="../ink/ink23.xml"/><Relationship Id="rId63" Type="http://schemas.openxmlformats.org/officeDocument/2006/relationships/customXml" Target="../ink/ink31.xml"/><Relationship Id="rId68" Type="http://schemas.openxmlformats.org/officeDocument/2006/relationships/image" Target="../media/image35.png"/><Relationship Id="rId84" Type="http://schemas.openxmlformats.org/officeDocument/2006/relationships/image" Target="../media/image43.png"/><Relationship Id="rId89" Type="http://schemas.openxmlformats.org/officeDocument/2006/relationships/customXml" Target="../ink/ink44.xml"/><Relationship Id="rId112" Type="http://schemas.openxmlformats.org/officeDocument/2006/relationships/image" Target="../media/image57.png"/><Relationship Id="rId133" Type="http://schemas.openxmlformats.org/officeDocument/2006/relationships/customXml" Target="../ink/ink66.xml"/><Relationship Id="rId138" Type="http://schemas.openxmlformats.org/officeDocument/2006/relationships/image" Target="../media/image70.png"/><Relationship Id="rId154" Type="http://schemas.openxmlformats.org/officeDocument/2006/relationships/image" Target="../media/image78.png"/><Relationship Id="rId159" Type="http://schemas.openxmlformats.org/officeDocument/2006/relationships/customXml" Target="../ink/ink79.xml"/><Relationship Id="rId175" Type="http://schemas.openxmlformats.org/officeDocument/2006/relationships/customXml" Target="../ink/ink87.xml"/><Relationship Id="rId170" Type="http://schemas.openxmlformats.org/officeDocument/2006/relationships/image" Target="../media/image86.png"/><Relationship Id="rId16" Type="http://schemas.openxmlformats.org/officeDocument/2006/relationships/image" Target="../media/image9.png"/><Relationship Id="rId107" Type="http://schemas.openxmlformats.org/officeDocument/2006/relationships/customXml" Target="../ink/ink53.xml"/><Relationship Id="rId11" Type="http://schemas.openxmlformats.org/officeDocument/2006/relationships/customXml" Target="../ink/ink5.xml"/><Relationship Id="rId32" Type="http://schemas.openxmlformats.org/officeDocument/2006/relationships/image" Target="../media/image17.png"/><Relationship Id="rId37" Type="http://schemas.openxmlformats.org/officeDocument/2006/relationships/customXml" Target="../ink/ink18.xml"/><Relationship Id="rId53" Type="http://schemas.openxmlformats.org/officeDocument/2006/relationships/customXml" Target="../ink/ink26.xml"/><Relationship Id="rId58" Type="http://schemas.openxmlformats.org/officeDocument/2006/relationships/image" Target="../media/image30.png"/><Relationship Id="rId74" Type="http://schemas.openxmlformats.org/officeDocument/2006/relationships/image" Target="../media/image38.png"/><Relationship Id="rId79" Type="http://schemas.openxmlformats.org/officeDocument/2006/relationships/customXml" Target="../ink/ink39.xml"/><Relationship Id="rId102" Type="http://schemas.openxmlformats.org/officeDocument/2006/relationships/image" Target="../media/image52.png"/><Relationship Id="rId123" Type="http://schemas.openxmlformats.org/officeDocument/2006/relationships/customXml" Target="../ink/ink61.xml"/><Relationship Id="rId128" Type="http://schemas.openxmlformats.org/officeDocument/2006/relationships/image" Target="../media/image65.png"/><Relationship Id="rId144" Type="http://schemas.openxmlformats.org/officeDocument/2006/relationships/image" Target="../media/image73.png"/><Relationship Id="rId149" Type="http://schemas.openxmlformats.org/officeDocument/2006/relationships/customXml" Target="../ink/ink74.xml"/><Relationship Id="rId5" Type="http://schemas.openxmlformats.org/officeDocument/2006/relationships/customXml" Target="../ink/ink2.xml"/><Relationship Id="rId90" Type="http://schemas.openxmlformats.org/officeDocument/2006/relationships/image" Target="../media/image46.png"/><Relationship Id="rId95" Type="http://schemas.openxmlformats.org/officeDocument/2006/relationships/customXml" Target="../ink/ink47.xml"/><Relationship Id="rId160" Type="http://schemas.openxmlformats.org/officeDocument/2006/relationships/image" Target="../media/image81.png"/><Relationship Id="rId165" Type="http://schemas.openxmlformats.org/officeDocument/2006/relationships/customXml" Target="../ink/ink82.xml"/><Relationship Id="rId22" Type="http://schemas.openxmlformats.org/officeDocument/2006/relationships/image" Target="../media/image12.png"/><Relationship Id="rId27" Type="http://schemas.openxmlformats.org/officeDocument/2006/relationships/customXml" Target="../ink/ink13.xml"/><Relationship Id="rId43" Type="http://schemas.openxmlformats.org/officeDocument/2006/relationships/customXml" Target="../ink/ink21.xml"/><Relationship Id="rId48" Type="http://schemas.openxmlformats.org/officeDocument/2006/relationships/image" Target="../media/image25.png"/><Relationship Id="rId64" Type="http://schemas.openxmlformats.org/officeDocument/2006/relationships/image" Target="../media/image33.png"/><Relationship Id="rId69" Type="http://schemas.openxmlformats.org/officeDocument/2006/relationships/customXml" Target="../ink/ink34.xml"/><Relationship Id="rId113" Type="http://schemas.openxmlformats.org/officeDocument/2006/relationships/customXml" Target="../ink/ink56.xml"/><Relationship Id="rId118" Type="http://schemas.openxmlformats.org/officeDocument/2006/relationships/image" Target="../media/image60.png"/><Relationship Id="rId134" Type="http://schemas.openxmlformats.org/officeDocument/2006/relationships/image" Target="../media/image68.png"/><Relationship Id="rId139" Type="http://schemas.openxmlformats.org/officeDocument/2006/relationships/customXml" Target="../ink/ink69.xml"/><Relationship Id="rId80" Type="http://schemas.openxmlformats.org/officeDocument/2006/relationships/image" Target="../media/image41.png"/><Relationship Id="rId85" Type="http://schemas.openxmlformats.org/officeDocument/2006/relationships/customXml" Target="../ink/ink42.xml"/><Relationship Id="rId150" Type="http://schemas.openxmlformats.org/officeDocument/2006/relationships/image" Target="../media/image76.png"/><Relationship Id="rId155" Type="http://schemas.openxmlformats.org/officeDocument/2006/relationships/customXml" Target="../ink/ink77.xml"/><Relationship Id="rId171" Type="http://schemas.openxmlformats.org/officeDocument/2006/relationships/customXml" Target="../ink/ink85.xml"/><Relationship Id="rId176" Type="http://schemas.openxmlformats.org/officeDocument/2006/relationships/image" Target="../media/image89.png"/><Relationship Id="rId12" Type="http://schemas.openxmlformats.org/officeDocument/2006/relationships/image" Target="../media/image7.png"/><Relationship Id="rId17" Type="http://schemas.openxmlformats.org/officeDocument/2006/relationships/customXml" Target="../ink/ink8.xml"/><Relationship Id="rId33" Type="http://schemas.openxmlformats.org/officeDocument/2006/relationships/customXml" Target="../ink/ink16.xml"/><Relationship Id="rId38" Type="http://schemas.openxmlformats.org/officeDocument/2006/relationships/image" Target="../media/image20.png"/><Relationship Id="rId59" Type="http://schemas.openxmlformats.org/officeDocument/2006/relationships/customXml" Target="../ink/ink29.xml"/><Relationship Id="rId103" Type="http://schemas.openxmlformats.org/officeDocument/2006/relationships/customXml" Target="../ink/ink51.xml"/><Relationship Id="rId108" Type="http://schemas.openxmlformats.org/officeDocument/2006/relationships/image" Target="../media/image55.png"/><Relationship Id="rId124" Type="http://schemas.openxmlformats.org/officeDocument/2006/relationships/image" Target="../media/image63.png"/><Relationship Id="rId129" Type="http://schemas.openxmlformats.org/officeDocument/2006/relationships/customXml" Target="../ink/ink64.xml"/><Relationship Id="rId54" Type="http://schemas.openxmlformats.org/officeDocument/2006/relationships/image" Target="../media/image28.png"/><Relationship Id="rId70" Type="http://schemas.openxmlformats.org/officeDocument/2006/relationships/image" Target="../media/image36.png"/><Relationship Id="rId75" Type="http://schemas.openxmlformats.org/officeDocument/2006/relationships/customXml" Target="../ink/ink37.xml"/><Relationship Id="rId91" Type="http://schemas.openxmlformats.org/officeDocument/2006/relationships/customXml" Target="../ink/ink45.xml"/><Relationship Id="rId96" Type="http://schemas.openxmlformats.org/officeDocument/2006/relationships/image" Target="../media/image49.png"/><Relationship Id="rId140" Type="http://schemas.openxmlformats.org/officeDocument/2006/relationships/image" Target="../media/image71.png"/><Relationship Id="rId145" Type="http://schemas.openxmlformats.org/officeDocument/2006/relationships/customXml" Target="../ink/ink72.xml"/><Relationship Id="rId161" Type="http://schemas.openxmlformats.org/officeDocument/2006/relationships/customXml" Target="../ink/ink80.xml"/><Relationship Id="rId166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23" Type="http://schemas.openxmlformats.org/officeDocument/2006/relationships/customXml" Target="../ink/ink11.xml"/><Relationship Id="rId28" Type="http://schemas.openxmlformats.org/officeDocument/2006/relationships/image" Target="../media/image15.png"/><Relationship Id="rId49" Type="http://schemas.openxmlformats.org/officeDocument/2006/relationships/customXml" Target="../ink/ink24.xml"/><Relationship Id="rId114" Type="http://schemas.openxmlformats.org/officeDocument/2006/relationships/image" Target="../media/image58.png"/><Relationship Id="rId119" Type="http://schemas.openxmlformats.org/officeDocument/2006/relationships/customXml" Target="../ink/ink59.xml"/><Relationship Id="rId10" Type="http://schemas.openxmlformats.org/officeDocument/2006/relationships/image" Target="../media/image6.png"/><Relationship Id="rId31" Type="http://schemas.openxmlformats.org/officeDocument/2006/relationships/customXml" Target="../ink/ink15.xml"/><Relationship Id="rId44" Type="http://schemas.openxmlformats.org/officeDocument/2006/relationships/image" Target="../media/image23.png"/><Relationship Id="rId52" Type="http://schemas.openxmlformats.org/officeDocument/2006/relationships/image" Target="../media/image27.png"/><Relationship Id="rId60" Type="http://schemas.openxmlformats.org/officeDocument/2006/relationships/image" Target="../media/image31.png"/><Relationship Id="rId65" Type="http://schemas.openxmlformats.org/officeDocument/2006/relationships/customXml" Target="../ink/ink32.xml"/><Relationship Id="rId73" Type="http://schemas.openxmlformats.org/officeDocument/2006/relationships/customXml" Target="../ink/ink36.xml"/><Relationship Id="rId78" Type="http://schemas.openxmlformats.org/officeDocument/2006/relationships/image" Target="../media/image40.png"/><Relationship Id="rId81" Type="http://schemas.openxmlformats.org/officeDocument/2006/relationships/customXml" Target="../ink/ink40.xml"/><Relationship Id="rId86" Type="http://schemas.openxmlformats.org/officeDocument/2006/relationships/image" Target="../media/image44.png"/><Relationship Id="rId94" Type="http://schemas.openxmlformats.org/officeDocument/2006/relationships/image" Target="../media/image48.png"/><Relationship Id="rId99" Type="http://schemas.openxmlformats.org/officeDocument/2006/relationships/customXml" Target="../ink/ink49.xml"/><Relationship Id="rId101" Type="http://schemas.openxmlformats.org/officeDocument/2006/relationships/customXml" Target="../ink/ink50.xml"/><Relationship Id="rId122" Type="http://schemas.openxmlformats.org/officeDocument/2006/relationships/image" Target="../media/image62.png"/><Relationship Id="rId130" Type="http://schemas.openxmlformats.org/officeDocument/2006/relationships/image" Target="../media/image66.png"/><Relationship Id="rId135" Type="http://schemas.openxmlformats.org/officeDocument/2006/relationships/customXml" Target="../ink/ink67.xml"/><Relationship Id="rId143" Type="http://schemas.openxmlformats.org/officeDocument/2006/relationships/customXml" Target="../ink/ink71.xml"/><Relationship Id="rId148" Type="http://schemas.openxmlformats.org/officeDocument/2006/relationships/image" Target="../media/image75.png"/><Relationship Id="rId151" Type="http://schemas.openxmlformats.org/officeDocument/2006/relationships/customXml" Target="../ink/ink75.xml"/><Relationship Id="rId156" Type="http://schemas.openxmlformats.org/officeDocument/2006/relationships/image" Target="../media/image79.png"/><Relationship Id="rId164" Type="http://schemas.openxmlformats.org/officeDocument/2006/relationships/image" Target="../media/image83.png"/><Relationship Id="rId169" Type="http://schemas.openxmlformats.org/officeDocument/2006/relationships/customXml" Target="../ink/ink84.xml"/><Relationship Id="rId4" Type="http://schemas.openxmlformats.org/officeDocument/2006/relationships/image" Target="../media/image3.png"/><Relationship Id="rId9" Type="http://schemas.openxmlformats.org/officeDocument/2006/relationships/customXml" Target="../ink/ink4.xml"/><Relationship Id="rId172" Type="http://schemas.openxmlformats.org/officeDocument/2006/relationships/image" Target="../media/image87.png"/><Relationship Id="rId13" Type="http://schemas.openxmlformats.org/officeDocument/2006/relationships/customXml" Target="../ink/ink6.xml"/><Relationship Id="rId18" Type="http://schemas.openxmlformats.org/officeDocument/2006/relationships/image" Target="../media/image10.png"/><Relationship Id="rId39" Type="http://schemas.openxmlformats.org/officeDocument/2006/relationships/customXml" Target="../ink/ink19.xml"/><Relationship Id="rId109" Type="http://schemas.openxmlformats.org/officeDocument/2006/relationships/customXml" Target="../ink/ink54.xml"/><Relationship Id="rId34" Type="http://schemas.openxmlformats.org/officeDocument/2006/relationships/image" Target="../media/image18.png"/><Relationship Id="rId50" Type="http://schemas.openxmlformats.org/officeDocument/2006/relationships/image" Target="../media/image26.png"/><Relationship Id="rId55" Type="http://schemas.openxmlformats.org/officeDocument/2006/relationships/customXml" Target="../ink/ink27.xml"/><Relationship Id="rId76" Type="http://schemas.openxmlformats.org/officeDocument/2006/relationships/image" Target="../media/image39.png"/><Relationship Id="rId97" Type="http://schemas.openxmlformats.org/officeDocument/2006/relationships/customXml" Target="../ink/ink48.xml"/><Relationship Id="rId104" Type="http://schemas.openxmlformats.org/officeDocument/2006/relationships/image" Target="../media/image53.png"/><Relationship Id="rId120" Type="http://schemas.openxmlformats.org/officeDocument/2006/relationships/image" Target="../media/image61.png"/><Relationship Id="rId125" Type="http://schemas.openxmlformats.org/officeDocument/2006/relationships/customXml" Target="../ink/ink62.xml"/><Relationship Id="rId141" Type="http://schemas.openxmlformats.org/officeDocument/2006/relationships/customXml" Target="../ink/ink70.xml"/><Relationship Id="rId146" Type="http://schemas.openxmlformats.org/officeDocument/2006/relationships/image" Target="../media/image74.png"/><Relationship Id="rId167" Type="http://schemas.openxmlformats.org/officeDocument/2006/relationships/customXml" Target="../ink/ink83.xml"/><Relationship Id="rId7" Type="http://schemas.openxmlformats.org/officeDocument/2006/relationships/customXml" Target="../ink/ink3.xml"/><Relationship Id="rId71" Type="http://schemas.openxmlformats.org/officeDocument/2006/relationships/customXml" Target="../ink/ink35.xml"/><Relationship Id="rId92" Type="http://schemas.openxmlformats.org/officeDocument/2006/relationships/image" Target="../media/image47.png"/><Relationship Id="rId162" Type="http://schemas.openxmlformats.org/officeDocument/2006/relationships/image" Target="../media/image82.png"/><Relationship Id="rId2" Type="http://schemas.openxmlformats.org/officeDocument/2006/relationships/image" Target="../media/image2.png"/><Relationship Id="rId29" Type="http://schemas.openxmlformats.org/officeDocument/2006/relationships/customXml" Target="../ink/ink14.xml"/><Relationship Id="rId24" Type="http://schemas.openxmlformats.org/officeDocument/2006/relationships/image" Target="../media/image13.png"/><Relationship Id="rId40" Type="http://schemas.openxmlformats.org/officeDocument/2006/relationships/image" Target="../media/image21.png"/><Relationship Id="rId45" Type="http://schemas.openxmlformats.org/officeDocument/2006/relationships/customXml" Target="../ink/ink22.xml"/><Relationship Id="rId66" Type="http://schemas.openxmlformats.org/officeDocument/2006/relationships/image" Target="../media/image34.png"/><Relationship Id="rId87" Type="http://schemas.openxmlformats.org/officeDocument/2006/relationships/customXml" Target="../ink/ink43.xml"/><Relationship Id="rId110" Type="http://schemas.openxmlformats.org/officeDocument/2006/relationships/image" Target="../media/image56.png"/><Relationship Id="rId115" Type="http://schemas.openxmlformats.org/officeDocument/2006/relationships/customXml" Target="../ink/ink57.xml"/><Relationship Id="rId131" Type="http://schemas.openxmlformats.org/officeDocument/2006/relationships/customXml" Target="../ink/ink65.xml"/><Relationship Id="rId136" Type="http://schemas.openxmlformats.org/officeDocument/2006/relationships/image" Target="../media/image69.png"/><Relationship Id="rId157" Type="http://schemas.openxmlformats.org/officeDocument/2006/relationships/customXml" Target="../ink/ink78.xml"/><Relationship Id="rId61" Type="http://schemas.openxmlformats.org/officeDocument/2006/relationships/customXml" Target="../ink/ink30.xml"/><Relationship Id="rId82" Type="http://schemas.openxmlformats.org/officeDocument/2006/relationships/image" Target="../media/image42.png"/><Relationship Id="rId152" Type="http://schemas.openxmlformats.org/officeDocument/2006/relationships/image" Target="../media/image77.png"/><Relationship Id="rId173" Type="http://schemas.openxmlformats.org/officeDocument/2006/relationships/customXml" Target="../ink/ink86.xml"/><Relationship Id="rId19" Type="http://schemas.openxmlformats.org/officeDocument/2006/relationships/customXml" Target="../ink/ink9.xml"/><Relationship Id="rId14" Type="http://schemas.openxmlformats.org/officeDocument/2006/relationships/image" Target="../media/image8.png"/><Relationship Id="rId30" Type="http://schemas.openxmlformats.org/officeDocument/2006/relationships/image" Target="../media/image16.png"/><Relationship Id="rId35" Type="http://schemas.openxmlformats.org/officeDocument/2006/relationships/customXml" Target="../ink/ink17.xml"/><Relationship Id="rId56" Type="http://schemas.openxmlformats.org/officeDocument/2006/relationships/image" Target="../media/image29.png"/><Relationship Id="rId77" Type="http://schemas.openxmlformats.org/officeDocument/2006/relationships/customXml" Target="../ink/ink38.xml"/><Relationship Id="rId100" Type="http://schemas.openxmlformats.org/officeDocument/2006/relationships/image" Target="../media/image51.png"/><Relationship Id="rId105" Type="http://schemas.openxmlformats.org/officeDocument/2006/relationships/customXml" Target="../ink/ink52.xml"/><Relationship Id="rId126" Type="http://schemas.openxmlformats.org/officeDocument/2006/relationships/image" Target="../media/image64.png"/><Relationship Id="rId147" Type="http://schemas.openxmlformats.org/officeDocument/2006/relationships/customXml" Target="../ink/ink73.xml"/><Relationship Id="rId168" Type="http://schemas.openxmlformats.org/officeDocument/2006/relationships/image" Target="../media/image85.png"/><Relationship Id="rId8" Type="http://schemas.openxmlformats.org/officeDocument/2006/relationships/image" Target="../media/image5.png"/><Relationship Id="rId51" Type="http://schemas.openxmlformats.org/officeDocument/2006/relationships/customXml" Target="../ink/ink25.xml"/><Relationship Id="rId72" Type="http://schemas.openxmlformats.org/officeDocument/2006/relationships/image" Target="../media/image37.png"/><Relationship Id="rId93" Type="http://schemas.openxmlformats.org/officeDocument/2006/relationships/customXml" Target="../ink/ink46.xml"/><Relationship Id="rId98" Type="http://schemas.openxmlformats.org/officeDocument/2006/relationships/image" Target="../media/image50.png"/><Relationship Id="rId121" Type="http://schemas.openxmlformats.org/officeDocument/2006/relationships/customXml" Target="../ink/ink60.xml"/><Relationship Id="rId142" Type="http://schemas.openxmlformats.org/officeDocument/2006/relationships/image" Target="../media/image72.png"/><Relationship Id="rId163" Type="http://schemas.openxmlformats.org/officeDocument/2006/relationships/customXml" Target="../ink/ink81.xml"/><Relationship Id="rId3" Type="http://schemas.openxmlformats.org/officeDocument/2006/relationships/customXml" Target="../ink/ink1.xml"/><Relationship Id="rId25" Type="http://schemas.openxmlformats.org/officeDocument/2006/relationships/customXml" Target="../ink/ink12.xml"/><Relationship Id="rId46" Type="http://schemas.openxmlformats.org/officeDocument/2006/relationships/image" Target="../media/image24.png"/><Relationship Id="rId67" Type="http://schemas.openxmlformats.org/officeDocument/2006/relationships/customXml" Target="../ink/ink33.xml"/><Relationship Id="rId116" Type="http://schemas.openxmlformats.org/officeDocument/2006/relationships/image" Target="../media/image59.png"/><Relationship Id="rId137" Type="http://schemas.openxmlformats.org/officeDocument/2006/relationships/customXml" Target="../ink/ink68.xml"/><Relationship Id="rId158" Type="http://schemas.openxmlformats.org/officeDocument/2006/relationships/image" Target="../media/image80.png"/><Relationship Id="rId20" Type="http://schemas.openxmlformats.org/officeDocument/2006/relationships/image" Target="../media/image11.png"/><Relationship Id="rId41" Type="http://schemas.openxmlformats.org/officeDocument/2006/relationships/customXml" Target="../ink/ink20.xml"/><Relationship Id="rId62" Type="http://schemas.openxmlformats.org/officeDocument/2006/relationships/image" Target="../media/image32.png"/><Relationship Id="rId83" Type="http://schemas.openxmlformats.org/officeDocument/2006/relationships/customXml" Target="../ink/ink41.xml"/><Relationship Id="rId88" Type="http://schemas.openxmlformats.org/officeDocument/2006/relationships/image" Target="../media/image45.png"/><Relationship Id="rId111" Type="http://schemas.openxmlformats.org/officeDocument/2006/relationships/customXml" Target="../ink/ink55.xml"/><Relationship Id="rId132" Type="http://schemas.openxmlformats.org/officeDocument/2006/relationships/image" Target="../media/image67.png"/><Relationship Id="rId153" Type="http://schemas.openxmlformats.org/officeDocument/2006/relationships/customXml" Target="../ink/ink76.xml"/><Relationship Id="rId174" Type="http://schemas.openxmlformats.org/officeDocument/2006/relationships/image" Target="../media/image88.png"/><Relationship Id="rId15" Type="http://schemas.openxmlformats.org/officeDocument/2006/relationships/customXml" Target="../ink/ink7.xml"/><Relationship Id="rId36" Type="http://schemas.openxmlformats.org/officeDocument/2006/relationships/image" Target="../media/image19.png"/><Relationship Id="rId57" Type="http://schemas.openxmlformats.org/officeDocument/2006/relationships/customXml" Target="../ink/ink28.xml"/><Relationship Id="rId106" Type="http://schemas.openxmlformats.org/officeDocument/2006/relationships/image" Target="../media/image54.png"/><Relationship Id="rId127" Type="http://schemas.openxmlformats.org/officeDocument/2006/relationships/customXml" Target="../ink/ink6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03.png"/><Relationship Id="rId21" Type="http://schemas.openxmlformats.org/officeDocument/2006/relationships/customXml" Target="../ink/ink97.xml"/><Relationship Id="rId34" Type="http://schemas.openxmlformats.org/officeDocument/2006/relationships/image" Target="../media/image107.png"/><Relationship Id="rId42" Type="http://schemas.openxmlformats.org/officeDocument/2006/relationships/image" Target="../media/image111.png"/><Relationship Id="rId47" Type="http://schemas.openxmlformats.org/officeDocument/2006/relationships/customXml" Target="../ink/ink110.xml"/><Relationship Id="rId50" Type="http://schemas.openxmlformats.org/officeDocument/2006/relationships/image" Target="../media/image115.png"/><Relationship Id="rId55" Type="http://schemas.openxmlformats.org/officeDocument/2006/relationships/customXml" Target="../ink/ink114.xml"/><Relationship Id="rId63" Type="http://schemas.openxmlformats.org/officeDocument/2006/relationships/customXml" Target="../ink/ink118.xml"/><Relationship Id="rId68" Type="http://schemas.openxmlformats.org/officeDocument/2006/relationships/image" Target="../media/image124.png"/><Relationship Id="rId76" Type="http://schemas.openxmlformats.org/officeDocument/2006/relationships/image" Target="../media/image128.png"/><Relationship Id="rId84" Type="http://schemas.openxmlformats.org/officeDocument/2006/relationships/image" Target="../media/image132.png"/><Relationship Id="rId89" Type="http://schemas.openxmlformats.org/officeDocument/2006/relationships/customXml" Target="../ink/ink131.xml"/><Relationship Id="rId97" Type="http://schemas.openxmlformats.org/officeDocument/2006/relationships/customXml" Target="../ink/ink135.xml"/><Relationship Id="rId7" Type="http://schemas.openxmlformats.org/officeDocument/2006/relationships/customXml" Target="../ink/ink90.xml"/><Relationship Id="rId71" Type="http://schemas.openxmlformats.org/officeDocument/2006/relationships/customXml" Target="../ink/ink122.xml"/><Relationship Id="rId92" Type="http://schemas.openxmlformats.org/officeDocument/2006/relationships/image" Target="../media/image136.png"/><Relationship Id="rId2" Type="http://schemas.openxmlformats.org/officeDocument/2006/relationships/image" Target="../media/image91.png"/><Relationship Id="rId16" Type="http://schemas.openxmlformats.org/officeDocument/2006/relationships/image" Target="../media/image98.png"/><Relationship Id="rId29" Type="http://schemas.openxmlformats.org/officeDocument/2006/relationships/customXml" Target="../ink/ink101.xml"/><Relationship Id="rId11" Type="http://schemas.openxmlformats.org/officeDocument/2006/relationships/customXml" Target="../ink/ink92.xml"/><Relationship Id="rId24" Type="http://schemas.openxmlformats.org/officeDocument/2006/relationships/image" Target="../media/image102.png"/><Relationship Id="rId32" Type="http://schemas.openxmlformats.org/officeDocument/2006/relationships/image" Target="../media/image106.png"/><Relationship Id="rId37" Type="http://schemas.openxmlformats.org/officeDocument/2006/relationships/customXml" Target="../ink/ink105.xml"/><Relationship Id="rId40" Type="http://schemas.openxmlformats.org/officeDocument/2006/relationships/image" Target="../media/image110.png"/><Relationship Id="rId45" Type="http://schemas.openxmlformats.org/officeDocument/2006/relationships/customXml" Target="../ink/ink109.xml"/><Relationship Id="rId53" Type="http://schemas.openxmlformats.org/officeDocument/2006/relationships/customXml" Target="../ink/ink113.xml"/><Relationship Id="rId58" Type="http://schemas.openxmlformats.org/officeDocument/2006/relationships/image" Target="../media/image119.png"/><Relationship Id="rId66" Type="http://schemas.openxmlformats.org/officeDocument/2006/relationships/image" Target="../media/image123.png"/><Relationship Id="rId74" Type="http://schemas.openxmlformats.org/officeDocument/2006/relationships/image" Target="../media/image127.png"/><Relationship Id="rId79" Type="http://schemas.openxmlformats.org/officeDocument/2006/relationships/customXml" Target="../ink/ink126.xml"/><Relationship Id="rId87" Type="http://schemas.openxmlformats.org/officeDocument/2006/relationships/customXml" Target="../ink/ink130.xml"/><Relationship Id="rId102" Type="http://schemas.openxmlformats.org/officeDocument/2006/relationships/image" Target="../media/image141.png"/><Relationship Id="rId5" Type="http://schemas.openxmlformats.org/officeDocument/2006/relationships/customXml" Target="../ink/ink89.xml"/><Relationship Id="rId61" Type="http://schemas.openxmlformats.org/officeDocument/2006/relationships/customXml" Target="../ink/ink117.xml"/><Relationship Id="rId82" Type="http://schemas.openxmlformats.org/officeDocument/2006/relationships/image" Target="../media/image131.png"/><Relationship Id="rId90" Type="http://schemas.openxmlformats.org/officeDocument/2006/relationships/image" Target="../media/image135.png"/><Relationship Id="rId95" Type="http://schemas.openxmlformats.org/officeDocument/2006/relationships/customXml" Target="../ink/ink134.xml"/><Relationship Id="rId19" Type="http://schemas.openxmlformats.org/officeDocument/2006/relationships/customXml" Target="../ink/ink96.xml"/><Relationship Id="rId14" Type="http://schemas.openxmlformats.org/officeDocument/2006/relationships/image" Target="../media/image97.png"/><Relationship Id="rId22" Type="http://schemas.openxmlformats.org/officeDocument/2006/relationships/image" Target="../media/image101.png"/><Relationship Id="rId27" Type="http://schemas.openxmlformats.org/officeDocument/2006/relationships/customXml" Target="../ink/ink100.xml"/><Relationship Id="rId30" Type="http://schemas.openxmlformats.org/officeDocument/2006/relationships/image" Target="../media/image105.png"/><Relationship Id="rId35" Type="http://schemas.openxmlformats.org/officeDocument/2006/relationships/customXml" Target="../ink/ink104.xml"/><Relationship Id="rId43" Type="http://schemas.openxmlformats.org/officeDocument/2006/relationships/customXml" Target="../ink/ink108.xml"/><Relationship Id="rId48" Type="http://schemas.openxmlformats.org/officeDocument/2006/relationships/image" Target="../media/image114.png"/><Relationship Id="rId56" Type="http://schemas.openxmlformats.org/officeDocument/2006/relationships/image" Target="../media/image118.png"/><Relationship Id="rId64" Type="http://schemas.openxmlformats.org/officeDocument/2006/relationships/image" Target="../media/image122.png"/><Relationship Id="rId69" Type="http://schemas.openxmlformats.org/officeDocument/2006/relationships/customXml" Target="../ink/ink121.xml"/><Relationship Id="rId77" Type="http://schemas.openxmlformats.org/officeDocument/2006/relationships/customXml" Target="../ink/ink125.xml"/><Relationship Id="rId100" Type="http://schemas.openxmlformats.org/officeDocument/2006/relationships/image" Target="../media/image140.png"/><Relationship Id="rId8" Type="http://schemas.openxmlformats.org/officeDocument/2006/relationships/image" Target="../media/image94.png"/><Relationship Id="rId51" Type="http://schemas.openxmlformats.org/officeDocument/2006/relationships/customXml" Target="../ink/ink112.xml"/><Relationship Id="rId72" Type="http://schemas.openxmlformats.org/officeDocument/2006/relationships/image" Target="../media/image126.png"/><Relationship Id="rId80" Type="http://schemas.openxmlformats.org/officeDocument/2006/relationships/image" Target="../media/image130.png"/><Relationship Id="rId85" Type="http://schemas.openxmlformats.org/officeDocument/2006/relationships/customXml" Target="../ink/ink129.xml"/><Relationship Id="rId93" Type="http://schemas.openxmlformats.org/officeDocument/2006/relationships/customXml" Target="../ink/ink133.xml"/><Relationship Id="rId98" Type="http://schemas.openxmlformats.org/officeDocument/2006/relationships/image" Target="../media/image139.png"/><Relationship Id="rId3" Type="http://schemas.openxmlformats.org/officeDocument/2006/relationships/customXml" Target="../ink/ink88.xml"/><Relationship Id="rId12" Type="http://schemas.openxmlformats.org/officeDocument/2006/relationships/image" Target="../media/image96.png"/><Relationship Id="rId17" Type="http://schemas.openxmlformats.org/officeDocument/2006/relationships/customXml" Target="../ink/ink95.xml"/><Relationship Id="rId25" Type="http://schemas.openxmlformats.org/officeDocument/2006/relationships/customXml" Target="../ink/ink99.xml"/><Relationship Id="rId33" Type="http://schemas.openxmlformats.org/officeDocument/2006/relationships/customXml" Target="../ink/ink103.xml"/><Relationship Id="rId38" Type="http://schemas.openxmlformats.org/officeDocument/2006/relationships/image" Target="../media/image109.png"/><Relationship Id="rId46" Type="http://schemas.openxmlformats.org/officeDocument/2006/relationships/image" Target="../media/image113.png"/><Relationship Id="rId59" Type="http://schemas.openxmlformats.org/officeDocument/2006/relationships/customXml" Target="../ink/ink116.xml"/><Relationship Id="rId67" Type="http://schemas.openxmlformats.org/officeDocument/2006/relationships/customXml" Target="../ink/ink120.xml"/><Relationship Id="rId20" Type="http://schemas.openxmlformats.org/officeDocument/2006/relationships/image" Target="../media/image100.png"/><Relationship Id="rId41" Type="http://schemas.openxmlformats.org/officeDocument/2006/relationships/customXml" Target="../ink/ink107.xml"/><Relationship Id="rId54" Type="http://schemas.openxmlformats.org/officeDocument/2006/relationships/image" Target="../media/image117.png"/><Relationship Id="rId62" Type="http://schemas.openxmlformats.org/officeDocument/2006/relationships/image" Target="../media/image121.png"/><Relationship Id="rId70" Type="http://schemas.openxmlformats.org/officeDocument/2006/relationships/image" Target="../media/image125.png"/><Relationship Id="rId75" Type="http://schemas.openxmlformats.org/officeDocument/2006/relationships/customXml" Target="../ink/ink124.xml"/><Relationship Id="rId83" Type="http://schemas.openxmlformats.org/officeDocument/2006/relationships/customXml" Target="../ink/ink128.xml"/><Relationship Id="rId88" Type="http://schemas.openxmlformats.org/officeDocument/2006/relationships/image" Target="../media/image134.png"/><Relationship Id="rId91" Type="http://schemas.openxmlformats.org/officeDocument/2006/relationships/customXml" Target="../ink/ink132.xml"/><Relationship Id="rId96" Type="http://schemas.openxmlformats.org/officeDocument/2006/relationships/image" Target="../media/image1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15" Type="http://schemas.openxmlformats.org/officeDocument/2006/relationships/customXml" Target="../ink/ink94.xml"/><Relationship Id="rId23" Type="http://schemas.openxmlformats.org/officeDocument/2006/relationships/customXml" Target="../ink/ink98.xml"/><Relationship Id="rId28" Type="http://schemas.openxmlformats.org/officeDocument/2006/relationships/image" Target="../media/image104.png"/><Relationship Id="rId36" Type="http://schemas.openxmlformats.org/officeDocument/2006/relationships/image" Target="../media/image108.png"/><Relationship Id="rId49" Type="http://schemas.openxmlformats.org/officeDocument/2006/relationships/customXml" Target="../ink/ink111.xml"/><Relationship Id="rId57" Type="http://schemas.openxmlformats.org/officeDocument/2006/relationships/customXml" Target="../ink/ink115.xml"/><Relationship Id="rId10" Type="http://schemas.openxmlformats.org/officeDocument/2006/relationships/image" Target="../media/image95.png"/><Relationship Id="rId31" Type="http://schemas.openxmlformats.org/officeDocument/2006/relationships/customXml" Target="../ink/ink102.xml"/><Relationship Id="rId44" Type="http://schemas.openxmlformats.org/officeDocument/2006/relationships/image" Target="../media/image112.png"/><Relationship Id="rId52" Type="http://schemas.openxmlformats.org/officeDocument/2006/relationships/image" Target="../media/image116.png"/><Relationship Id="rId60" Type="http://schemas.openxmlformats.org/officeDocument/2006/relationships/image" Target="../media/image120.png"/><Relationship Id="rId65" Type="http://schemas.openxmlformats.org/officeDocument/2006/relationships/customXml" Target="../ink/ink119.xml"/><Relationship Id="rId73" Type="http://schemas.openxmlformats.org/officeDocument/2006/relationships/customXml" Target="../ink/ink123.xml"/><Relationship Id="rId78" Type="http://schemas.openxmlformats.org/officeDocument/2006/relationships/image" Target="../media/image129.png"/><Relationship Id="rId81" Type="http://schemas.openxmlformats.org/officeDocument/2006/relationships/customXml" Target="../ink/ink127.xml"/><Relationship Id="rId86" Type="http://schemas.openxmlformats.org/officeDocument/2006/relationships/image" Target="../media/image133.png"/><Relationship Id="rId94" Type="http://schemas.openxmlformats.org/officeDocument/2006/relationships/image" Target="../media/image137.png"/><Relationship Id="rId99" Type="http://schemas.openxmlformats.org/officeDocument/2006/relationships/customXml" Target="../ink/ink136.xml"/><Relationship Id="rId101" Type="http://schemas.openxmlformats.org/officeDocument/2006/relationships/customXml" Target="../ink/ink137.xml"/><Relationship Id="rId4" Type="http://schemas.openxmlformats.org/officeDocument/2006/relationships/image" Target="../media/image92.png"/><Relationship Id="rId9" Type="http://schemas.openxmlformats.org/officeDocument/2006/relationships/customXml" Target="../ink/ink91.xml"/><Relationship Id="rId13" Type="http://schemas.openxmlformats.org/officeDocument/2006/relationships/customXml" Target="../ink/ink93.xml"/><Relationship Id="rId18" Type="http://schemas.openxmlformats.org/officeDocument/2006/relationships/image" Target="../media/image99.png"/><Relationship Id="rId39" Type="http://schemas.openxmlformats.org/officeDocument/2006/relationships/customXml" Target="../ink/ink10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65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67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6.png"/><Relationship Id="rId5" Type="http://schemas.microsoft.com/office/2007/relationships/hdphoto" Target="../media/hdphoto4.wdp"/><Relationship Id="rId4" Type="http://schemas.openxmlformats.org/officeDocument/2006/relationships/image" Target="../media/image165.pn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0.png"/><Relationship Id="rId4" Type="http://schemas.openxmlformats.org/officeDocument/2006/relationships/image" Target="../media/image169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1550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3" Type="http://schemas.openxmlformats.org/officeDocument/2006/relationships/tags" Target="../tags/tag25.xml"/><Relationship Id="rId18" Type="http://schemas.openxmlformats.org/officeDocument/2006/relationships/tags" Target="../tags/tag30.xml"/><Relationship Id="rId26" Type="http://schemas.openxmlformats.org/officeDocument/2006/relationships/tags" Target="../tags/tag38.xml"/><Relationship Id="rId39" Type="http://schemas.openxmlformats.org/officeDocument/2006/relationships/tags" Target="../tags/tag51.xml"/><Relationship Id="rId21" Type="http://schemas.openxmlformats.org/officeDocument/2006/relationships/tags" Target="../tags/tag33.xml"/><Relationship Id="rId34" Type="http://schemas.openxmlformats.org/officeDocument/2006/relationships/tags" Target="../tags/tag46.xml"/><Relationship Id="rId42" Type="http://schemas.openxmlformats.org/officeDocument/2006/relationships/tags" Target="../tags/tag54.xml"/><Relationship Id="rId47" Type="http://schemas.openxmlformats.org/officeDocument/2006/relationships/tags" Target="../tags/tag59.xml"/><Relationship Id="rId50" Type="http://schemas.openxmlformats.org/officeDocument/2006/relationships/tags" Target="../tags/tag62.xml"/><Relationship Id="rId55" Type="http://schemas.openxmlformats.org/officeDocument/2006/relationships/tags" Target="../tags/tag67.xml"/><Relationship Id="rId63" Type="http://schemas.openxmlformats.org/officeDocument/2006/relationships/tags" Target="../tags/tag75.xml"/><Relationship Id="rId68" Type="http://schemas.openxmlformats.org/officeDocument/2006/relationships/tags" Target="../tags/tag80.xml"/><Relationship Id="rId76" Type="http://schemas.openxmlformats.org/officeDocument/2006/relationships/tags" Target="../tags/tag88.xml"/><Relationship Id="rId84" Type="http://schemas.openxmlformats.org/officeDocument/2006/relationships/tags" Target="../tags/tag96.xml"/><Relationship Id="rId7" Type="http://schemas.openxmlformats.org/officeDocument/2006/relationships/tags" Target="../tags/tag19.xml"/><Relationship Id="rId71" Type="http://schemas.openxmlformats.org/officeDocument/2006/relationships/tags" Target="../tags/tag83.xml"/><Relationship Id="rId2" Type="http://schemas.openxmlformats.org/officeDocument/2006/relationships/tags" Target="../tags/tag14.xml"/><Relationship Id="rId16" Type="http://schemas.openxmlformats.org/officeDocument/2006/relationships/tags" Target="../tags/tag28.xml"/><Relationship Id="rId29" Type="http://schemas.openxmlformats.org/officeDocument/2006/relationships/tags" Target="../tags/tag41.xml"/><Relationship Id="rId11" Type="http://schemas.openxmlformats.org/officeDocument/2006/relationships/tags" Target="../tags/tag23.xml"/><Relationship Id="rId24" Type="http://schemas.openxmlformats.org/officeDocument/2006/relationships/tags" Target="../tags/tag36.xml"/><Relationship Id="rId32" Type="http://schemas.openxmlformats.org/officeDocument/2006/relationships/tags" Target="../tags/tag44.xml"/><Relationship Id="rId37" Type="http://schemas.openxmlformats.org/officeDocument/2006/relationships/tags" Target="../tags/tag49.xml"/><Relationship Id="rId40" Type="http://schemas.openxmlformats.org/officeDocument/2006/relationships/tags" Target="../tags/tag52.xml"/><Relationship Id="rId45" Type="http://schemas.openxmlformats.org/officeDocument/2006/relationships/tags" Target="../tags/tag57.xml"/><Relationship Id="rId53" Type="http://schemas.openxmlformats.org/officeDocument/2006/relationships/tags" Target="../tags/tag65.xml"/><Relationship Id="rId58" Type="http://schemas.openxmlformats.org/officeDocument/2006/relationships/tags" Target="../tags/tag70.xml"/><Relationship Id="rId66" Type="http://schemas.openxmlformats.org/officeDocument/2006/relationships/tags" Target="../tags/tag78.xml"/><Relationship Id="rId74" Type="http://schemas.openxmlformats.org/officeDocument/2006/relationships/tags" Target="../tags/tag86.xml"/><Relationship Id="rId79" Type="http://schemas.openxmlformats.org/officeDocument/2006/relationships/tags" Target="../tags/tag91.xml"/><Relationship Id="rId87" Type="http://schemas.openxmlformats.org/officeDocument/2006/relationships/slideLayout" Target="../slideLayouts/slideLayout2.xml"/><Relationship Id="rId5" Type="http://schemas.openxmlformats.org/officeDocument/2006/relationships/tags" Target="../tags/tag17.xml"/><Relationship Id="rId61" Type="http://schemas.openxmlformats.org/officeDocument/2006/relationships/tags" Target="../tags/tag73.xml"/><Relationship Id="rId82" Type="http://schemas.openxmlformats.org/officeDocument/2006/relationships/tags" Target="../tags/tag94.xml"/><Relationship Id="rId19" Type="http://schemas.openxmlformats.org/officeDocument/2006/relationships/tags" Target="../tags/tag31.xml"/><Relationship Id="rId4" Type="http://schemas.openxmlformats.org/officeDocument/2006/relationships/tags" Target="../tags/tag16.xml"/><Relationship Id="rId9" Type="http://schemas.openxmlformats.org/officeDocument/2006/relationships/tags" Target="../tags/tag21.xml"/><Relationship Id="rId14" Type="http://schemas.openxmlformats.org/officeDocument/2006/relationships/tags" Target="../tags/tag26.xml"/><Relationship Id="rId22" Type="http://schemas.openxmlformats.org/officeDocument/2006/relationships/tags" Target="../tags/tag34.xml"/><Relationship Id="rId27" Type="http://schemas.openxmlformats.org/officeDocument/2006/relationships/tags" Target="../tags/tag39.xml"/><Relationship Id="rId30" Type="http://schemas.openxmlformats.org/officeDocument/2006/relationships/tags" Target="../tags/tag42.xml"/><Relationship Id="rId35" Type="http://schemas.openxmlformats.org/officeDocument/2006/relationships/tags" Target="../tags/tag47.xml"/><Relationship Id="rId43" Type="http://schemas.openxmlformats.org/officeDocument/2006/relationships/tags" Target="../tags/tag55.xml"/><Relationship Id="rId48" Type="http://schemas.openxmlformats.org/officeDocument/2006/relationships/tags" Target="../tags/tag60.xml"/><Relationship Id="rId56" Type="http://schemas.openxmlformats.org/officeDocument/2006/relationships/tags" Target="../tags/tag68.xml"/><Relationship Id="rId64" Type="http://schemas.openxmlformats.org/officeDocument/2006/relationships/tags" Target="../tags/tag76.xml"/><Relationship Id="rId69" Type="http://schemas.openxmlformats.org/officeDocument/2006/relationships/tags" Target="../tags/tag81.xml"/><Relationship Id="rId77" Type="http://schemas.openxmlformats.org/officeDocument/2006/relationships/tags" Target="../tags/tag89.xml"/><Relationship Id="rId8" Type="http://schemas.openxmlformats.org/officeDocument/2006/relationships/tags" Target="../tags/tag20.xml"/><Relationship Id="rId51" Type="http://schemas.openxmlformats.org/officeDocument/2006/relationships/tags" Target="../tags/tag63.xml"/><Relationship Id="rId72" Type="http://schemas.openxmlformats.org/officeDocument/2006/relationships/tags" Target="../tags/tag84.xml"/><Relationship Id="rId80" Type="http://schemas.openxmlformats.org/officeDocument/2006/relationships/tags" Target="../tags/tag92.xml"/><Relationship Id="rId85" Type="http://schemas.openxmlformats.org/officeDocument/2006/relationships/tags" Target="../tags/tag97.xml"/><Relationship Id="rId3" Type="http://schemas.openxmlformats.org/officeDocument/2006/relationships/tags" Target="../tags/tag15.xml"/><Relationship Id="rId12" Type="http://schemas.openxmlformats.org/officeDocument/2006/relationships/tags" Target="../tags/tag24.xml"/><Relationship Id="rId17" Type="http://schemas.openxmlformats.org/officeDocument/2006/relationships/tags" Target="../tags/tag29.xml"/><Relationship Id="rId25" Type="http://schemas.openxmlformats.org/officeDocument/2006/relationships/tags" Target="../tags/tag37.xml"/><Relationship Id="rId33" Type="http://schemas.openxmlformats.org/officeDocument/2006/relationships/tags" Target="../tags/tag45.xml"/><Relationship Id="rId38" Type="http://schemas.openxmlformats.org/officeDocument/2006/relationships/tags" Target="../tags/tag50.xml"/><Relationship Id="rId46" Type="http://schemas.openxmlformats.org/officeDocument/2006/relationships/tags" Target="../tags/tag58.xml"/><Relationship Id="rId59" Type="http://schemas.openxmlformats.org/officeDocument/2006/relationships/tags" Target="../tags/tag71.xml"/><Relationship Id="rId67" Type="http://schemas.openxmlformats.org/officeDocument/2006/relationships/tags" Target="../tags/tag79.xml"/><Relationship Id="rId20" Type="http://schemas.openxmlformats.org/officeDocument/2006/relationships/tags" Target="../tags/tag32.xml"/><Relationship Id="rId41" Type="http://schemas.openxmlformats.org/officeDocument/2006/relationships/tags" Target="../tags/tag53.xml"/><Relationship Id="rId54" Type="http://schemas.openxmlformats.org/officeDocument/2006/relationships/tags" Target="../tags/tag66.xml"/><Relationship Id="rId62" Type="http://schemas.openxmlformats.org/officeDocument/2006/relationships/tags" Target="../tags/tag74.xml"/><Relationship Id="rId70" Type="http://schemas.openxmlformats.org/officeDocument/2006/relationships/tags" Target="../tags/tag82.xml"/><Relationship Id="rId75" Type="http://schemas.openxmlformats.org/officeDocument/2006/relationships/tags" Target="../tags/tag87.xml"/><Relationship Id="rId83" Type="http://schemas.openxmlformats.org/officeDocument/2006/relationships/tags" Target="../tags/tag95.xml"/><Relationship Id="rId88" Type="http://schemas.openxmlformats.org/officeDocument/2006/relationships/image" Target="../media/image1580.png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5" Type="http://schemas.openxmlformats.org/officeDocument/2006/relationships/tags" Target="../tags/tag27.xml"/><Relationship Id="rId23" Type="http://schemas.openxmlformats.org/officeDocument/2006/relationships/tags" Target="../tags/tag35.xml"/><Relationship Id="rId28" Type="http://schemas.openxmlformats.org/officeDocument/2006/relationships/tags" Target="../tags/tag40.xml"/><Relationship Id="rId36" Type="http://schemas.openxmlformats.org/officeDocument/2006/relationships/tags" Target="../tags/tag48.xml"/><Relationship Id="rId49" Type="http://schemas.openxmlformats.org/officeDocument/2006/relationships/tags" Target="../tags/tag61.xml"/><Relationship Id="rId57" Type="http://schemas.openxmlformats.org/officeDocument/2006/relationships/tags" Target="../tags/tag69.xml"/><Relationship Id="rId10" Type="http://schemas.openxmlformats.org/officeDocument/2006/relationships/tags" Target="../tags/tag22.xml"/><Relationship Id="rId31" Type="http://schemas.openxmlformats.org/officeDocument/2006/relationships/tags" Target="../tags/tag43.xml"/><Relationship Id="rId44" Type="http://schemas.openxmlformats.org/officeDocument/2006/relationships/tags" Target="../tags/tag56.xml"/><Relationship Id="rId52" Type="http://schemas.openxmlformats.org/officeDocument/2006/relationships/tags" Target="../tags/tag64.xml"/><Relationship Id="rId60" Type="http://schemas.openxmlformats.org/officeDocument/2006/relationships/tags" Target="../tags/tag72.xml"/><Relationship Id="rId65" Type="http://schemas.openxmlformats.org/officeDocument/2006/relationships/tags" Target="../tags/tag77.xml"/><Relationship Id="rId73" Type="http://schemas.openxmlformats.org/officeDocument/2006/relationships/tags" Target="../tags/tag85.xml"/><Relationship Id="rId78" Type="http://schemas.openxmlformats.org/officeDocument/2006/relationships/tags" Target="../tags/tag90.xml"/><Relationship Id="rId81" Type="http://schemas.openxmlformats.org/officeDocument/2006/relationships/tags" Target="../tags/tag93.xml"/><Relationship Id="rId86" Type="http://schemas.openxmlformats.org/officeDocument/2006/relationships/tags" Target="../tags/tag9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3" Type="http://schemas.openxmlformats.org/officeDocument/2006/relationships/tags" Target="../tags/tag111.xml"/><Relationship Id="rId18" Type="http://schemas.openxmlformats.org/officeDocument/2006/relationships/tags" Target="../tags/tag116.xml"/><Relationship Id="rId26" Type="http://schemas.openxmlformats.org/officeDocument/2006/relationships/tags" Target="../tags/tag124.xml"/><Relationship Id="rId39" Type="http://schemas.openxmlformats.org/officeDocument/2006/relationships/tags" Target="../tags/tag137.xml"/><Relationship Id="rId21" Type="http://schemas.openxmlformats.org/officeDocument/2006/relationships/tags" Target="../tags/tag119.xml"/><Relationship Id="rId34" Type="http://schemas.openxmlformats.org/officeDocument/2006/relationships/tags" Target="../tags/tag132.xml"/><Relationship Id="rId42" Type="http://schemas.openxmlformats.org/officeDocument/2006/relationships/tags" Target="../tags/tag140.xml"/><Relationship Id="rId47" Type="http://schemas.openxmlformats.org/officeDocument/2006/relationships/tags" Target="../tags/tag145.xml"/><Relationship Id="rId50" Type="http://schemas.openxmlformats.org/officeDocument/2006/relationships/tags" Target="../tags/tag148.xml"/><Relationship Id="rId55" Type="http://schemas.openxmlformats.org/officeDocument/2006/relationships/tags" Target="../tags/tag153.xml"/><Relationship Id="rId63" Type="http://schemas.openxmlformats.org/officeDocument/2006/relationships/tags" Target="../tags/tag161.xml"/><Relationship Id="rId68" Type="http://schemas.openxmlformats.org/officeDocument/2006/relationships/tags" Target="../tags/tag166.xml"/><Relationship Id="rId7" Type="http://schemas.openxmlformats.org/officeDocument/2006/relationships/tags" Target="../tags/tag105.xml"/><Relationship Id="rId71" Type="http://schemas.openxmlformats.org/officeDocument/2006/relationships/image" Target="../media/image1620.png"/><Relationship Id="rId2" Type="http://schemas.openxmlformats.org/officeDocument/2006/relationships/tags" Target="../tags/tag100.xml"/><Relationship Id="rId16" Type="http://schemas.openxmlformats.org/officeDocument/2006/relationships/tags" Target="../tags/tag114.xml"/><Relationship Id="rId29" Type="http://schemas.openxmlformats.org/officeDocument/2006/relationships/tags" Target="../tags/tag127.xml"/><Relationship Id="rId1" Type="http://schemas.openxmlformats.org/officeDocument/2006/relationships/tags" Target="../tags/tag99.xml"/><Relationship Id="rId6" Type="http://schemas.openxmlformats.org/officeDocument/2006/relationships/tags" Target="../tags/tag104.xml"/><Relationship Id="rId11" Type="http://schemas.openxmlformats.org/officeDocument/2006/relationships/tags" Target="../tags/tag109.xml"/><Relationship Id="rId24" Type="http://schemas.openxmlformats.org/officeDocument/2006/relationships/tags" Target="../tags/tag122.xml"/><Relationship Id="rId32" Type="http://schemas.openxmlformats.org/officeDocument/2006/relationships/tags" Target="../tags/tag130.xml"/><Relationship Id="rId37" Type="http://schemas.openxmlformats.org/officeDocument/2006/relationships/tags" Target="../tags/tag135.xml"/><Relationship Id="rId40" Type="http://schemas.openxmlformats.org/officeDocument/2006/relationships/tags" Target="../tags/tag138.xml"/><Relationship Id="rId45" Type="http://schemas.openxmlformats.org/officeDocument/2006/relationships/tags" Target="../tags/tag143.xml"/><Relationship Id="rId53" Type="http://schemas.openxmlformats.org/officeDocument/2006/relationships/tags" Target="../tags/tag151.xml"/><Relationship Id="rId58" Type="http://schemas.openxmlformats.org/officeDocument/2006/relationships/tags" Target="../tags/tag156.xml"/><Relationship Id="rId66" Type="http://schemas.openxmlformats.org/officeDocument/2006/relationships/tags" Target="../tags/tag164.xml"/><Relationship Id="rId5" Type="http://schemas.openxmlformats.org/officeDocument/2006/relationships/tags" Target="../tags/tag103.xml"/><Relationship Id="rId15" Type="http://schemas.openxmlformats.org/officeDocument/2006/relationships/tags" Target="../tags/tag113.xml"/><Relationship Id="rId23" Type="http://schemas.openxmlformats.org/officeDocument/2006/relationships/tags" Target="../tags/tag121.xml"/><Relationship Id="rId28" Type="http://schemas.openxmlformats.org/officeDocument/2006/relationships/tags" Target="../tags/tag126.xml"/><Relationship Id="rId36" Type="http://schemas.openxmlformats.org/officeDocument/2006/relationships/tags" Target="../tags/tag134.xml"/><Relationship Id="rId49" Type="http://schemas.openxmlformats.org/officeDocument/2006/relationships/tags" Target="../tags/tag147.xml"/><Relationship Id="rId57" Type="http://schemas.openxmlformats.org/officeDocument/2006/relationships/tags" Target="../tags/tag155.xml"/><Relationship Id="rId61" Type="http://schemas.openxmlformats.org/officeDocument/2006/relationships/tags" Target="../tags/tag159.xml"/><Relationship Id="rId10" Type="http://schemas.openxmlformats.org/officeDocument/2006/relationships/tags" Target="../tags/tag108.xml"/><Relationship Id="rId19" Type="http://schemas.openxmlformats.org/officeDocument/2006/relationships/tags" Target="../tags/tag117.xml"/><Relationship Id="rId31" Type="http://schemas.openxmlformats.org/officeDocument/2006/relationships/tags" Target="../tags/tag129.xml"/><Relationship Id="rId44" Type="http://schemas.openxmlformats.org/officeDocument/2006/relationships/tags" Target="../tags/tag142.xml"/><Relationship Id="rId52" Type="http://schemas.openxmlformats.org/officeDocument/2006/relationships/tags" Target="../tags/tag150.xml"/><Relationship Id="rId60" Type="http://schemas.openxmlformats.org/officeDocument/2006/relationships/tags" Target="../tags/tag158.xml"/><Relationship Id="rId65" Type="http://schemas.openxmlformats.org/officeDocument/2006/relationships/tags" Target="../tags/tag163.xml"/><Relationship Id="rId4" Type="http://schemas.openxmlformats.org/officeDocument/2006/relationships/tags" Target="../tags/tag102.xml"/><Relationship Id="rId9" Type="http://schemas.openxmlformats.org/officeDocument/2006/relationships/tags" Target="../tags/tag107.xml"/><Relationship Id="rId14" Type="http://schemas.openxmlformats.org/officeDocument/2006/relationships/tags" Target="../tags/tag112.xml"/><Relationship Id="rId22" Type="http://schemas.openxmlformats.org/officeDocument/2006/relationships/tags" Target="../tags/tag120.xml"/><Relationship Id="rId27" Type="http://schemas.openxmlformats.org/officeDocument/2006/relationships/tags" Target="../tags/tag125.xml"/><Relationship Id="rId30" Type="http://schemas.openxmlformats.org/officeDocument/2006/relationships/tags" Target="../tags/tag128.xml"/><Relationship Id="rId35" Type="http://schemas.openxmlformats.org/officeDocument/2006/relationships/tags" Target="../tags/tag133.xml"/><Relationship Id="rId43" Type="http://schemas.openxmlformats.org/officeDocument/2006/relationships/tags" Target="../tags/tag141.xml"/><Relationship Id="rId48" Type="http://schemas.openxmlformats.org/officeDocument/2006/relationships/tags" Target="../tags/tag146.xml"/><Relationship Id="rId56" Type="http://schemas.openxmlformats.org/officeDocument/2006/relationships/tags" Target="../tags/tag154.xml"/><Relationship Id="rId64" Type="http://schemas.openxmlformats.org/officeDocument/2006/relationships/tags" Target="../tags/tag162.xml"/><Relationship Id="rId69" Type="http://schemas.openxmlformats.org/officeDocument/2006/relationships/tags" Target="../tags/tag167.xml"/><Relationship Id="rId8" Type="http://schemas.openxmlformats.org/officeDocument/2006/relationships/tags" Target="../tags/tag106.xml"/><Relationship Id="rId51" Type="http://schemas.openxmlformats.org/officeDocument/2006/relationships/tags" Target="../tags/tag149.xml"/><Relationship Id="rId3" Type="http://schemas.openxmlformats.org/officeDocument/2006/relationships/tags" Target="../tags/tag101.xml"/><Relationship Id="rId12" Type="http://schemas.openxmlformats.org/officeDocument/2006/relationships/tags" Target="../tags/tag110.xml"/><Relationship Id="rId17" Type="http://schemas.openxmlformats.org/officeDocument/2006/relationships/tags" Target="../tags/tag115.xml"/><Relationship Id="rId25" Type="http://schemas.openxmlformats.org/officeDocument/2006/relationships/tags" Target="../tags/tag123.xml"/><Relationship Id="rId33" Type="http://schemas.openxmlformats.org/officeDocument/2006/relationships/tags" Target="../tags/tag131.xml"/><Relationship Id="rId38" Type="http://schemas.openxmlformats.org/officeDocument/2006/relationships/tags" Target="../tags/tag136.xml"/><Relationship Id="rId46" Type="http://schemas.openxmlformats.org/officeDocument/2006/relationships/tags" Target="../tags/tag144.xml"/><Relationship Id="rId59" Type="http://schemas.openxmlformats.org/officeDocument/2006/relationships/tags" Target="../tags/tag157.xml"/><Relationship Id="rId67" Type="http://schemas.openxmlformats.org/officeDocument/2006/relationships/tags" Target="../tags/tag165.xml"/><Relationship Id="rId20" Type="http://schemas.openxmlformats.org/officeDocument/2006/relationships/tags" Target="../tags/tag118.xml"/><Relationship Id="rId41" Type="http://schemas.openxmlformats.org/officeDocument/2006/relationships/tags" Target="../tags/tag139.xml"/><Relationship Id="rId54" Type="http://schemas.openxmlformats.org/officeDocument/2006/relationships/tags" Target="../tags/tag152.xml"/><Relationship Id="rId62" Type="http://schemas.openxmlformats.org/officeDocument/2006/relationships/tags" Target="../tags/tag160.xml"/><Relationship Id="rId70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tags" Target="../tags/tag175.xml"/><Relationship Id="rId13" Type="http://schemas.openxmlformats.org/officeDocument/2006/relationships/tags" Target="../tags/tag180.xml"/><Relationship Id="rId18" Type="http://schemas.openxmlformats.org/officeDocument/2006/relationships/tags" Target="../tags/tag185.xml"/><Relationship Id="rId26" Type="http://schemas.openxmlformats.org/officeDocument/2006/relationships/slideLayout" Target="../slideLayouts/slideLayout2.xml"/><Relationship Id="rId3" Type="http://schemas.openxmlformats.org/officeDocument/2006/relationships/tags" Target="../tags/tag170.xml"/><Relationship Id="rId21" Type="http://schemas.openxmlformats.org/officeDocument/2006/relationships/tags" Target="../tags/tag188.xml"/><Relationship Id="rId7" Type="http://schemas.openxmlformats.org/officeDocument/2006/relationships/tags" Target="../tags/tag174.xml"/><Relationship Id="rId12" Type="http://schemas.openxmlformats.org/officeDocument/2006/relationships/tags" Target="../tags/tag179.xml"/><Relationship Id="rId17" Type="http://schemas.openxmlformats.org/officeDocument/2006/relationships/tags" Target="../tags/tag184.xml"/><Relationship Id="rId25" Type="http://schemas.openxmlformats.org/officeDocument/2006/relationships/tags" Target="../tags/tag192.xml"/><Relationship Id="rId2" Type="http://schemas.openxmlformats.org/officeDocument/2006/relationships/tags" Target="../tags/tag169.xml"/><Relationship Id="rId16" Type="http://schemas.openxmlformats.org/officeDocument/2006/relationships/tags" Target="../tags/tag183.xml"/><Relationship Id="rId20" Type="http://schemas.openxmlformats.org/officeDocument/2006/relationships/tags" Target="../tags/tag187.xml"/><Relationship Id="rId1" Type="http://schemas.openxmlformats.org/officeDocument/2006/relationships/tags" Target="../tags/tag168.xml"/><Relationship Id="rId6" Type="http://schemas.openxmlformats.org/officeDocument/2006/relationships/tags" Target="../tags/tag173.xml"/><Relationship Id="rId11" Type="http://schemas.openxmlformats.org/officeDocument/2006/relationships/tags" Target="../tags/tag178.xml"/><Relationship Id="rId24" Type="http://schemas.openxmlformats.org/officeDocument/2006/relationships/tags" Target="../tags/tag191.xml"/><Relationship Id="rId5" Type="http://schemas.openxmlformats.org/officeDocument/2006/relationships/tags" Target="../tags/tag172.xml"/><Relationship Id="rId15" Type="http://schemas.openxmlformats.org/officeDocument/2006/relationships/tags" Target="../tags/tag182.xml"/><Relationship Id="rId23" Type="http://schemas.openxmlformats.org/officeDocument/2006/relationships/tags" Target="../tags/tag190.xml"/><Relationship Id="rId10" Type="http://schemas.openxmlformats.org/officeDocument/2006/relationships/tags" Target="../tags/tag177.xml"/><Relationship Id="rId19" Type="http://schemas.openxmlformats.org/officeDocument/2006/relationships/tags" Target="../tags/tag186.xml"/><Relationship Id="rId4" Type="http://schemas.openxmlformats.org/officeDocument/2006/relationships/tags" Target="../tags/tag171.xml"/><Relationship Id="rId9" Type="http://schemas.openxmlformats.org/officeDocument/2006/relationships/tags" Target="../tags/tag176.xml"/><Relationship Id="rId14" Type="http://schemas.openxmlformats.org/officeDocument/2006/relationships/tags" Target="../tags/tag181.xml"/><Relationship Id="rId22" Type="http://schemas.openxmlformats.org/officeDocument/2006/relationships/tags" Target="../tags/tag189.xml"/><Relationship Id="rId27" Type="http://schemas.openxmlformats.org/officeDocument/2006/relationships/image" Target="../media/image1640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6" Type="http://schemas.openxmlformats.org/officeDocument/2006/relationships/tags" Target="../tags/tag218.xml"/><Relationship Id="rId117" Type="http://schemas.openxmlformats.org/officeDocument/2006/relationships/tags" Target="../tags/tag309.xml"/><Relationship Id="rId21" Type="http://schemas.openxmlformats.org/officeDocument/2006/relationships/tags" Target="../tags/tag213.xml"/><Relationship Id="rId42" Type="http://schemas.openxmlformats.org/officeDocument/2006/relationships/tags" Target="../tags/tag234.xml"/><Relationship Id="rId47" Type="http://schemas.openxmlformats.org/officeDocument/2006/relationships/tags" Target="../tags/tag239.xml"/><Relationship Id="rId63" Type="http://schemas.openxmlformats.org/officeDocument/2006/relationships/tags" Target="../tags/tag255.xml"/><Relationship Id="rId68" Type="http://schemas.openxmlformats.org/officeDocument/2006/relationships/tags" Target="../tags/tag260.xml"/><Relationship Id="rId84" Type="http://schemas.openxmlformats.org/officeDocument/2006/relationships/tags" Target="../tags/tag276.xml"/><Relationship Id="rId89" Type="http://schemas.openxmlformats.org/officeDocument/2006/relationships/tags" Target="../tags/tag281.xml"/><Relationship Id="rId112" Type="http://schemas.openxmlformats.org/officeDocument/2006/relationships/tags" Target="../tags/tag304.xml"/><Relationship Id="rId16" Type="http://schemas.openxmlformats.org/officeDocument/2006/relationships/tags" Target="../tags/tag208.xml"/><Relationship Id="rId107" Type="http://schemas.openxmlformats.org/officeDocument/2006/relationships/tags" Target="../tags/tag299.xml"/><Relationship Id="rId11" Type="http://schemas.openxmlformats.org/officeDocument/2006/relationships/tags" Target="../tags/tag203.xml"/><Relationship Id="rId32" Type="http://schemas.openxmlformats.org/officeDocument/2006/relationships/tags" Target="../tags/tag224.xml"/><Relationship Id="rId37" Type="http://schemas.openxmlformats.org/officeDocument/2006/relationships/tags" Target="../tags/tag229.xml"/><Relationship Id="rId53" Type="http://schemas.openxmlformats.org/officeDocument/2006/relationships/tags" Target="../tags/tag245.xml"/><Relationship Id="rId58" Type="http://schemas.openxmlformats.org/officeDocument/2006/relationships/tags" Target="../tags/tag250.xml"/><Relationship Id="rId74" Type="http://schemas.openxmlformats.org/officeDocument/2006/relationships/tags" Target="../tags/tag266.xml"/><Relationship Id="rId79" Type="http://schemas.openxmlformats.org/officeDocument/2006/relationships/tags" Target="../tags/tag271.xml"/><Relationship Id="rId102" Type="http://schemas.openxmlformats.org/officeDocument/2006/relationships/tags" Target="../tags/tag294.xml"/><Relationship Id="rId123" Type="http://schemas.openxmlformats.org/officeDocument/2006/relationships/tags" Target="../tags/tag315.xml"/><Relationship Id="rId5" Type="http://schemas.openxmlformats.org/officeDocument/2006/relationships/tags" Target="../tags/tag197.xml"/><Relationship Id="rId90" Type="http://schemas.openxmlformats.org/officeDocument/2006/relationships/tags" Target="../tags/tag282.xml"/><Relationship Id="rId95" Type="http://schemas.openxmlformats.org/officeDocument/2006/relationships/tags" Target="../tags/tag287.xml"/><Relationship Id="rId19" Type="http://schemas.openxmlformats.org/officeDocument/2006/relationships/tags" Target="../tags/tag211.xml"/><Relationship Id="rId14" Type="http://schemas.openxmlformats.org/officeDocument/2006/relationships/tags" Target="../tags/tag206.xml"/><Relationship Id="rId22" Type="http://schemas.openxmlformats.org/officeDocument/2006/relationships/tags" Target="../tags/tag214.xml"/><Relationship Id="rId27" Type="http://schemas.openxmlformats.org/officeDocument/2006/relationships/tags" Target="../tags/tag219.xml"/><Relationship Id="rId30" Type="http://schemas.openxmlformats.org/officeDocument/2006/relationships/tags" Target="../tags/tag222.xml"/><Relationship Id="rId35" Type="http://schemas.openxmlformats.org/officeDocument/2006/relationships/tags" Target="../tags/tag227.xml"/><Relationship Id="rId43" Type="http://schemas.openxmlformats.org/officeDocument/2006/relationships/tags" Target="../tags/tag235.xml"/><Relationship Id="rId48" Type="http://schemas.openxmlformats.org/officeDocument/2006/relationships/tags" Target="../tags/tag240.xml"/><Relationship Id="rId56" Type="http://schemas.openxmlformats.org/officeDocument/2006/relationships/tags" Target="../tags/tag248.xml"/><Relationship Id="rId64" Type="http://schemas.openxmlformats.org/officeDocument/2006/relationships/tags" Target="../tags/tag256.xml"/><Relationship Id="rId69" Type="http://schemas.openxmlformats.org/officeDocument/2006/relationships/tags" Target="../tags/tag261.xml"/><Relationship Id="rId77" Type="http://schemas.openxmlformats.org/officeDocument/2006/relationships/tags" Target="../tags/tag269.xml"/><Relationship Id="rId100" Type="http://schemas.openxmlformats.org/officeDocument/2006/relationships/tags" Target="../tags/tag292.xml"/><Relationship Id="rId105" Type="http://schemas.openxmlformats.org/officeDocument/2006/relationships/tags" Target="../tags/tag297.xml"/><Relationship Id="rId113" Type="http://schemas.openxmlformats.org/officeDocument/2006/relationships/tags" Target="../tags/tag305.xml"/><Relationship Id="rId118" Type="http://schemas.openxmlformats.org/officeDocument/2006/relationships/tags" Target="../tags/tag310.xml"/><Relationship Id="rId126" Type="http://schemas.openxmlformats.org/officeDocument/2006/relationships/slideLayout" Target="../slideLayouts/slideLayout2.xml"/><Relationship Id="rId8" Type="http://schemas.openxmlformats.org/officeDocument/2006/relationships/tags" Target="../tags/tag200.xml"/><Relationship Id="rId51" Type="http://schemas.openxmlformats.org/officeDocument/2006/relationships/tags" Target="../tags/tag243.xml"/><Relationship Id="rId72" Type="http://schemas.openxmlformats.org/officeDocument/2006/relationships/tags" Target="../tags/tag264.xml"/><Relationship Id="rId80" Type="http://schemas.openxmlformats.org/officeDocument/2006/relationships/tags" Target="../tags/tag272.xml"/><Relationship Id="rId85" Type="http://schemas.openxmlformats.org/officeDocument/2006/relationships/tags" Target="../tags/tag277.xml"/><Relationship Id="rId93" Type="http://schemas.openxmlformats.org/officeDocument/2006/relationships/tags" Target="../tags/tag285.xml"/><Relationship Id="rId98" Type="http://schemas.openxmlformats.org/officeDocument/2006/relationships/tags" Target="../tags/tag290.xml"/><Relationship Id="rId121" Type="http://schemas.openxmlformats.org/officeDocument/2006/relationships/tags" Target="../tags/tag313.xml"/><Relationship Id="rId3" Type="http://schemas.openxmlformats.org/officeDocument/2006/relationships/tags" Target="../tags/tag195.xml"/><Relationship Id="rId12" Type="http://schemas.openxmlformats.org/officeDocument/2006/relationships/tags" Target="../tags/tag204.xml"/><Relationship Id="rId17" Type="http://schemas.openxmlformats.org/officeDocument/2006/relationships/tags" Target="../tags/tag209.xml"/><Relationship Id="rId25" Type="http://schemas.openxmlformats.org/officeDocument/2006/relationships/tags" Target="../tags/tag217.xml"/><Relationship Id="rId33" Type="http://schemas.openxmlformats.org/officeDocument/2006/relationships/tags" Target="../tags/tag225.xml"/><Relationship Id="rId38" Type="http://schemas.openxmlformats.org/officeDocument/2006/relationships/tags" Target="../tags/tag230.xml"/><Relationship Id="rId46" Type="http://schemas.openxmlformats.org/officeDocument/2006/relationships/tags" Target="../tags/tag238.xml"/><Relationship Id="rId59" Type="http://schemas.openxmlformats.org/officeDocument/2006/relationships/tags" Target="../tags/tag251.xml"/><Relationship Id="rId67" Type="http://schemas.openxmlformats.org/officeDocument/2006/relationships/tags" Target="../tags/tag259.xml"/><Relationship Id="rId103" Type="http://schemas.openxmlformats.org/officeDocument/2006/relationships/tags" Target="../tags/tag295.xml"/><Relationship Id="rId108" Type="http://schemas.openxmlformats.org/officeDocument/2006/relationships/tags" Target="../tags/tag300.xml"/><Relationship Id="rId116" Type="http://schemas.openxmlformats.org/officeDocument/2006/relationships/tags" Target="../tags/tag308.xml"/><Relationship Id="rId124" Type="http://schemas.openxmlformats.org/officeDocument/2006/relationships/tags" Target="../tags/tag316.xml"/><Relationship Id="rId20" Type="http://schemas.openxmlformats.org/officeDocument/2006/relationships/tags" Target="../tags/tag212.xml"/><Relationship Id="rId41" Type="http://schemas.openxmlformats.org/officeDocument/2006/relationships/tags" Target="../tags/tag233.xml"/><Relationship Id="rId54" Type="http://schemas.openxmlformats.org/officeDocument/2006/relationships/tags" Target="../tags/tag246.xml"/><Relationship Id="rId62" Type="http://schemas.openxmlformats.org/officeDocument/2006/relationships/tags" Target="../tags/tag254.xml"/><Relationship Id="rId70" Type="http://schemas.openxmlformats.org/officeDocument/2006/relationships/tags" Target="../tags/tag262.xml"/><Relationship Id="rId75" Type="http://schemas.openxmlformats.org/officeDocument/2006/relationships/tags" Target="../tags/tag267.xml"/><Relationship Id="rId83" Type="http://schemas.openxmlformats.org/officeDocument/2006/relationships/tags" Target="../tags/tag275.xml"/><Relationship Id="rId88" Type="http://schemas.openxmlformats.org/officeDocument/2006/relationships/tags" Target="../tags/tag280.xml"/><Relationship Id="rId91" Type="http://schemas.openxmlformats.org/officeDocument/2006/relationships/tags" Target="../tags/tag283.xml"/><Relationship Id="rId96" Type="http://schemas.openxmlformats.org/officeDocument/2006/relationships/tags" Target="../tags/tag288.xml"/><Relationship Id="rId111" Type="http://schemas.openxmlformats.org/officeDocument/2006/relationships/tags" Target="../tags/tag303.xml"/><Relationship Id="rId1" Type="http://schemas.openxmlformats.org/officeDocument/2006/relationships/tags" Target="../tags/tag193.xml"/><Relationship Id="rId6" Type="http://schemas.openxmlformats.org/officeDocument/2006/relationships/tags" Target="../tags/tag198.xml"/><Relationship Id="rId15" Type="http://schemas.openxmlformats.org/officeDocument/2006/relationships/tags" Target="../tags/tag207.xml"/><Relationship Id="rId23" Type="http://schemas.openxmlformats.org/officeDocument/2006/relationships/tags" Target="../tags/tag215.xml"/><Relationship Id="rId28" Type="http://schemas.openxmlformats.org/officeDocument/2006/relationships/tags" Target="../tags/tag220.xml"/><Relationship Id="rId36" Type="http://schemas.openxmlformats.org/officeDocument/2006/relationships/tags" Target="../tags/tag228.xml"/><Relationship Id="rId49" Type="http://schemas.openxmlformats.org/officeDocument/2006/relationships/tags" Target="../tags/tag241.xml"/><Relationship Id="rId57" Type="http://schemas.openxmlformats.org/officeDocument/2006/relationships/tags" Target="../tags/tag249.xml"/><Relationship Id="rId106" Type="http://schemas.openxmlformats.org/officeDocument/2006/relationships/tags" Target="../tags/tag298.xml"/><Relationship Id="rId114" Type="http://schemas.openxmlformats.org/officeDocument/2006/relationships/tags" Target="../tags/tag306.xml"/><Relationship Id="rId119" Type="http://schemas.openxmlformats.org/officeDocument/2006/relationships/tags" Target="../tags/tag311.xml"/><Relationship Id="rId127" Type="http://schemas.openxmlformats.org/officeDocument/2006/relationships/image" Target="../media/image172.png"/><Relationship Id="rId10" Type="http://schemas.openxmlformats.org/officeDocument/2006/relationships/tags" Target="../tags/tag202.xml"/><Relationship Id="rId31" Type="http://schemas.openxmlformats.org/officeDocument/2006/relationships/tags" Target="../tags/tag223.xml"/><Relationship Id="rId44" Type="http://schemas.openxmlformats.org/officeDocument/2006/relationships/tags" Target="../tags/tag236.xml"/><Relationship Id="rId52" Type="http://schemas.openxmlformats.org/officeDocument/2006/relationships/tags" Target="../tags/tag244.xml"/><Relationship Id="rId60" Type="http://schemas.openxmlformats.org/officeDocument/2006/relationships/tags" Target="../tags/tag252.xml"/><Relationship Id="rId65" Type="http://schemas.openxmlformats.org/officeDocument/2006/relationships/tags" Target="../tags/tag257.xml"/><Relationship Id="rId73" Type="http://schemas.openxmlformats.org/officeDocument/2006/relationships/tags" Target="../tags/tag265.xml"/><Relationship Id="rId78" Type="http://schemas.openxmlformats.org/officeDocument/2006/relationships/tags" Target="../tags/tag270.xml"/><Relationship Id="rId81" Type="http://schemas.openxmlformats.org/officeDocument/2006/relationships/tags" Target="../tags/tag273.xml"/><Relationship Id="rId86" Type="http://schemas.openxmlformats.org/officeDocument/2006/relationships/tags" Target="../tags/tag278.xml"/><Relationship Id="rId94" Type="http://schemas.openxmlformats.org/officeDocument/2006/relationships/tags" Target="../tags/tag286.xml"/><Relationship Id="rId99" Type="http://schemas.openxmlformats.org/officeDocument/2006/relationships/tags" Target="../tags/tag291.xml"/><Relationship Id="rId101" Type="http://schemas.openxmlformats.org/officeDocument/2006/relationships/tags" Target="../tags/tag293.xml"/><Relationship Id="rId122" Type="http://schemas.openxmlformats.org/officeDocument/2006/relationships/tags" Target="../tags/tag314.xml"/><Relationship Id="rId4" Type="http://schemas.openxmlformats.org/officeDocument/2006/relationships/tags" Target="../tags/tag196.xml"/><Relationship Id="rId9" Type="http://schemas.openxmlformats.org/officeDocument/2006/relationships/tags" Target="../tags/tag201.xml"/><Relationship Id="rId13" Type="http://schemas.openxmlformats.org/officeDocument/2006/relationships/tags" Target="../tags/tag205.xml"/><Relationship Id="rId18" Type="http://schemas.openxmlformats.org/officeDocument/2006/relationships/tags" Target="../tags/tag210.xml"/><Relationship Id="rId39" Type="http://schemas.openxmlformats.org/officeDocument/2006/relationships/tags" Target="../tags/tag231.xml"/><Relationship Id="rId109" Type="http://schemas.openxmlformats.org/officeDocument/2006/relationships/tags" Target="../tags/tag301.xml"/><Relationship Id="rId34" Type="http://schemas.openxmlformats.org/officeDocument/2006/relationships/tags" Target="../tags/tag226.xml"/><Relationship Id="rId50" Type="http://schemas.openxmlformats.org/officeDocument/2006/relationships/tags" Target="../tags/tag242.xml"/><Relationship Id="rId55" Type="http://schemas.openxmlformats.org/officeDocument/2006/relationships/tags" Target="../tags/tag247.xml"/><Relationship Id="rId76" Type="http://schemas.openxmlformats.org/officeDocument/2006/relationships/tags" Target="../tags/tag268.xml"/><Relationship Id="rId97" Type="http://schemas.openxmlformats.org/officeDocument/2006/relationships/tags" Target="../tags/tag289.xml"/><Relationship Id="rId104" Type="http://schemas.openxmlformats.org/officeDocument/2006/relationships/tags" Target="../tags/tag296.xml"/><Relationship Id="rId120" Type="http://schemas.openxmlformats.org/officeDocument/2006/relationships/tags" Target="../tags/tag312.xml"/><Relationship Id="rId125" Type="http://schemas.openxmlformats.org/officeDocument/2006/relationships/tags" Target="../tags/tag317.xml"/><Relationship Id="rId7" Type="http://schemas.openxmlformats.org/officeDocument/2006/relationships/tags" Target="../tags/tag199.xml"/><Relationship Id="rId71" Type="http://schemas.openxmlformats.org/officeDocument/2006/relationships/tags" Target="../tags/tag263.xml"/><Relationship Id="rId92" Type="http://schemas.openxmlformats.org/officeDocument/2006/relationships/tags" Target="../tags/tag284.xml"/><Relationship Id="rId2" Type="http://schemas.openxmlformats.org/officeDocument/2006/relationships/tags" Target="../tags/tag194.xml"/><Relationship Id="rId29" Type="http://schemas.openxmlformats.org/officeDocument/2006/relationships/tags" Target="../tags/tag221.xml"/><Relationship Id="rId24" Type="http://schemas.openxmlformats.org/officeDocument/2006/relationships/tags" Target="../tags/tag216.xml"/><Relationship Id="rId40" Type="http://schemas.openxmlformats.org/officeDocument/2006/relationships/tags" Target="../tags/tag232.xml"/><Relationship Id="rId45" Type="http://schemas.openxmlformats.org/officeDocument/2006/relationships/tags" Target="../tags/tag237.xml"/><Relationship Id="rId66" Type="http://schemas.openxmlformats.org/officeDocument/2006/relationships/tags" Target="../tags/tag258.xml"/><Relationship Id="rId87" Type="http://schemas.openxmlformats.org/officeDocument/2006/relationships/tags" Target="../tags/tag279.xml"/><Relationship Id="rId110" Type="http://schemas.openxmlformats.org/officeDocument/2006/relationships/tags" Target="../tags/tag302.xml"/><Relationship Id="rId115" Type="http://schemas.openxmlformats.org/officeDocument/2006/relationships/tags" Target="../tags/tag307.xml"/><Relationship Id="rId61" Type="http://schemas.openxmlformats.org/officeDocument/2006/relationships/tags" Target="../tags/tag253.xml"/><Relationship Id="rId82" Type="http://schemas.openxmlformats.org/officeDocument/2006/relationships/tags" Target="../tags/tag27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6" Type="http://schemas.openxmlformats.org/officeDocument/2006/relationships/tags" Target="../tags/tag343.xml"/><Relationship Id="rId117" Type="http://schemas.openxmlformats.org/officeDocument/2006/relationships/tags" Target="../tags/tag434.xml"/><Relationship Id="rId21" Type="http://schemas.openxmlformats.org/officeDocument/2006/relationships/tags" Target="../tags/tag338.xml"/><Relationship Id="rId42" Type="http://schemas.openxmlformats.org/officeDocument/2006/relationships/tags" Target="../tags/tag359.xml"/><Relationship Id="rId47" Type="http://schemas.openxmlformats.org/officeDocument/2006/relationships/tags" Target="../tags/tag364.xml"/><Relationship Id="rId63" Type="http://schemas.openxmlformats.org/officeDocument/2006/relationships/tags" Target="../tags/tag380.xml"/><Relationship Id="rId68" Type="http://schemas.openxmlformats.org/officeDocument/2006/relationships/tags" Target="../tags/tag385.xml"/><Relationship Id="rId84" Type="http://schemas.openxmlformats.org/officeDocument/2006/relationships/tags" Target="../tags/tag401.xml"/><Relationship Id="rId89" Type="http://schemas.openxmlformats.org/officeDocument/2006/relationships/tags" Target="../tags/tag406.xml"/><Relationship Id="rId112" Type="http://schemas.openxmlformats.org/officeDocument/2006/relationships/tags" Target="../tags/tag429.xml"/><Relationship Id="rId133" Type="http://schemas.openxmlformats.org/officeDocument/2006/relationships/tags" Target="../tags/tag450.xml"/><Relationship Id="rId138" Type="http://schemas.openxmlformats.org/officeDocument/2006/relationships/tags" Target="../tags/tag455.xml"/><Relationship Id="rId16" Type="http://schemas.openxmlformats.org/officeDocument/2006/relationships/tags" Target="../tags/tag333.xml"/><Relationship Id="rId107" Type="http://schemas.openxmlformats.org/officeDocument/2006/relationships/tags" Target="../tags/tag424.xml"/><Relationship Id="rId11" Type="http://schemas.openxmlformats.org/officeDocument/2006/relationships/tags" Target="../tags/tag328.xml"/><Relationship Id="rId32" Type="http://schemas.openxmlformats.org/officeDocument/2006/relationships/tags" Target="../tags/tag349.xml"/><Relationship Id="rId37" Type="http://schemas.openxmlformats.org/officeDocument/2006/relationships/tags" Target="../tags/tag354.xml"/><Relationship Id="rId53" Type="http://schemas.openxmlformats.org/officeDocument/2006/relationships/tags" Target="../tags/tag370.xml"/><Relationship Id="rId58" Type="http://schemas.openxmlformats.org/officeDocument/2006/relationships/tags" Target="../tags/tag375.xml"/><Relationship Id="rId74" Type="http://schemas.openxmlformats.org/officeDocument/2006/relationships/tags" Target="../tags/tag391.xml"/><Relationship Id="rId79" Type="http://schemas.openxmlformats.org/officeDocument/2006/relationships/tags" Target="../tags/tag396.xml"/><Relationship Id="rId102" Type="http://schemas.openxmlformats.org/officeDocument/2006/relationships/tags" Target="../tags/tag419.xml"/><Relationship Id="rId123" Type="http://schemas.openxmlformats.org/officeDocument/2006/relationships/tags" Target="../tags/tag440.xml"/><Relationship Id="rId128" Type="http://schemas.openxmlformats.org/officeDocument/2006/relationships/tags" Target="../tags/tag445.xml"/><Relationship Id="rId144" Type="http://schemas.openxmlformats.org/officeDocument/2006/relationships/tags" Target="../tags/tag461.xml"/><Relationship Id="rId149" Type="http://schemas.openxmlformats.org/officeDocument/2006/relationships/tags" Target="../tags/tag466.xml"/><Relationship Id="rId5" Type="http://schemas.openxmlformats.org/officeDocument/2006/relationships/tags" Target="../tags/tag322.xml"/><Relationship Id="rId90" Type="http://schemas.openxmlformats.org/officeDocument/2006/relationships/tags" Target="../tags/tag407.xml"/><Relationship Id="rId95" Type="http://schemas.openxmlformats.org/officeDocument/2006/relationships/tags" Target="../tags/tag412.xml"/><Relationship Id="rId22" Type="http://schemas.openxmlformats.org/officeDocument/2006/relationships/tags" Target="../tags/tag339.xml"/><Relationship Id="rId27" Type="http://schemas.openxmlformats.org/officeDocument/2006/relationships/tags" Target="../tags/tag344.xml"/><Relationship Id="rId43" Type="http://schemas.openxmlformats.org/officeDocument/2006/relationships/tags" Target="../tags/tag360.xml"/><Relationship Id="rId48" Type="http://schemas.openxmlformats.org/officeDocument/2006/relationships/tags" Target="../tags/tag365.xml"/><Relationship Id="rId64" Type="http://schemas.openxmlformats.org/officeDocument/2006/relationships/tags" Target="../tags/tag381.xml"/><Relationship Id="rId69" Type="http://schemas.openxmlformats.org/officeDocument/2006/relationships/tags" Target="../tags/tag386.xml"/><Relationship Id="rId113" Type="http://schemas.openxmlformats.org/officeDocument/2006/relationships/tags" Target="../tags/tag430.xml"/><Relationship Id="rId118" Type="http://schemas.openxmlformats.org/officeDocument/2006/relationships/tags" Target="../tags/tag435.xml"/><Relationship Id="rId134" Type="http://schemas.openxmlformats.org/officeDocument/2006/relationships/tags" Target="../tags/tag451.xml"/><Relationship Id="rId139" Type="http://schemas.openxmlformats.org/officeDocument/2006/relationships/tags" Target="../tags/tag456.xml"/><Relationship Id="rId80" Type="http://schemas.openxmlformats.org/officeDocument/2006/relationships/tags" Target="../tags/tag397.xml"/><Relationship Id="rId85" Type="http://schemas.openxmlformats.org/officeDocument/2006/relationships/tags" Target="../tags/tag402.xml"/><Relationship Id="rId150" Type="http://schemas.openxmlformats.org/officeDocument/2006/relationships/tags" Target="../tags/tag467.xml"/><Relationship Id="rId12" Type="http://schemas.openxmlformats.org/officeDocument/2006/relationships/tags" Target="../tags/tag329.xml"/><Relationship Id="rId17" Type="http://schemas.openxmlformats.org/officeDocument/2006/relationships/tags" Target="../tags/tag334.xml"/><Relationship Id="rId25" Type="http://schemas.openxmlformats.org/officeDocument/2006/relationships/tags" Target="../tags/tag342.xml"/><Relationship Id="rId33" Type="http://schemas.openxmlformats.org/officeDocument/2006/relationships/tags" Target="../tags/tag350.xml"/><Relationship Id="rId38" Type="http://schemas.openxmlformats.org/officeDocument/2006/relationships/tags" Target="../tags/tag355.xml"/><Relationship Id="rId46" Type="http://schemas.openxmlformats.org/officeDocument/2006/relationships/tags" Target="../tags/tag363.xml"/><Relationship Id="rId59" Type="http://schemas.openxmlformats.org/officeDocument/2006/relationships/tags" Target="../tags/tag376.xml"/><Relationship Id="rId67" Type="http://schemas.openxmlformats.org/officeDocument/2006/relationships/tags" Target="../tags/tag384.xml"/><Relationship Id="rId103" Type="http://schemas.openxmlformats.org/officeDocument/2006/relationships/tags" Target="../tags/tag420.xml"/><Relationship Id="rId108" Type="http://schemas.openxmlformats.org/officeDocument/2006/relationships/tags" Target="../tags/tag425.xml"/><Relationship Id="rId116" Type="http://schemas.openxmlformats.org/officeDocument/2006/relationships/tags" Target="../tags/tag433.xml"/><Relationship Id="rId124" Type="http://schemas.openxmlformats.org/officeDocument/2006/relationships/tags" Target="../tags/tag441.xml"/><Relationship Id="rId129" Type="http://schemas.openxmlformats.org/officeDocument/2006/relationships/tags" Target="../tags/tag446.xml"/><Relationship Id="rId137" Type="http://schemas.openxmlformats.org/officeDocument/2006/relationships/tags" Target="../tags/tag454.xml"/><Relationship Id="rId20" Type="http://schemas.openxmlformats.org/officeDocument/2006/relationships/tags" Target="../tags/tag337.xml"/><Relationship Id="rId41" Type="http://schemas.openxmlformats.org/officeDocument/2006/relationships/tags" Target="../tags/tag358.xml"/><Relationship Id="rId54" Type="http://schemas.openxmlformats.org/officeDocument/2006/relationships/tags" Target="../tags/tag371.xml"/><Relationship Id="rId62" Type="http://schemas.openxmlformats.org/officeDocument/2006/relationships/tags" Target="../tags/tag379.xml"/><Relationship Id="rId70" Type="http://schemas.openxmlformats.org/officeDocument/2006/relationships/tags" Target="../tags/tag387.xml"/><Relationship Id="rId75" Type="http://schemas.openxmlformats.org/officeDocument/2006/relationships/tags" Target="../tags/tag392.xml"/><Relationship Id="rId83" Type="http://schemas.openxmlformats.org/officeDocument/2006/relationships/tags" Target="../tags/tag400.xml"/><Relationship Id="rId88" Type="http://schemas.openxmlformats.org/officeDocument/2006/relationships/tags" Target="../tags/tag405.xml"/><Relationship Id="rId91" Type="http://schemas.openxmlformats.org/officeDocument/2006/relationships/tags" Target="../tags/tag408.xml"/><Relationship Id="rId96" Type="http://schemas.openxmlformats.org/officeDocument/2006/relationships/tags" Target="../tags/tag413.xml"/><Relationship Id="rId111" Type="http://schemas.openxmlformats.org/officeDocument/2006/relationships/tags" Target="../tags/tag428.xml"/><Relationship Id="rId132" Type="http://schemas.openxmlformats.org/officeDocument/2006/relationships/tags" Target="../tags/tag449.xml"/><Relationship Id="rId140" Type="http://schemas.openxmlformats.org/officeDocument/2006/relationships/tags" Target="../tags/tag457.xml"/><Relationship Id="rId145" Type="http://schemas.openxmlformats.org/officeDocument/2006/relationships/tags" Target="../tags/tag462.xml"/><Relationship Id="rId153" Type="http://schemas.openxmlformats.org/officeDocument/2006/relationships/image" Target="../media/image174.png"/><Relationship Id="rId1" Type="http://schemas.openxmlformats.org/officeDocument/2006/relationships/tags" Target="../tags/tag318.xml"/><Relationship Id="rId6" Type="http://schemas.openxmlformats.org/officeDocument/2006/relationships/tags" Target="../tags/tag323.xml"/><Relationship Id="rId15" Type="http://schemas.openxmlformats.org/officeDocument/2006/relationships/tags" Target="../tags/tag332.xml"/><Relationship Id="rId23" Type="http://schemas.openxmlformats.org/officeDocument/2006/relationships/tags" Target="../tags/tag340.xml"/><Relationship Id="rId28" Type="http://schemas.openxmlformats.org/officeDocument/2006/relationships/tags" Target="../tags/tag345.xml"/><Relationship Id="rId36" Type="http://schemas.openxmlformats.org/officeDocument/2006/relationships/tags" Target="../tags/tag353.xml"/><Relationship Id="rId49" Type="http://schemas.openxmlformats.org/officeDocument/2006/relationships/tags" Target="../tags/tag366.xml"/><Relationship Id="rId57" Type="http://schemas.openxmlformats.org/officeDocument/2006/relationships/tags" Target="../tags/tag374.xml"/><Relationship Id="rId106" Type="http://schemas.openxmlformats.org/officeDocument/2006/relationships/tags" Target="../tags/tag423.xml"/><Relationship Id="rId114" Type="http://schemas.openxmlformats.org/officeDocument/2006/relationships/tags" Target="../tags/tag431.xml"/><Relationship Id="rId119" Type="http://schemas.openxmlformats.org/officeDocument/2006/relationships/tags" Target="../tags/tag436.xml"/><Relationship Id="rId127" Type="http://schemas.openxmlformats.org/officeDocument/2006/relationships/tags" Target="../tags/tag444.xml"/><Relationship Id="rId10" Type="http://schemas.openxmlformats.org/officeDocument/2006/relationships/tags" Target="../tags/tag327.xml"/><Relationship Id="rId31" Type="http://schemas.openxmlformats.org/officeDocument/2006/relationships/tags" Target="../tags/tag348.xml"/><Relationship Id="rId44" Type="http://schemas.openxmlformats.org/officeDocument/2006/relationships/tags" Target="../tags/tag361.xml"/><Relationship Id="rId52" Type="http://schemas.openxmlformats.org/officeDocument/2006/relationships/tags" Target="../tags/tag369.xml"/><Relationship Id="rId60" Type="http://schemas.openxmlformats.org/officeDocument/2006/relationships/tags" Target="../tags/tag377.xml"/><Relationship Id="rId65" Type="http://schemas.openxmlformats.org/officeDocument/2006/relationships/tags" Target="../tags/tag382.xml"/><Relationship Id="rId73" Type="http://schemas.openxmlformats.org/officeDocument/2006/relationships/tags" Target="../tags/tag390.xml"/><Relationship Id="rId78" Type="http://schemas.openxmlformats.org/officeDocument/2006/relationships/tags" Target="../tags/tag395.xml"/><Relationship Id="rId81" Type="http://schemas.openxmlformats.org/officeDocument/2006/relationships/tags" Target="../tags/tag398.xml"/><Relationship Id="rId86" Type="http://schemas.openxmlformats.org/officeDocument/2006/relationships/tags" Target="../tags/tag403.xml"/><Relationship Id="rId94" Type="http://schemas.openxmlformats.org/officeDocument/2006/relationships/tags" Target="../tags/tag411.xml"/><Relationship Id="rId99" Type="http://schemas.openxmlformats.org/officeDocument/2006/relationships/tags" Target="../tags/tag416.xml"/><Relationship Id="rId101" Type="http://schemas.openxmlformats.org/officeDocument/2006/relationships/tags" Target="../tags/tag418.xml"/><Relationship Id="rId122" Type="http://schemas.openxmlformats.org/officeDocument/2006/relationships/tags" Target="../tags/tag439.xml"/><Relationship Id="rId130" Type="http://schemas.openxmlformats.org/officeDocument/2006/relationships/tags" Target="../tags/tag447.xml"/><Relationship Id="rId135" Type="http://schemas.openxmlformats.org/officeDocument/2006/relationships/tags" Target="../tags/tag452.xml"/><Relationship Id="rId143" Type="http://schemas.openxmlformats.org/officeDocument/2006/relationships/tags" Target="../tags/tag460.xml"/><Relationship Id="rId148" Type="http://schemas.openxmlformats.org/officeDocument/2006/relationships/tags" Target="../tags/tag465.xml"/><Relationship Id="rId151" Type="http://schemas.openxmlformats.org/officeDocument/2006/relationships/tags" Target="../tags/tag468.xml"/><Relationship Id="rId4" Type="http://schemas.openxmlformats.org/officeDocument/2006/relationships/tags" Target="../tags/tag321.xml"/><Relationship Id="rId9" Type="http://schemas.openxmlformats.org/officeDocument/2006/relationships/tags" Target="../tags/tag326.xml"/><Relationship Id="rId13" Type="http://schemas.openxmlformats.org/officeDocument/2006/relationships/tags" Target="../tags/tag330.xml"/><Relationship Id="rId18" Type="http://schemas.openxmlformats.org/officeDocument/2006/relationships/tags" Target="../tags/tag335.xml"/><Relationship Id="rId39" Type="http://schemas.openxmlformats.org/officeDocument/2006/relationships/tags" Target="../tags/tag356.xml"/><Relationship Id="rId109" Type="http://schemas.openxmlformats.org/officeDocument/2006/relationships/tags" Target="../tags/tag426.xml"/><Relationship Id="rId34" Type="http://schemas.openxmlformats.org/officeDocument/2006/relationships/tags" Target="../tags/tag351.xml"/><Relationship Id="rId50" Type="http://schemas.openxmlformats.org/officeDocument/2006/relationships/tags" Target="../tags/tag367.xml"/><Relationship Id="rId55" Type="http://schemas.openxmlformats.org/officeDocument/2006/relationships/tags" Target="../tags/tag372.xml"/><Relationship Id="rId76" Type="http://schemas.openxmlformats.org/officeDocument/2006/relationships/tags" Target="../tags/tag393.xml"/><Relationship Id="rId97" Type="http://schemas.openxmlformats.org/officeDocument/2006/relationships/tags" Target="../tags/tag414.xml"/><Relationship Id="rId104" Type="http://schemas.openxmlformats.org/officeDocument/2006/relationships/tags" Target="../tags/tag421.xml"/><Relationship Id="rId120" Type="http://schemas.openxmlformats.org/officeDocument/2006/relationships/tags" Target="../tags/tag437.xml"/><Relationship Id="rId125" Type="http://schemas.openxmlformats.org/officeDocument/2006/relationships/tags" Target="../tags/tag442.xml"/><Relationship Id="rId141" Type="http://schemas.openxmlformats.org/officeDocument/2006/relationships/tags" Target="../tags/tag458.xml"/><Relationship Id="rId146" Type="http://schemas.openxmlformats.org/officeDocument/2006/relationships/tags" Target="../tags/tag463.xml"/><Relationship Id="rId7" Type="http://schemas.openxmlformats.org/officeDocument/2006/relationships/tags" Target="../tags/tag324.xml"/><Relationship Id="rId71" Type="http://schemas.openxmlformats.org/officeDocument/2006/relationships/tags" Target="../tags/tag388.xml"/><Relationship Id="rId92" Type="http://schemas.openxmlformats.org/officeDocument/2006/relationships/tags" Target="../tags/tag409.xml"/><Relationship Id="rId2" Type="http://schemas.openxmlformats.org/officeDocument/2006/relationships/tags" Target="../tags/tag319.xml"/><Relationship Id="rId29" Type="http://schemas.openxmlformats.org/officeDocument/2006/relationships/tags" Target="../tags/tag346.xml"/><Relationship Id="rId24" Type="http://schemas.openxmlformats.org/officeDocument/2006/relationships/tags" Target="../tags/tag341.xml"/><Relationship Id="rId40" Type="http://schemas.openxmlformats.org/officeDocument/2006/relationships/tags" Target="../tags/tag357.xml"/><Relationship Id="rId45" Type="http://schemas.openxmlformats.org/officeDocument/2006/relationships/tags" Target="../tags/tag362.xml"/><Relationship Id="rId66" Type="http://schemas.openxmlformats.org/officeDocument/2006/relationships/tags" Target="../tags/tag383.xml"/><Relationship Id="rId87" Type="http://schemas.openxmlformats.org/officeDocument/2006/relationships/tags" Target="../tags/tag404.xml"/><Relationship Id="rId110" Type="http://schemas.openxmlformats.org/officeDocument/2006/relationships/tags" Target="../tags/tag427.xml"/><Relationship Id="rId115" Type="http://schemas.openxmlformats.org/officeDocument/2006/relationships/tags" Target="../tags/tag432.xml"/><Relationship Id="rId131" Type="http://schemas.openxmlformats.org/officeDocument/2006/relationships/tags" Target="../tags/tag448.xml"/><Relationship Id="rId136" Type="http://schemas.openxmlformats.org/officeDocument/2006/relationships/tags" Target="../tags/tag453.xml"/><Relationship Id="rId61" Type="http://schemas.openxmlformats.org/officeDocument/2006/relationships/tags" Target="../tags/tag378.xml"/><Relationship Id="rId82" Type="http://schemas.openxmlformats.org/officeDocument/2006/relationships/tags" Target="../tags/tag399.xml"/><Relationship Id="rId152" Type="http://schemas.openxmlformats.org/officeDocument/2006/relationships/slideLayout" Target="../slideLayouts/slideLayout2.xml"/><Relationship Id="rId19" Type="http://schemas.openxmlformats.org/officeDocument/2006/relationships/tags" Target="../tags/tag336.xml"/><Relationship Id="rId14" Type="http://schemas.openxmlformats.org/officeDocument/2006/relationships/tags" Target="../tags/tag331.xml"/><Relationship Id="rId30" Type="http://schemas.openxmlformats.org/officeDocument/2006/relationships/tags" Target="../tags/tag347.xml"/><Relationship Id="rId35" Type="http://schemas.openxmlformats.org/officeDocument/2006/relationships/tags" Target="../tags/tag352.xml"/><Relationship Id="rId56" Type="http://schemas.openxmlformats.org/officeDocument/2006/relationships/tags" Target="../tags/tag373.xml"/><Relationship Id="rId77" Type="http://schemas.openxmlformats.org/officeDocument/2006/relationships/tags" Target="../tags/tag394.xml"/><Relationship Id="rId100" Type="http://schemas.openxmlformats.org/officeDocument/2006/relationships/tags" Target="../tags/tag417.xml"/><Relationship Id="rId105" Type="http://schemas.openxmlformats.org/officeDocument/2006/relationships/tags" Target="../tags/tag422.xml"/><Relationship Id="rId126" Type="http://schemas.openxmlformats.org/officeDocument/2006/relationships/tags" Target="../tags/tag443.xml"/><Relationship Id="rId147" Type="http://schemas.openxmlformats.org/officeDocument/2006/relationships/tags" Target="../tags/tag464.xml"/><Relationship Id="rId8" Type="http://schemas.openxmlformats.org/officeDocument/2006/relationships/tags" Target="../tags/tag325.xml"/><Relationship Id="rId51" Type="http://schemas.openxmlformats.org/officeDocument/2006/relationships/tags" Target="../tags/tag368.xml"/><Relationship Id="rId72" Type="http://schemas.openxmlformats.org/officeDocument/2006/relationships/tags" Target="../tags/tag389.xml"/><Relationship Id="rId93" Type="http://schemas.openxmlformats.org/officeDocument/2006/relationships/tags" Target="../tags/tag410.xml"/><Relationship Id="rId98" Type="http://schemas.openxmlformats.org/officeDocument/2006/relationships/tags" Target="../tags/tag415.xml"/><Relationship Id="rId121" Type="http://schemas.openxmlformats.org/officeDocument/2006/relationships/tags" Target="../tags/tag438.xml"/><Relationship Id="rId142" Type="http://schemas.openxmlformats.org/officeDocument/2006/relationships/tags" Target="../tags/tag459.xml"/><Relationship Id="rId3" Type="http://schemas.openxmlformats.org/officeDocument/2006/relationships/tags" Target="../tags/tag32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0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7.png"/><Relationship Id="rId5" Type="http://schemas.microsoft.com/office/2007/relationships/hdphoto" Target="../media/hdphoto7.wdp"/><Relationship Id="rId4" Type="http://schemas.openxmlformats.org/officeDocument/2006/relationships/image" Target="../media/image176.png"/></Relationships>
</file>

<file path=ppt/slides/_rels/slide61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175.png"/><Relationship Id="rId7" Type="http://schemas.openxmlformats.org/officeDocument/2006/relationships/image" Target="../media/image179.png"/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76.png"/><Relationship Id="rId4" Type="http://schemas.microsoft.com/office/2007/relationships/hdphoto" Target="../media/hdphoto6.wdp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image" Target="../media/image180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image" Target="../media/image3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0.pn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4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0.pn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0.png"/><Relationship Id="rId2" Type="http://schemas.openxmlformats.org/officeDocument/2006/relationships/image" Target="../media/image4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0.pn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0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0.png"/><Relationship Id="rId2" Type="http://schemas.openxmlformats.org/officeDocument/2006/relationships/image" Target="../media/image470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2" Type="http://schemas.openxmlformats.org/officeDocument/2006/relationships/image" Target="../media/image48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0.png"/><Relationship Id="rId4" Type="http://schemas.openxmlformats.org/officeDocument/2006/relationships/image" Target="../media/image500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0.png"/><Relationship Id="rId2" Type="http://schemas.openxmlformats.org/officeDocument/2006/relationships/image" Target="../media/image5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0.png"/><Relationship Id="rId5" Type="http://schemas.openxmlformats.org/officeDocument/2006/relationships/image" Target="../media/image500.png"/><Relationship Id="rId4" Type="http://schemas.openxmlformats.org/officeDocument/2006/relationships/image" Target="../media/image490.png"/></Relationships>
</file>

<file path=ppt/slides/_rels/slide85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image" Target="../media/image172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4.wdp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194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194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197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197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198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198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3" Type="http://schemas.microsoft.com/office/2007/relationships/hdphoto" Target="../media/hdphoto31.wdp"/><Relationship Id="rId2" Type="http://schemas.openxmlformats.org/officeDocument/2006/relationships/image" Target="../media/image204.pn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microsoft.com/office/2007/relationships/hdphoto" Target="../media/hdphoto31.wdp"/><Relationship Id="rId2" Type="http://schemas.openxmlformats.org/officeDocument/2006/relationships/image" Target="../media/image204.pn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3.wdp"/><Relationship Id="rId4" Type="http://schemas.openxmlformats.org/officeDocument/2006/relationships/image" Target="../media/image206.png"/></Relationships>
</file>

<file path=ppt/slides/_rels/slide126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3.wdp"/><Relationship Id="rId4" Type="http://schemas.openxmlformats.org/officeDocument/2006/relationships/image" Target="../media/image206.png"/></Relationships>
</file>

<file path=ppt/slides/_rels/slide127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208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208.png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3" Type="http://schemas.microsoft.com/office/2007/relationships/hdphoto" Target="../media/hdphoto36.wdp"/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3" Type="http://schemas.microsoft.com/office/2007/relationships/hdphoto" Target="../media/hdphoto36.wdp"/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0.pn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3" Type="http://schemas.microsoft.com/office/2007/relationships/hdphoto" Target="../media/hdphoto37.wdp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8.wdp"/><Relationship Id="rId4" Type="http://schemas.openxmlformats.org/officeDocument/2006/relationships/image" Target="../media/image211.png"/></Relationships>
</file>

<file path=ppt/slides/_rels/slide139.xml.rels><?xml version="1.0" encoding="UTF-8" standalone="yes"?>
<Relationships xmlns="http://schemas.openxmlformats.org/package/2006/relationships"><Relationship Id="rId3" Type="http://schemas.microsoft.com/office/2007/relationships/hdphoto" Target="../media/hdphoto39.wdp"/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0.wdp"/><Relationship Id="rId4" Type="http://schemas.openxmlformats.org/officeDocument/2006/relationships/image" Target="../media/image213.png"/></Relationships>
</file>

<file path=ppt/slides/_rels/slide140.xml.rels><?xml version="1.0" encoding="UTF-8" standalone="yes"?>
<Relationships xmlns="http://schemas.openxmlformats.org/package/2006/relationships"><Relationship Id="rId3" Type="http://schemas.microsoft.com/office/2007/relationships/hdphoto" Target="../media/hdphoto39.wdp"/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0.wdp"/><Relationship Id="rId4" Type="http://schemas.openxmlformats.org/officeDocument/2006/relationships/image" Target="../media/image213.png"/></Relationships>
</file>

<file path=ppt/slides/_rels/slide1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8.png"/><Relationship Id="rId3" Type="http://schemas.openxmlformats.org/officeDocument/2006/relationships/image" Target="../media/image215.png"/><Relationship Id="rId7" Type="http://schemas.openxmlformats.org/officeDocument/2006/relationships/image" Target="../media/image217.png"/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2.wdp"/><Relationship Id="rId5" Type="http://schemas.openxmlformats.org/officeDocument/2006/relationships/image" Target="../media/image216.png"/><Relationship Id="rId4" Type="http://schemas.microsoft.com/office/2007/relationships/hdphoto" Target="../media/hdphoto41.wdp"/></Relationships>
</file>

<file path=ppt/slides/_rels/slide1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8.png"/><Relationship Id="rId3" Type="http://schemas.openxmlformats.org/officeDocument/2006/relationships/image" Target="../media/image215.png"/><Relationship Id="rId7" Type="http://schemas.openxmlformats.org/officeDocument/2006/relationships/image" Target="../media/image217.png"/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2.wdp"/><Relationship Id="rId5" Type="http://schemas.openxmlformats.org/officeDocument/2006/relationships/image" Target="../media/image216.png"/><Relationship Id="rId4" Type="http://schemas.microsoft.com/office/2007/relationships/hdphoto" Target="../media/hdphoto41.wdp"/></Relationships>
</file>

<file path=ppt/slides/_rels/slide143.xml.rels><?xml version="1.0" encoding="UTF-8" standalone="yes"?>
<Relationships xmlns="http://schemas.openxmlformats.org/package/2006/relationships"><Relationship Id="rId3" Type="http://schemas.microsoft.com/office/2007/relationships/hdphoto" Target="../media/hdphoto43.wdp"/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3" Type="http://schemas.microsoft.com/office/2007/relationships/hdphoto" Target="../media/hdphoto43.wdp"/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0.png"/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1.png"/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0.png"/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1.png"/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0.png"/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1.png"/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0.png"/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185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4.wdp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0.png"/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png"/><Relationship Id="rId2" Type="http://schemas.openxmlformats.org/officeDocument/2006/relationships/image" Target="../media/image187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5.wdp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0.png"/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2.png"/><Relationship Id="rId2" Type="http://schemas.openxmlformats.org/officeDocument/2006/relationships/image" Target="../media/image189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6.wdp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0.png"/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3.png"/><Relationship Id="rId2" Type="http://schemas.openxmlformats.org/officeDocument/2006/relationships/image" Target="../media/image19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7.wdp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png"/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5.png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3.xml.rels><?xml version="1.0" encoding="UTF-8" standalone="yes"?>
<Relationships xmlns="http://schemas.openxmlformats.org/package/2006/relationships"><Relationship Id="rId3" Type="http://schemas.microsoft.com/office/2007/relationships/hdphoto" Target="../media/hdphoto48.wdp"/><Relationship Id="rId2" Type="http://schemas.openxmlformats.org/officeDocument/2006/relationships/image" Target="../media/image226.png"/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3" Type="http://schemas.microsoft.com/office/2007/relationships/hdphoto" Target="../media/hdphoto48.wdp"/><Relationship Id="rId2" Type="http://schemas.openxmlformats.org/officeDocument/2006/relationships/image" Target="../media/image226.png"/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3" Type="http://schemas.microsoft.com/office/2007/relationships/hdphoto" Target="../media/hdphoto49.wdp"/><Relationship Id="rId2" Type="http://schemas.openxmlformats.org/officeDocument/2006/relationships/image" Target="../media/image227.png"/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0.png"/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30.png"/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0.png"/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13" Type="http://schemas.openxmlformats.org/officeDocument/2006/relationships/customXml" Target="../ink/ink143.xml"/><Relationship Id="rId18" Type="http://schemas.openxmlformats.org/officeDocument/2006/relationships/image" Target="../media/image2130.png"/><Relationship Id="rId26" Type="http://schemas.openxmlformats.org/officeDocument/2006/relationships/image" Target="../media/image2170.png"/><Relationship Id="rId39" Type="http://schemas.openxmlformats.org/officeDocument/2006/relationships/customXml" Target="../ink/ink156.xml"/><Relationship Id="rId3" Type="http://schemas.openxmlformats.org/officeDocument/2006/relationships/customXml" Target="../ink/ink138.xml"/><Relationship Id="rId21" Type="http://schemas.openxmlformats.org/officeDocument/2006/relationships/customXml" Target="../ink/ink147.xml"/><Relationship Id="rId34" Type="http://schemas.openxmlformats.org/officeDocument/2006/relationships/image" Target="../media/image2210.png"/><Relationship Id="rId42" Type="http://schemas.openxmlformats.org/officeDocument/2006/relationships/image" Target="../media/image2250.png"/><Relationship Id="rId47" Type="http://schemas.openxmlformats.org/officeDocument/2006/relationships/customXml" Target="../ink/ink160.xml"/><Relationship Id="rId50" Type="http://schemas.openxmlformats.org/officeDocument/2006/relationships/image" Target="../media/image229.png"/><Relationship Id="rId7" Type="http://schemas.openxmlformats.org/officeDocument/2006/relationships/customXml" Target="../ink/ink140.xml"/><Relationship Id="rId12" Type="http://schemas.openxmlformats.org/officeDocument/2006/relationships/image" Target="../media/image2100.png"/><Relationship Id="rId17" Type="http://schemas.openxmlformats.org/officeDocument/2006/relationships/customXml" Target="../ink/ink145.xml"/><Relationship Id="rId25" Type="http://schemas.openxmlformats.org/officeDocument/2006/relationships/customXml" Target="../ink/ink149.xml"/><Relationship Id="rId33" Type="http://schemas.openxmlformats.org/officeDocument/2006/relationships/customXml" Target="../ink/ink153.xml"/><Relationship Id="rId38" Type="http://schemas.openxmlformats.org/officeDocument/2006/relationships/image" Target="../media/image2230.png"/><Relationship Id="rId46" Type="http://schemas.openxmlformats.org/officeDocument/2006/relationships/image" Target="../media/image2270.png"/><Relationship Id="rId2" Type="http://schemas.openxmlformats.org/officeDocument/2006/relationships/image" Target="../media/image2050.png"/><Relationship Id="rId16" Type="http://schemas.openxmlformats.org/officeDocument/2006/relationships/image" Target="../media/image2120.png"/><Relationship Id="rId20" Type="http://schemas.openxmlformats.org/officeDocument/2006/relationships/image" Target="../media/image2140.png"/><Relationship Id="rId29" Type="http://schemas.openxmlformats.org/officeDocument/2006/relationships/customXml" Target="../ink/ink151.xml"/><Relationship Id="rId41" Type="http://schemas.openxmlformats.org/officeDocument/2006/relationships/customXml" Target="../ink/ink15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70.png"/><Relationship Id="rId11" Type="http://schemas.openxmlformats.org/officeDocument/2006/relationships/customXml" Target="../ink/ink142.xml"/><Relationship Id="rId24" Type="http://schemas.openxmlformats.org/officeDocument/2006/relationships/image" Target="../media/image2160.png"/><Relationship Id="rId32" Type="http://schemas.openxmlformats.org/officeDocument/2006/relationships/image" Target="../media/image2200.png"/><Relationship Id="rId37" Type="http://schemas.openxmlformats.org/officeDocument/2006/relationships/customXml" Target="../ink/ink155.xml"/><Relationship Id="rId40" Type="http://schemas.openxmlformats.org/officeDocument/2006/relationships/image" Target="../media/image2240.png"/><Relationship Id="rId45" Type="http://schemas.openxmlformats.org/officeDocument/2006/relationships/customXml" Target="../ink/ink159.xml"/><Relationship Id="rId5" Type="http://schemas.openxmlformats.org/officeDocument/2006/relationships/customXml" Target="../ink/ink139.xml"/><Relationship Id="rId15" Type="http://schemas.openxmlformats.org/officeDocument/2006/relationships/customXml" Target="../ink/ink144.xml"/><Relationship Id="rId23" Type="http://schemas.openxmlformats.org/officeDocument/2006/relationships/customXml" Target="../ink/ink148.xml"/><Relationship Id="rId28" Type="http://schemas.openxmlformats.org/officeDocument/2006/relationships/image" Target="../media/image2180.png"/><Relationship Id="rId36" Type="http://schemas.openxmlformats.org/officeDocument/2006/relationships/image" Target="../media/image2220.png"/><Relationship Id="rId49" Type="http://schemas.openxmlformats.org/officeDocument/2006/relationships/customXml" Target="../ink/ink161.xml"/><Relationship Id="rId10" Type="http://schemas.openxmlformats.org/officeDocument/2006/relationships/image" Target="../media/image2090.png"/><Relationship Id="rId19" Type="http://schemas.openxmlformats.org/officeDocument/2006/relationships/customXml" Target="../ink/ink146.xml"/><Relationship Id="rId31" Type="http://schemas.openxmlformats.org/officeDocument/2006/relationships/customXml" Target="../ink/ink152.xml"/><Relationship Id="rId44" Type="http://schemas.openxmlformats.org/officeDocument/2006/relationships/image" Target="../media/image2260.png"/><Relationship Id="rId4" Type="http://schemas.openxmlformats.org/officeDocument/2006/relationships/image" Target="../media/image2060.png"/><Relationship Id="rId9" Type="http://schemas.openxmlformats.org/officeDocument/2006/relationships/customXml" Target="../ink/ink141.xml"/><Relationship Id="rId14" Type="http://schemas.openxmlformats.org/officeDocument/2006/relationships/image" Target="../media/image2111.png"/><Relationship Id="rId22" Type="http://schemas.openxmlformats.org/officeDocument/2006/relationships/image" Target="../media/image2150.png"/><Relationship Id="rId27" Type="http://schemas.openxmlformats.org/officeDocument/2006/relationships/customXml" Target="../ink/ink150.xml"/><Relationship Id="rId30" Type="http://schemas.openxmlformats.org/officeDocument/2006/relationships/image" Target="../media/image2190.png"/><Relationship Id="rId35" Type="http://schemas.openxmlformats.org/officeDocument/2006/relationships/customXml" Target="../ink/ink154.xml"/><Relationship Id="rId43" Type="http://schemas.openxmlformats.org/officeDocument/2006/relationships/customXml" Target="../ink/ink158.xml"/><Relationship Id="rId48" Type="http://schemas.openxmlformats.org/officeDocument/2006/relationships/image" Target="../media/image228.png"/><Relationship Id="rId8" Type="http://schemas.openxmlformats.org/officeDocument/2006/relationships/image" Target="../media/image2080.png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1.png"/><Relationship Id="rId1" Type="http://schemas.openxmlformats.org/officeDocument/2006/relationships/slideLayout" Target="../slideLayouts/slideLayout2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png"/><Relationship Id="rId1" Type="http://schemas.openxmlformats.org/officeDocument/2006/relationships/slideLayout" Target="../slideLayouts/slideLayout2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png"/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3" Type="http://schemas.microsoft.com/office/2007/relationships/hdphoto" Target="../media/hdphoto50.wdp"/><Relationship Id="rId2" Type="http://schemas.openxmlformats.org/officeDocument/2006/relationships/image" Target="../media/image234.png"/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3" Type="http://schemas.microsoft.com/office/2007/relationships/hdphoto" Target="../media/hdphoto50.wdp"/><Relationship Id="rId2" Type="http://schemas.openxmlformats.org/officeDocument/2006/relationships/image" Target="../media/image234.png"/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3" Type="http://schemas.microsoft.com/office/2007/relationships/hdphoto" Target="../media/hdphoto51.wdp"/><Relationship Id="rId2" Type="http://schemas.openxmlformats.org/officeDocument/2006/relationships/image" Target="../media/image235.png"/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92.png"/><Relationship Id="rId21" Type="http://schemas.openxmlformats.org/officeDocument/2006/relationships/image" Target="../media/image243.png"/><Relationship Id="rId42" Type="http://schemas.openxmlformats.org/officeDocument/2006/relationships/customXml" Target="../ink/ink181.xml"/><Relationship Id="rId63" Type="http://schemas.openxmlformats.org/officeDocument/2006/relationships/image" Target="../media/image264.png"/><Relationship Id="rId84" Type="http://schemas.openxmlformats.org/officeDocument/2006/relationships/customXml" Target="../ink/ink202.xml"/><Relationship Id="rId138" Type="http://schemas.openxmlformats.org/officeDocument/2006/relationships/customXml" Target="../ink/ink229.xml"/><Relationship Id="rId159" Type="http://schemas.openxmlformats.org/officeDocument/2006/relationships/image" Target="../media/image313.png"/><Relationship Id="rId170" Type="http://schemas.openxmlformats.org/officeDocument/2006/relationships/customXml" Target="../ink/ink245.xml"/><Relationship Id="rId191" Type="http://schemas.openxmlformats.org/officeDocument/2006/relationships/image" Target="../media/image329.png"/><Relationship Id="rId205" Type="http://schemas.openxmlformats.org/officeDocument/2006/relationships/image" Target="../media/image336.png"/><Relationship Id="rId226" Type="http://schemas.openxmlformats.org/officeDocument/2006/relationships/customXml" Target="../ink/ink273.xml"/><Relationship Id="rId247" Type="http://schemas.openxmlformats.org/officeDocument/2006/relationships/image" Target="../media/image357.png"/><Relationship Id="rId107" Type="http://schemas.openxmlformats.org/officeDocument/2006/relationships/image" Target="../media/image287.png"/><Relationship Id="rId268" Type="http://schemas.openxmlformats.org/officeDocument/2006/relationships/customXml" Target="../ink/ink294.xml"/><Relationship Id="rId289" Type="http://schemas.openxmlformats.org/officeDocument/2006/relationships/image" Target="../media/image379.png"/><Relationship Id="rId11" Type="http://schemas.openxmlformats.org/officeDocument/2006/relationships/image" Target="../media/image238.png"/><Relationship Id="rId32" Type="http://schemas.openxmlformats.org/officeDocument/2006/relationships/customXml" Target="../ink/ink176.xml"/><Relationship Id="rId53" Type="http://schemas.openxmlformats.org/officeDocument/2006/relationships/image" Target="../media/image259.png"/><Relationship Id="rId74" Type="http://schemas.openxmlformats.org/officeDocument/2006/relationships/customXml" Target="../ink/ink197.xml"/><Relationship Id="rId128" Type="http://schemas.openxmlformats.org/officeDocument/2006/relationships/customXml" Target="../ink/ink224.xml"/><Relationship Id="rId149" Type="http://schemas.openxmlformats.org/officeDocument/2006/relationships/image" Target="../media/image308.png"/><Relationship Id="rId5" Type="http://schemas.openxmlformats.org/officeDocument/2006/relationships/image" Target="../media/image2350.png"/><Relationship Id="rId95" Type="http://schemas.openxmlformats.org/officeDocument/2006/relationships/image" Target="../media/image281.png"/><Relationship Id="rId160" Type="http://schemas.openxmlformats.org/officeDocument/2006/relationships/customXml" Target="../ink/ink240.xml"/><Relationship Id="rId181" Type="http://schemas.openxmlformats.org/officeDocument/2006/relationships/image" Target="../media/image324.png"/><Relationship Id="rId216" Type="http://schemas.openxmlformats.org/officeDocument/2006/relationships/customXml" Target="../ink/ink268.xml"/><Relationship Id="rId237" Type="http://schemas.openxmlformats.org/officeDocument/2006/relationships/image" Target="../media/image352.png"/><Relationship Id="rId258" Type="http://schemas.openxmlformats.org/officeDocument/2006/relationships/customXml" Target="../ink/ink289.xml"/><Relationship Id="rId279" Type="http://schemas.openxmlformats.org/officeDocument/2006/relationships/image" Target="../media/image374.png"/><Relationship Id="rId22" Type="http://schemas.openxmlformats.org/officeDocument/2006/relationships/customXml" Target="../ink/ink171.xml"/><Relationship Id="rId43" Type="http://schemas.openxmlformats.org/officeDocument/2006/relationships/image" Target="../media/image254.png"/><Relationship Id="rId64" Type="http://schemas.openxmlformats.org/officeDocument/2006/relationships/customXml" Target="../ink/ink192.xml"/><Relationship Id="rId118" Type="http://schemas.openxmlformats.org/officeDocument/2006/relationships/customXml" Target="../ink/ink219.xml"/><Relationship Id="rId139" Type="http://schemas.openxmlformats.org/officeDocument/2006/relationships/image" Target="../media/image303.png"/><Relationship Id="rId85" Type="http://schemas.openxmlformats.org/officeDocument/2006/relationships/image" Target="../media/image276.png"/><Relationship Id="rId150" Type="http://schemas.openxmlformats.org/officeDocument/2006/relationships/customXml" Target="../ink/ink235.xml"/><Relationship Id="rId171" Type="http://schemas.openxmlformats.org/officeDocument/2006/relationships/image" Target="../media/image319.png"/><Relationship Id="rId192" Type="http://schemas.openxmlformats.org/officeDocument/2006/relationships/customXml" Target="../ink/ink256.xml"/><Relationship Id="rId206" Type="http://schemas.openxmlformats.org/officeDocument/2006/relationships/customXml" Target="../ink/ink263.xml"/><Relationship Id="rId227" Type="http://schemas.openxmlformats.org/officeDocument/2006/relationships/image" Target="../media/image347.png"/><Relationship Id="rId248" Type="http://schemas.openxmlformats.org/officeDocument/2006/relationships/customXml" Target="../ink/ink284.xml"/><Relationship Id="rId269" Type="http://schemas.openxmlformats.org/officeDocument/2006/relationships/image" Target="../media/image368.png"/><Relationship Id="rId12" Type="http://schemas.openxmlformats.org/officeDocument/2006/relationships/customXml" Target="../ink/ink166.xml"/><Relationship Id="rId33" Type="http://schemas.openxmlformats.org/officeDocument/2006/relationships/image" Target="../media/image249.png"/><Relationship Id="rId108" Type="http://schemas.openxmlformats.org/officeDocument/2006/relationships/customXml" Target="../ink/ink214.xml"/><Relationship Id="rId129" Type="http://schemas.openxmlformats.org/officeDocument/2006/relationships/image" Target="../media/image298.png"/><Relationship Id="rId280" Type="http://schemas.openxmlformats.org/officeDocument/2006/relationships/customXml" Target="../ink/ink300.xml"/><Relationship Id="rId54" Type="http://schemas.openxmlformats.org/officeDocument/2006/relationships/customXml" Target="../ink/ink187.xml"/><Relationship Id="rId75" Type="http://schemas.openxmlformats.org/officeDocument/2006/relationships/image" Target="../media/image271.png"/><Relationship Id="rId96" Type="http://schemas.openxmlformats.org/officeDocument/2006/relationships/customXml" Target="../ink/ink208.xml"/><Relationship Id="rId140" Type="http://schemas.openxmlformats.org/officeDocument/2006/relationships/customXml" Target="../ink/ink230.xml"/><Relationship Id="rId161" Type="http://schemas.openxmlformats.org/officeDocument/2006/relationships/image" Target="../media/image314.png"/><Relationship Id="rId182" Type="http://schemas.openxmlformats.org/officeDocument/2006/relationships/customXml" Target="../ink/ink251.xml"/><Relationship Id="rId217" Type="http://schemas.openxmlformats.org/officeDocument/2006/relationships/image" Target="../media/image342.png"/><Relationship Id="rId6" Type="http://schemas.openxmlformats.org/officeDocument/2006/relationships/customXml" Target="../ink/ink163.xml"/><Relationship Id="rId238" Type="http://schemas.openxmlformats.org/officeDocument/2006/relationships/customXml" Target="../ink/ink279.xml"/><Relationship Id="rId259" Type="http://schemas.openxmlformats.org/officeDocument/2006/relationships/image" Target="../media/image363.png"/><Relationship Id="rId23" Type="http://schemas.openxmlformats.org/officeDocument/2006/relationships/image" Target="../media/image244.png"/><Relationship Id="rId119" Type="http://schemas.openxmlformats.org/officeDocument/2006/relationships/image" Target="../media/image293.png"/><Relationship Id="rId270" Type="http://schemas.openxmlformats.org/officeDocument/2006/relationships/customXml" Target="../ink/ink295.xml"/><Relationship Id="rId44" Type="http://schemas.openxmlformats.org/officeDocument/2006/relationships/customXml" Target="../ink/ink182.xml"/><Relationship Id="rId65" Type="http://schemas.openxmlformats.org/officeDocument/2006/relationships/image" Target="../media/image265.png"/><Relationship Id="rId86" Type="http://schemas.openxmlformats.org/officeDocument/2006/relationships/customXml" Target="../ink/ink203.xml"/><Relationship Id="rId130" Type="http://schemas.openxmlformats.org/officeDocument/2006/relationships/customXml" Target="../ink/ink225.xml"/><Relationship Id="rId151" Type="http://schemas.openxmlformats.org/officeDocument/2006/relationships/image" Target="../media/image309.png"/><Relationship Id="rId172" Type="http://schemas.openxmlformats.org/officeDocument/2006/relationships/customXml" Target="../ink/ink246.xml"/><Relationship Id="rId193" Type="http://schemas.openxmlformats.org/officeDocument/2006/relationships/image" Target="../media/image330.png"/><Relationship Id="rId207" Type="http://schemas.openxmlformats.org/officeDocument/2006/relationships/image" Target="../media/image337.png"/><Relationship Id="rId228" Type="http://schemas.openxmlformats.org/officeDocument/2006/relationships/customXml" Target="../ink/ink274.xml"/><Relationship Id="rId249" Type="http://schemas.openxmlformats.org/officeDocument/2006/relationships/image" Target="../media/image358.png"/><Relationship Id="rId13" Type="http://schemas.openxmlformats.org/officeDocument/2006/relationships/image" Target="../media/image239.png"/><Relationship Id="rId109" Type="http://schemas.openxmlformats.org/officeDocument/2006/relationships/image" Target="../media/image288.png"/><Relationship Id="rId260" Type="http://schemas.openxmlformats.org/officeDocument/2006/relationships/customXml" Target="../ink/ink290.xml"/><Relationship Id="rId281" Type="http://schemas.openxmlformats.org/officeDocument/2006/relationships/image" Target="../media/image375.png"/><Relationship Id="rId34" Type="http://schemas.openxmlformats.org/officeDocument/2006/relationships/customXml" Target="../ink/ink177.xml"/><Relationship Id="rId50" Type="http://schemas.openxmlformats.org/officeDocument/2006/relationships/customXml" Target="../ink/ink185.xml"/><Relationship Id="rId55" Type="http://schemas.openxmlformats.org/officeDocument/2006/relationships/image" Target="../media/image260.png"/><Relationship Id="rId76" Type="http://schemas.openxmlformats.org/officeDocument/2006/relationships/customXml" Target="../ink/ink198.xml"/><Relationship Id="rId97" Type="http://schemas.openxmlformats.org/officeDocument/2006/relationships/image" Target="../media/image282.png"/><Relationship Id="rId104" Type="http://schemas.openxmlformats.org/officeDocument/2006/relationships/customXml" Target="../ink/ink212.xml"/><Relationship Id="rId120" Type="http://schemas.openxmlformats.org/officeDocument/2006/relationships/customXml" Target="../ink/ink220.xml"/><Relationship Id="rId125" Type="http://schemas.openxmlformats.org/officeDocument/2006/relationships/image" Target="../media/image296.png"/><Relationship Id="rId141" Type="http://schemas.openxmlformats.org/officeDocument/2006/relationships/image" Target="../media/image304.png"/><Relationship Id="rId146" Type="http://schemas.openxmlformats.org/officeDocument/2006/relationships/customXml" Target="../ink/ink233.xml"/><Relationship Id="rId167" Type="http://schemas.openxmlformats.org/officeDocument/2006/relationships/image" Target="../media/image317.png"/><Relationship Id="rId188" Type="http://schemas.openxmlformats.org/officeDocument/2006/relationships/customXml" Target="../ink/ink254.xml"/><Relationship Id="rId7" Type="http://schemas.openxmlformats.org/officeDocument/2006/relationships/image" Target="../media/image236.png"/><Relationship Id="rId71" Type="http://schemas.openxmlformats.org/officeDocument/2006/relationships/image" Target="../media/image268.png"/><Relationship Id="rId92" Type="http://schemas.openxmlformats.org/officeDocument/2006/relationships/customXml" Target="../ink/ink206.xml"/><Relationship Id="rId162" Type="http://schemas.openxmlformats.org/officeDocument/2006/relationships/customXml" Target="../ink/ink241.xml"/><Relationship Id="rId183" Type="http://schemas.openxmlformats.org/officeDocument/2006/relationships/image" Target="../media/image325.png"/><Relationship Id="rId213" Type="http://schemas.openxmlformats.org/officeDocument/2006/relationships/image" Target="../media/image340.png"/><Relationship Id="rId218" Type="http://schemas.openxmlformats.org/officeDocument/2006/relationships/customXml" Target="../ink/ink269.xml"/><Relationship Id="rId234" Type="http://schemas.openxmlformats.org/officeDocument/2006/relationships/customXml" Target="../ink/ink277.xml"/><Relationship Id="rId239" Type="http://schemas.openxmlformats.org/officeDocument/2006/relationships/image" Target="../media/image353.png"/><Relationship Id="rId2" Type="http://schemas.openxmlformats.org/officeDocument/2006/relationships/image" Target="../media/image235.png"/><Relationship Id="rId29" Type="http://schemas.openxmlformats.org/officeDocument/2006/relationships/image" Target="../media/image247.png"/><Relationship Id="rId250" Type="http://schemas.openxmlformats.org/officeDocument/2006/relationships/customXml" Target="../ink/ink285.xml"/><Relationship Id="rId255" Type="http://schemas.openxmlformats.org/officeDocument/2006/relationships/image" Target="../media/image361.png"/><Relationship Id="rId271" Type="http://schemas.openxmlformats.org/officeDocument/2006/relationships/image" Target="../media/image369.png"/><Relationship Id="rId276" Type="http://schemas.openxmlformats.org/officeDocument/2006/relationships/customXml" Target="../ink/ink298.xml"/><Relationship Id="rId24" Type="http://schemas.openxmlformats.org/officeDocument/2006/relationships/customXml" Target="../ink/ink172.xml"/><Relationship Id="rId40" Type="http://schemas.openxmlformats.org/officeDocument/2006/relationships/customXml" Target="../ink/ink180.xml"/><Relationship Id="rId45" Type="http://schemas.openxmlformats.org/officeDocument/2006/relationships/image" Target="../media/image255.png"/><Relationship Id="rId66" Type="http://schemas.openxmlformats.org/officeDocument/2006/relationships/customXml" Target="../ink/ink193.xml"/><Relationship Id="rId87" Type="http://schemas.openxmlformats.org/officeDocument/2006/relationships/image" Target="../media/image277.png"/><Relationship Id="rId110" Type="http://schemas.openxmlformats.org/officeDocument/2006/relationships/customXml" Target="../ink/ink215.xml"/><Relationship Id="rId115" Type="http://schemas.openxmlformats.org/officeDocument/2006/relationships/image" Target="../media/image291.png"/><Relationship Id="rId131" Type="http://schemas.openxmlformats.org/officeDocument/2006/relationships/image" Target="../media/image299.png"/><Relationship Id="rId136" Type="http://schemas.openxmlformats.org/officeDocument/2006/relationships/customXml" Target="../ink/ink228.xml"/><Relationship Id="rId157" Type="http://schemas.openxmlformats.org/officeDocument/2006/relationships/image" Target="../media/image312.png"/><Relationship Id="rId178" Type="http://schemas.openxmlformats.org/officeDocument/2006/relationships/customXml" Target="../ink/ink249.xml"/><Relationship Id="rId61" Type="http://schemas.openxmlformats.org/officeDocument/2006/relationships/image" Target="../media/image263.png"/><Relationship Id="rId82" Type="http://schemas.openxmlformats.org/officeDocument/2006/relationships/customXml" Target="../ink/ink201.xml"/><Relationship Id="rId152" Type="http://schemas.openxmlformats.org/officeDocument/2006/relationships/customXml" Target="../ink/ink236.xml"/><Relationship Id="rId173" Type="http://schemas.openxmlformats.org/officeDocument/2006/relationships/image" Target="../media/image320.png"/><Relationship Id="rId194" Type="http://schemas.openxmlformats.org/officeDocument/2006/relationships/customXml" Target="../ink/ink257.xml"/><Relationship Id="rId199" Type="http://schemas.openxmlformats.org/officeDocument/2006/relationships/image" Target="../media/image333.png"/><Relationship Id="rId203" Type="http://schemas.openxmlformats.org/officeDocument/2006/relationships/image" Target="../media/image335.png"/><Relationship Id="rId208" Type="http://schemas.openxmlformats.org/officeDocument/2006/relationships/customXml" Target="../ink/ink264.xml"/><Relationship Id="rId229" Type="http://schemas.openxmlformats.org/officeDocument/2006/relationships/image" Target="../media/image348.png"/><Relationship Id="rId19" Type="http://schemas.openxmlformats.org/officeDocument/2006/relationships/image" Target="../media/image242.png"/><Relationship Id="rId224" Type="http://schemas.openxmlformats.org/officeDocument/2006/relationships/customXml" Target="../ink/ink272.xml"/><Relationship Id="rId240" Type="http://schemas.openxmlformats.org/officeDocument/2006/relationships/customXml" Target="../ink/ink280.xml"/><Relationship Id="rId245" Type="http://schemas.openxmlformats.org/officeDocument/2006/relationships/image" Target="../media/image356.png"/><Relationship Id="rId261" Type="http://schemas.openxmlformats.org/officeDocument/2006/relationships/image" Target="../media/image364.png"/><Relationship Id="rId266" Type="http://schemas.openxmlformats.org/officeDocument/2006/relationships/customXml" Target="../ink/ink293.xml"/><Relationship Id="rId287" Type="http://schemas.openxmlformats.org/officeDocument/2006/relationships/image" Target="../media/image378.png"/><Relationship Id="rId14" Type="http://schemas.openxmlformats.org/officeDocument/2006/relationships/customXml" Target="../ink/ink167.xml"/><Relationship Id="rId30" Type="http://schemas.openxmlformats.org/officeDocument/2006/relationships/customXml" Target="../ink/ink175.xml"/><Relationship Id="rId35" Type="http://schemas.openxmlformats.org/officeDocument/2006/relationships/image" Target="../media/image250.png"/><Relationship Id="rId56" Type="http://schemas.openxmlformats.org/officeDocument/2006/relationships/customXml" Target="../ink/ink188.xml"/><Relationship Id="rId77" Type="http://schemas.openxmlformats.org/officeDocument/2006/relationships/image" Target="../media/image272.png"/><Relationship Id="rId100" Type="http://schemas.openxmlformats.org/officeDocument/2006/relationships/customXml" Target="../ink/ink210.xml"/><Relationship Id="rId105" Type="http://schemas.openxmlformats.org/officeDocument/2006/relationships/image" Target="../media/image286.png"/><Relationship Id="rId126" Type="http://schemas.openxmlformats.org/officeDocument/2006/relationships/customXml" Target="../ink/ink223.xml"/><Relationship Id="rId147" Type="http://schemas.openxmlformats.org/officeDocument/2006/relationships/image" Target="../media/image307.png"/><Relationship Id="rId168" Type="http://schemas.openxmlformats.org/officeDocument/2006/relationships/customXml" Target="../ink/ink244.xml"/><Relationship Id="rId282" Type="http://schemas.openxmlformats.org/officeDocument/2006/relationships/customXml" Target="../ink/ink301.xml"/><Relationship Id="rId8" Type="http://schemas.openxmlformats.org/officeDocument/2006/relationships/customXml" Target="../ink/ink164.xml"/><Relationship Id="rId51" Type="http://schemas.openxmlformats.org/officeDocument/2006/relationships/image" Target="../media/image258.png"/><Relationship Id="rId72" Type="http://schemas.openxmlformats.org/officeDocument/2006/relationships/customXml" Target="../ink/ink196.xml"/><Relationship Id="rId93" Type="http://schemas.openxmlformats.org/officeDocument/2006/relationships/image" Target="../media/image280.png"/><Relationship Id="rId98" Type="http://schemas.openxmlformats.org/officeDocument/2006/relationships/customXml" Target="../ink/ink209.xml"/><Relationship Id="rId121" Type="http://schemas.openxmlformats.org/officeDocument/2006/relationships/image" Target="../media/image294.png"/><Relationship Id="rId142" Type="http://schemas.openxmlformats.org/officeDocument/2006/relationships/customXml" Target="../ink/ink231.xml"/><Relationship Id="rId163" Type="http://schemas.openxmlformats.org/officeDocument/2006/relationships/image" Target="../media/image315.png"/><Relationship Id="rId184" Type="http://schemas.openxmlformats.org/officeDocument/2006/relationships/customXml" Target="../ink/ink252.xml"/><Relationship Id="rId189" Type="http://schemas.openxmlformats.org/officeDocument/2006/relationships/image" Target="../media/image328.png"/><Relationship Id="rId219" Type="http://schemas.openxmlformats.org/officeDocument/2006/relationships/image" Target="../media/image343.png"/><Relationship Id="rId3" Type="http://schemas.microsoft.com/office/2007/relationships/hdphoto" Target="../media/hdphoto51.wdp"/><Relationship Id="rId214" Type="http://schemas.openxmlformats.org/officeDocument/2006/relationships/customXml" Target="../ink/ink267.xml"/><Relationship Id="rId230" Type="http://schemas.openxmlformats.org/officeDocument/2006/relationships/customXml" Target="../ink/ink275.xml"/><Relationship Id="rId235" Type="http://schemas.openxmlformats.org/officeDocument/2006/relationships/image" Target="../media/image351.png"/><Relationship Id="rId251" Type="http://schemas.openxmlformats.org/officeDocument/2006/relationships/image" Target="../media/image359.png"/><Relationship Id="rId256" Type="http://schemas.openxmlformats.org/officeDocument/2006/relationships/customXml" Target="../ink/ink288.xml"/><Relationship Id="rId277" Type="http://schemas.openxmlformats.org/officeDocument/2006/relationships/image" Target="../media/image373.png"/><Relationship Id="rId25" Type="http://schemas.openxmlformats.org/officeDocument/2006/relationships/image" Target="../media/image245.png"/><Relationship Id="rId46" Type="http://schemas.openxmlformats.org/officeDocument/2006/relationships/customXml" Target="../ink/ink183.xml"/><Relationship Id="rId67" Type="http://schemas.openxmlformats.org/officeDocument/2006/relationships/image" Target="../media/image266.png"/><Relationship Id="rId116" Type="http://schemas.openxmlformats.org/officeDocument/2006/relationships/customXml" Target="../ink/ink218.xml"/><Relationship Id="rId137" Type="http://schemas.openxmlformats.org/officeDocument/2006/relationships/image" Target="../media/image302.png"/><Relationship Id="rId158" Type="http://schemas.openxmlformats.org/officeDocument/2006/relationships/customXml" Target="../ink/ink239.xml"/><Relationship Id="rId272" Type="http://schemas.openxmlformats.org/officeDocument/2006/relationships/customXml" Target="../ink/ink296.xml"/><Relationship Id="rId20" Type="http://schemas.openxmlformats.org/officeDocument/2006/relationships/customXml" Target="../ink/ink170.xml"/><Relationship Id="rId41" Type="http://schemas.openxmlformats.org/officeDocument/2006/relationships/image" Target="../media/image253.png"/><Relationship Id="rId62" Type="http://schemas.openxmlformats.org/officeDocument/2006/relationships/customXml" Target="../ink/ink191.xml"/><Relationship Id="rId83" Type="http://schemas.openxmlformats.org/officeDocument/2006/relationships/image" Target="../media/image275.png"/><Relationship Id="rId88" Type="http://schemas.openxmlformats.org/officeDocument/2006/relationships/customXml" Target="../ink/ink204.xml"/><Relationship Id="rId111" Type="http://schemas.openxmlformats.org/officeDocument/2006/relationships/image" Target="../media/image289.png"/><Relationship Id="rId132" Type="http://schemas.openxmlformats.org/officeDocument/2006/relationships/customXml" Target="../ink/ink226.xml"/><Relationship Id="rId153" Type="http://schemas.openxmlformats.org/officeDocument/2006/relationships/image" Target="../media/image310.png"/><Relationship Id="rId174" Type="http://schemas.openxmlformats.org/officeDocument/2006/relationships/customXml" Target="../ink/ink247.xml"/><Relationship Id="rId179" Type="http://schemas.openxmlformats.org/officeDocument/2006/relationships/image" Target="../media/image323.png"/><Relationship Id="rId195" Type="http://schemas.openxmlformats.org/officeDocument/2006/relationships/image" Target="../media/image331.png"/><Relationship Id="rId209" Type="http://schemas.openxmlformats.org/officeDocument/2006/relationships/image" Target="../media/image338.png"/><Relationship Id="rId190" Type="http://schemas.openxmlformats.org/officeDocument/2006/relationships/customXml" Target="../ink/ink255.xml"/><Relationship Id="rId204" Type="http://schemas.openxmlformats.org/officeDocument/2006/relationships/customXml" Target="../ink/ink262.xml"/><Relationship Id="rId220" Type="http://schemas.openxmlformats.org/officeDocument/2006/relationships/customXml" Target="../ink/ink270.xml"/><Relationship Id="rId225" Type="http://schemas.openxmlformats.org/officeDocument/2006/relationships/image" Target="../media/image346.png"/><Relationship Id="rId241" Type="http://schemas.openxmlformats.org/officeDocument/2006/relationships/image" Target="../media/image354.png"/><Relationship Id="rId246" Type="http://schemas.openxmlformats.org/officeDocument/2006/relationships/customXml" Target="../ink/ink283.xml"/><Relationship Id="rId267" Type="http://schemas.openxmlformats.org/officeDocument/2006/relationships/image" Target="../media/image367.png"/><Relationship Id="rId288" Type="http://schemas.openxmlformats.org/officeDocument/2006/relationships/customXml" Target="../ink/ink304.xml"/><Relationship Id="rId15" Type="http://schemas.openxmlformats.org/officeDocument/2006/relationships/image" Target="../media/image240.png"/><Relationship Id="rId36" Type="http://schemas.openxmlformats.org/officeDocument/2006/relationships/customXml" Target="../ink/ink178.xml"/><Relationship Id="rId57" Type="http://schemas.openxmlformats.org/officeDocument/2006/relationships/image" Target="../media/image261.png"/><Relationship Id="rId106" Type="http://schemas.openxmlformats.org/officeDocument/2006/relationships/customXml" Target="../ink/ink213.xml"/><Relationship Id="rId127" Type="http://schemas.openxmlformats.org/officeDocument/2006/relationships/image" Target="../media/image297.png"/><Relationship Id="rId262" Type="http://schemas.openxmlformats.org/officeDocument/2006/relationships/customXml" Target="../ink/ink291.xml"/><Relationship Id="rId283" Type="http://schemas.openxmlformats.org/officeDocument/2006/relationships/image" Target="../media/image376.png"/><Relationship Id="rId10" Type="http://schemas.openxmlformats.org/officeDocument/2006/relationships/customXml" Target="../ink/ink165.xml"/><Relationship Id="rId31" Type="http://schemas.openxmlformats.org/officeDocument/2006/relationships/image" Target="../media/image248.png"/><Relationship Id="rId52" Type="http://schemas.openxmlformats.org/officeDocument/2006/relationships/customXml" Target="../ink/ink186.xml"/><Relationship Id="rId73" Type="http://schemas.openxmlformats.org/officeDocument/2006/relationships/image" Target="../media/image269.png"/><Relationship Id="rId78" Type="http://schemas.openxmlformats.org/officeDocument/2006/relationships/customXml" Target="../ink/ink199.xml"/><Relationship Id="rId94" Type="http://schemas.openxmlformats.org/officeDocument/2006/relationships/customXml" Target="../ink/ink207.xml"/><Relationship Id="rId99" Type="http://schemas.openxmlformats.org/officeDocument/2006/relationships/image" Target="../media/image283.png"/><Relationship Id="rId101" Type="http://schemas.openxmlformats.org/officeDocument/2006/relationships/image" Target="../media/image284.png"/><Relationship Id="rId122" Type="http://schemas.openxmlformats.org/officeDocument/2006/relationships/customXml" Target="../ink/ink221.xml"/><Relationship Id="rId143" Type="http://schemas.openxmlformats.org/officeDocument/2006/relationships/image" Target="../media/image305.png"/><Relationship Id="rId148" Type="http://schemas.openxmlformats.org/officeDocument/2006/relationships/customXml" Target="../ink/ink234.xml"/><Relationship Id="rId164" Type="http://schemas.openxmlformats.org/officeDocument/2006/relationships/customXml" Target="../ink/ink242.xml"/><Relationship Id="rId169" Type="http://schemas.openxmlformats.org/officeDocument/2006/relationships/image" Target="../media/image318.png"/><Relationship Id="rId185" Type="http://schemas.openxmlformats.org/officeDocument/2006/relationships/image" Target="../media/image326.png"/><Relationship Id="rId4" Type="http://schemas.openxmlformats.org/officeDocument/2006/relationships/customXml" Target="../ink/ink162.xml"/><Relationship Id="rId9" Type="http://schemas.openxmlformats.org/officeDocument/2006/relationships/image" Target="../media/image237.png"/><Relationship Id="rId180" Type="http://schemas.openxmlformats.org/officeDocument/2006/relationships/customXml" Target="../ink/ink250.xml"/><Relationship Id="rId210" Type="http://schemas.openxmlformats.org/officeDocument/2006/relationships/customXml" Target="../ink/ink265.xml"/><Relationship Id="rId215" Type="http://schemas.openxmlformats.org/officeDocument/2006/relationships/image" Target="../media/image341.png"/><Relationship Id="rId236" Type="http://schemas.openxmlformats.org/officeDocument/2006/relationships/customXml" Target="../ink/ink278.xml"/><Relationship Id="rId257" Type="http://schemas.openxmlformats.org/officeDocument/2006/relationships/image" Target="../media/image362.png"/><Relationship Id="rId278" Type="http://schemas.openxmlformats.org/officeDocument/2006/relationships/customXml" Target="../ink/ink299.xml"/><Relationship Id="rId26" Type="http://schemas.openxmlformats.org/officeDocument/2006/relationships/customXml" Target="../ink/ink173.xml"/><Relationship Id="rId231" Type="http://schemas.openxmlformats.org/officeDocument/2006/relationships/image" Target="../media/image349.png"/><Relationship Id="rId252" Type="http://schemas.openxmlformats.org/officeDocument/2006/relationships/customXml" Target="../ink/ink286.xml"/><Relationship Id="rId273" Type="http://schemas.openxmlformats.org/officeDocument/2006/relationships/image" Target="../media/image371.png"/><Relationship Id="rId47" Type="http://schemas.openxmlformats.org/officeDocument/2006/relationships/image" Target="../media/image256.png"/><Relationship Id="rId68" Type="http://schemas.openxmlformats.org/officeDocument/2006/relationships/customXml" Target="../ink/ink194.xml"/><Relationship Id="rId89" Type="http://schemas.openxmlformats.org/officeDocument/2006/relationships/image" Target="../media/image278.png"/><Relationship Id="rId112" Type="http://schemas.openxmlformats.org/officeDocument/2006/relationships/customXml" Target="../ink/ink216.xml"/><Relationship Id="rId133" Type="http://schemas.openxmlformats.org/officeDocument/2006/relationships/image" Target="../media/image300.png"/><Relationship Id="rId154" Type="http://schemas.openxmlformats.org/officeDocument/2006/relationships/customXml" Target="../ink/ink237.xml"/><Relationship Id="rId175" Type="http://schemas.openxmlformats.org/officeDocument/2006/relationships/image" Target="../media/image321.png"/><Relationship Id="rId196" Type="http://schemas.openxmlformats.org/officeDocument/2006/relationships/customXml" Target="../ink/ink258.xml"/><Relationship Id="rId200" Type="http://schemas.openxmlformats.org/officeDocument/2006/relationships/customXml" Target="../ink/ink260.xml"/><Relationship Id="rId16" Type="http://schemas.openxmlformats.org/officeDocument/2006/relationships/customXml" Target="../ink/ink168.xml"/><Relationship Id="rId221" Type="http://schemas.openxmlformats.org/officeDocument/2006/relationships/image" Target="../media/image344.png"/><Relationship Id="rId242" Type="http://schemas.openxmlformats.org/officeDocument/2006/relationships/customXml" Target="../ink/ink281.xml"/><Relationship Id="rId263" Type="http://schemas.openxmlformats.org/officeDocument/2006/relationships/image" Target="../media/image365.png"/><Relationship Id="rId284" Type="http://schemas.openxmlformats.org/officeDocument/2006/relationships/customXml" Target="../ink/ink302.xml"/><Relationship Id="rId37" Type="http://schemas.openxmlformats.org/officeDocument/2006/relationships/image" Target="../media/image251.png"/><Relationship Id="rId58" Type="http://schemas.openxmlformats.org/officeDocument/2006/relationships/customXml" Target="../ink/ink189.xml"/><Relationship Id="rId79" Type="http://schemas.openxmlformats.org/officeDocument/2006/relationships/image" Target="../media/image273.png"/><Relationship Id="rId102" Type="http://schemas.openxmlformats.org/officeDocument/2006/relationships/customXml" Target="../ink/ink211.xml"/><Relationship Id="rId123" Type="http://schemas.openxmlformats.org/officeDocument/2006/relationships/image" Target="../media/image295.png"/><Relationship Id="rId144" Type="http://schemas.openxmlformats.org/officeDocument/2006/relationships/customXml" Target="../ink/ink232.xml"/><Relationship Id="rId90" Type="http://schemas.openxmlformats.org/officeDocument/2006/relationships/customXml" Target="../ink/ink205.xml"/><Relationship Id="rId165" Type="http://schemas.openxmlformats.org/officeDocument/2006/relationships/image" Target="../media/image316.png"/><Relationship Id="rId186" Type="http://schemas.openxmlformats.org/officeDocument/2006/relationships/customXml" Target="../ink/ink253.xml"/><Relationship Id="rId211" Type="http://schemas.openxmlformats.org/officeDocument/2006/relationships/image" Target="../media/image339.png"/><Relationship Id="rId232" Type="http://schemas.openxmlformats.org/officeDocument/2006/relationships/customXml" Target="../ink/ink276.xml"/><Relationship Id="rId253" Type="http://schemas.openxmlformats.org/officeDocument/2006/relationships/image" Target="../media/image360.png"/><Relationship Id="rId274" Type="http://schemas.openxmlformats.org/officeDocument/2006/relationships/customXml" Target="../ink/ink297.xml"/><Relationship Id="rId27" Type="http://schemas.openxmlformats.org/officeDocument/2006/relationships/image" Target="../media/image246.png"/><Relationship Id="rId48" Type="http://schemas.openxmlformats.org/officeDocument/2006/relationships/customXml" Target="../ink/ink184.xml"/><Relationship Id="rId69" Type="http://schemas.openxmlformats.org/officeDocument/2006/relationships/image" Target="../media/image267.png"/><Relationship Id="rId113" Type="http://schemas.openxmlformats.org/officeDocument/2006/relationships/image" Target="../media/image290.png"/><Relationship Id="rId134" Type="http://schemas.openxmlformats.org/officeDocument/2006/relationships/customXml" Target="../ink/ink227.xml"/><Relationship Id="rId80" Type="http://schemas.openxmlformats.org/officeDocument/2006/relationships/customXml" Target="../ink/ink200.xml"/><Relationship Id="rId155" Type="http://schemas.openxmlformats.org/officeDocument/2006/relationships/image" Target="../media/image311.png"/><Relationship Id="rId176" Type="http://schemas.openxmlformats.org/officeDocument/2006/relationships/customXml" Target="../ink/ink248.xml"/><Relationship Id="rId197" Type="http://schemas.openxmlformats.org/officeDocument/2006/relationships/image" Target="../media/image332.png"/><Relationship Id="rId201" Type="http://schemas.openxmlformats.org/officeDocument/2006/relationships/image" Target="../media/image334.png"/><Relationship Id="rId222" Type="http://schemas.openxmlformats.org/officeDocument/2006/relationships/customXml" Target="../ink/ink271.xml"/><Relationship Id="rId243" Type="http://schemas.openxmlformats.org/officeDocument/2006/relationships/image" Target="../media/image355.png"/><Relationship Id="rId264" Type="http://schemas.openxmlformats.org/officeDocument/2006/relationships/customXml" Target="../ink/ink292.xml"/><Relationship Id="rId285" Type="http://schemas.openxmlformats.org/officeDocument/2006/relationships/image" Target="../media/image377.png"/><Relationship Id="rId17" Type="http://schemas.openxmlformats.org/officeDocument/2006/relationships/image" Target="../media/image241.png"/><Relationship Id="rId38" Type="http://schemas.openxmlformats.org/officeDocument/2006/relationships/customXml" Target="../ink/ink179.xml"/><Relationship Id="rId59" Type="http://schemas.openxmlformats.org/officeDocument/2006/relationships/image" Target="../media/image262.png"/><Relationship Id="rId103" Type="http://schemas.openxmlformats.org/officeDocument/2006/relationships/image" Target="../media/image285.png"/><Relationship Id="rId124" Type="http://schemas.openxmlformats.org/officeDocument/2006/relationships/customXml" Target="../ink/ink222.xml"/><Relationship Id="rId70" Type="http://schemas.openxmlformats.org/officeDocument/2006/relationships/customXml" Target="../ink/ink195.xml"/><Relationship Id="rId91" Type="http://schemas.openxmlformats.org/officeDocument/2006/relationships/image" Target="../media/image279.png"/><Relationship Id="rId145" Type="http://schemas.openxmlformats.org/officeDocument/2006/relationships/image" Target="../media/image306.png"/><Relationship Id="rId166" Type="http://schemas.openxmlformats.org/officeDocument/2006/relationships/customXml" Target="../ink/ink243.xml"/><Relationship Id="rId187" Type="http://schemas.openxmlformats.org/officeDocument/2006/relationships/image" Target="../media/image327.png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266.xml"/><Relationship Id="rId233" Type="http://schemas.openxmlformats.org/officeDocument/2006/relationships/image" Target="../media/image350.png"/><Relationship Id="rId254" Type="http://schemas.openxmlformats.org/officeDocument/2006/relationships/customXml" Target="../ink/ink287.xml"/><Relationship Id="rId28" Type="http://schemas.openxmlformats.org/officeDocument/2006/relationships/customXml" Target="../ink/ink174.xml"/><Relationship Id="rId49" Type="http://schemas.openxmlformats.org/officeDocument/2006/relationships/image" Target="../media/image257.png"/><Relationship Id="rId114" Type="http://schemas.openxmlformats.org/officeDocument/2006/relationships/customXml" Target="../ink/ink217.xml"/><Relationship Id="rId275" Type="http://schemas.openxmlformats.org/officeDocument/2006/relationships/image" Target="../media/image372.png"/><Relationship Id="rId60" Type="http://schemas.openxmlformats.org/officeDocument/2006/relationships/customXml" Target="../ink/ink190.xml"/><Relationship Id="rId81" Type="http://schemas.openxmlformats.org/officeDocument/2006/relationships/image" Target="../media/image274.png"/><Relationship Id="rId135" Type="http://schemas.openxmlformats.org/officeDocument/2006/relationships/image" Target="../media/image301.png"/><Relationship Id="rId156" Type="http://schemas.openxmlformats.org/officeDocument/2006/relationships/customXml" Target="../ink/ink238.xml"/><Relationship Id="rId177" Type="http://schemas.openxmlformats.org/officeDocument/2006/relationships/image" Target="../media/image322.png"/><Relationship Id="rId198" Type="http://schemas.openxmlformats.org/officeDocument/2006/relationships/customXml" Target="../ink/ink259.xml"/><Relationship Id="rId202" Type="http://schemas.openxmlformats.org/officeDocument/2006/relationships/customXml" Target="../ink/ink261.xml"/><Relationship Id="rId223" Type="http://schemas.openxmlformats.org/officeDocument/2006/relationships/image" Target="../media/image345.png"/><Relationship Id="rId244" Type="http://schemas.openxmlformats.org/officeDocument/2006/relationships/customXml" Target="../ink/ink282.xml"/><Relationship Id="rId18" Type="http://schemas.openxmlformats.org/officeDocument/2006/relationships/customXml" Target="../ink/ink169.xml"/><Relationship Id="rId39" Type="http://schemas.openxmlformats.org/officeDocument/2006/relationships/image" Target="../media/image252.png"/><Relationship Id="rId265" Type="http://schemas.openxmlformats.org/officeDocument/2006/relationships/image" Target="../media/image366.png"/><Relationship Id="rId286" Type="http://schemas.openxmlformats.org/officeDocument/2006/relationships/customXml" Target="../ink/ink303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2.xml.rels><?xml version="1.0" encoding="UTF-8" standalone="yes"?>
<Relationships xmlns="http://schemas.openxmlformats.org/package/2006/relationships"><Relationship Id="rId8" Type="http://schemas.openxmlformats.org/officeDocument/2006/relationships/customXml" Target="../ink/ink307.xml"/><Relationship Id="rId13" Type="http://schemas.openxmlformats.org/officeDocument/2006/relationships/image" Target="../media/image386.png"/><Relationship Id="rId18" Type="http://schemas.openxmlformats.org/officeDocument/2006/relationships/customXml" Target="../ink/ink312.xml"/><Relationship Id="rId26" Type="http://schemas.openxmlformats.org/officeDocument/2006/relationships/customXml" Target="../ink/ink316.xml"/><Relationship Id="rId3" Type="http://schemas.microsoft.com/office/2007/relationships/hdphoto" Target="../media/hdphoto52.wdp"/><Relationship Id="rId21" Type="http://schemas.openxmlformats.org/officeDocument/2006/relationships/image" Target="../media/image391.png"/><Relationship Id="rId7" Type="http://schemas.openxmlformats.org/officeDocument/2006/relationships/image" Target="../media/image383.png"/><Relationship Id="rId12" Type="http://schemas.openxmlformats.org/officeDocument/2006/relationships/customXml" Target="../ink/ink309.xml"/><Relationship Id="rId17" Type="http://schemas.openxmlformats.org/officeDocument/2006/relationships/image" Target="../media/image388.png"/><Relationship Id="rId25" Type="http://schemas.openxmlformats.org/officeDocument/2006/relationships/image" Target="../media/image393.png"/><Relationship Id="rId33" Type="http://schemas.openxmlformats.org/officeDocument/2006/relationships/image" Target="../media/image397.png"/><Relationship Id="rId2" Type="http://schemas.openxmlformats.org/officeDocument/2006/relationships/image" Target="../media/image381.png"/><Relationship Id="rId16" Type="http://schemas.openxmlformats.org/officeDocument/2006/relationships/customXml" Target="../ink/ink311.xml"/><Relationship Id="rId20" Type="http://schemas.openxmlformats.org/officeDocument/2006/relationships/customXml" Target="../ink/ink313.xml"/><Relationship Id="rId29" Type="http://schemas.openxmlformats.org/officeDocument/2006/relationships/image" Target="../media/image395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06.xml"/><Relationship Id="rId11" Type="http://schemas.openxmlformats.org/officeDocument/2006/relationships/image" Target="../media/image385.png"/><Relationship Id="rId24" Type="http://schemas.openxmlformats.org/officeDocument/2006/relationships/customXml" Target="../ink/ink315.xml"/><Relationship Id="rId32" Type="http://schemas.openxmlformats.org/officeDocument/2006/relationships/customXml" Target="../ink/ink319.xml"/><Relationship Id="rId5" Type="http://schemas.openxmlformats.org/officeDocument/2006/relationships/image" Target="../media/image382.png"/><Relationship Id="rId15" Type="http://schemas.openxmlformats.org/officeDocument/2006/relationships/image" Target="../media/image387.png"/><Relationship Id="rId23" Type="http://schemas.openxmlformats.org/officeDocument/2006/relationships/image" Target="../media/image392.png"/><Relationship Id="rId28" Type="http://schemas.openxmlformats.org/officeDocument/2006/relationships/customXml" Target="../ink/ink317.xml"/><Relationship Id="rId10" Type="http://schemas.openxmlformats.org/officeDocument/2006/relationships/customXml" Target="../ink/ink308.xml"/><Relationship Id="rId19" Type="http://schemas.openxmlformats.org/officeDocument/2006/relationships/image" Target="../media/image389.png"/><Relationship Id="rId31" Type="http://schemas.openxmlformats.org/officeDocument/2006/relationships/image" Target="../media/image396.png"/><Relationship Id="rId4" Type="http://schemas.openxmlformats.org/officeDocument/2006/relationships/customXml" Target="../ink/ink305.xml"/><Relationship Id="rId9" Type="http://schemas.openxmlformats.org/officeDocument/2006/relationships/image" Target="../media/image384.png"/><Relationship Id="rId14" Type="http://schemas.openxmlformats.org/officeDocument/2006/relationships/customXml" Target="../ink/ink310.xml"/><Relationship Id="rId22" Type="http://schemas.openxmlformats.org/officeDocument/2006/relationships/customXml" Target="../ink/ink314.xml"/><Relationship Id="rId27" Type="http://schemas.openxmlformats.org/officeDocument/2006/relationships/image" Target="../media/image394.png"/><Relationship Id="rId30" Type="http://schemas.openxmlformats.org/officeDocument/2006/relationships/customXml" Target="../ink/ink318.xml"/></Relationships>
</file>

<file path=ppt/slides/_rels/slide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8.png"/><Relationship Id="rId1" Type="http://schemas.openxmlformats.org/officeDocument/2006/relationships/slideLayout" Target="../slideLayouts/slideLayout2.xml"/></Relationships>
</file>

<file path=ppt/slides/_rels/slide195.xml.rels><?xml version="1.0" encoding="UTF-8" standalone="yes"?>
<Relationships xmlns="http://schemas.openxmlformats.org/package/2006/relationships"><Relationship Id="rId3" Type="http://schemas.microsoft.com/office/2007/relationships/hdphoto" Target="../media/hdphoto53.wdp"/><Relationship Id="rId2" Type="http://schemas.openxmlformats.org/officeDocument/2006/relationships/image" Target="../media/image399.png"/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13" Type="http://schemas.openxmlformats.org/officeDocument/2006/relationships/tags" Target="../tags/tag481.xml"/><Relationship Id="rId18" Type="http://schemas.openxmlformats.org/officeDocument/2006/relationships/tags" Target="../tags/tag486.xml"/><Relationship Id="rId26" Type="http://schemas.openxmlformats.org/officeDocument/2006/relationships/tags" Target="../tags/tag494.xml"/><Relationship Id="rId39" Type="http://schemas.openxmlformats.org/officeDocument/2006/relationships/tags" Target="../tags/tag507.xml"/><Relationship Id="rId21" Type="http://schemas.openxmlformats.org/officeDocument/2006/relationships/tags" Target="../tags/tag489.xml"/><Relationship Id="rId34" Type="http://schemas.openxmlformats.org/officeDocument/2006/relationships/tags" Target="../tags/tag502.xml"/><Relationship Id="rId42" Type="http://schemas.openxmlformats.org/officeDocument/2006/relationships/tags" Target="../tags/tag510.xml"/><Relationship Id="rId47" Type="http://schemas.openxmlformats.org/officeDocument/2006/relationships/tags" Target="../tags/tag515.xml"/><Relationship Id="rId50" Type="http://schemas.openxmlformats.org/officeDocument/2006/relationships/tags" Target="../tags/tag518.xml"/><Relationship Id="rId55" Type="http://schemas.openxmlformats.org/officeDocument/2006/relationships/tags" Target="../tags/tag523.xml"/><Relationship Id="rId63" Type="http://schemas.openxmlformats.org/officeDocument/2006/relationships/tags" Target="../tags/tag531.xml"/><Relationship Id="rId68" Type="http://schemas.openxmlformats.org/officeDocument/2006/relationships/tags" Target="../tags/tag536.xml"/><Relationship Id="rId7" Type="http://schemas.openxmlformats.org/officeDocument/2006/relationships/tags" Target="../tags/tag475.xml"/><Relationship Id="rId71" Type="http://schemas.openxmlformats.org/officeDocument/2006/relationships/image" Target="../media/image399.png"/><Relationship Id="rId2" Type="http://schemas.openxmlformats.org/officeDocument/2006/relationships/tags" Target="../tags/tag470.xml"/><Relationship Id="rId16" Type="http://schemas.openxmlformats.org/officeDocument/2006/relationships/tags" Target="../tags/tag484.xml"/><Relationship Id="rId29" Type="http://schemas.openxmlformats.org/officeDocument/2006/relationships/tags" Target="../tags/tag497.xml"/><Relationship Id="rId11" Type="http://schemas.openxmlformats.org/officeDocument/2006/relationships/tags" Target="../tags/tag479.xml"/><Relationship Id="rId24" Type="http://schemas.openxmlformats.org/officeDocument/2006/relationships/tags" Target="../tags/tag492.xml"/><Relationship Id="rId32" Type="http://schemas.openxmlformats.org/officeDocument/2006/relationships/tags" Target="../tags/tag500.xml"/><Relationship Id="rId37" Type="http://schemas.openxmlformats.org/officeDocument/2006/relationships/tags" Target="../tags/tag505.xml"/><Relationship Id="rId40" Type="http://schemas.openxmlformats.org/officeDocument/2006/relationships/tags" Target="../tags/tag508.xml"/><Relationship Id="rId45" Type="http://schemas.openxmlformats.org/officeDocument/2006/relationships/tags" Target="../tags/tag513.xml"/><Relationship Id="rId53" Type="http://schemas.openxmlformats.org/officeDocument/2006/relationships/tags" Target="../tags/tag521.xml"/><Relationship Id="rId58" Type="http://schemas.openxmlformats.org/officeDocument/2006/relationships/tags" Target="../tags/tag526.xml"/><Relationship Id="rId66" Type="http://schemas.openxmlformats.org/officeDocument/2006/relationships/tags" Target="../tags/tag534.xml"/><Relationship Id="rId74" Type="http://schemas.openxmlformats.org/officeDocument/2006/relationships/image" Target="../media/image402.png"/><Relationship Id="rId5" Type="http://schemas.openxmlformats.org/officeDocument/2006/relationships/tags" Target="../tags/tag473.xml"/><Relationship Id="rId15" Type="http://schemas.openxmlformats.org/officeDocument/2006/relationships/tags" Target="../tags/tag483.xml"/><Relationship Id="rId23" Type="http://schemas.openxmlformats.org/officeDocument/2006/relationships/tags" Target="../tags/tag491.xml"/><Relationship Id="rId28" Type="http://schemas.openxmlformats.org/officeDocument/2006/relationships/tags" Target="../tags/tag496.xml"/><Relationship Id="rId36" Type="http://schemas.openxmlformats.org/officeDocument/2006/relationships/tags" Target="../tags/tag504.xml"/><Relationship Id="rId49" Type="http://schemas.openxmlformats.org/officeDocument/2006/relationships/tags" Target="../tags/tag517.xml"/><Relationship Id="rId57" Type="http://schemas.openxmlformats.org/officeDocument/2006/relationships/tags" Target="../tags/tag525.xml"/><Relationship Id="rId61" Type="http://schemas.openxmlformats.org/officeDocument/2006/relationships/tags" Target="../tags/tag529.xml"/><Relationship Id="rId10" Type="http://schemas.openxmlformats.org/officeDocument/2006/relationships/tags" Target="../tags/tag478.xml"/><Relationship Id="rId19" Type="http://schemas.openxmlformats.org/officeDocument/2006/relationships/tags" Target="../tags/tag487.xml"/><Relationship Id="rId31" Type="http://schemas.openxmlformats.org/officeDocument/2006/relationships/tags" Target="../tags/tag499.xml"/><Relationship Id="rId44" Type="http://schemas.openxmlformats.org/officeDocument/2006/relationships/tags" Target="../tags/tag512.xml"/><Relationship Id="rId52" Type="http://schemas.openxmlformats.org/officeDocument/2006/relationships/tags" Target="../tags/tag520.xml"/><Relationship Id="rId60" Type="http://schemas.openxmlformats.org/officeDocument/2006/relationships/tags" Target="../tags/tag528.xml"/><Relationship Id="rId65" Type="http://schemas.openxmlformats.org/officeDocument/2006/relationships/tags" Target="../tags/tag533.xml"/><Relationship Id="rId73" Type="http://schemas.openxmlformats.org/officeDocument/2006/relationships/image" Target="../media/image401.png"/><Relationship Id="rId4" Type="http://schemas.openxmlformats.org/officeDocument/2006/relationships/tags" Target="../tags/tag472.xml"/><Relationship Id="rId9" Type="http://schemas.openxmlformats.org/officeDocument/2006/relationships/tags" Target="../tags/tag477.xml"/><Relationship Id="rId14" Type="http://schemas.openxmlformats.org/officeDocument/2006/relationships/tags" Target="../tags/tag482.xml"/><Relationship Id="rId22" Type="http://schemas.openxmlformats.org/officeDocument/2006/relationships/tags" Target="../tags/tag490.xml"/><Relationship Id="rId27" Type="http://schemas.openxmlformats.org/officeDocument/2006/relationships/tags" Target="../tags/tag495.xml"/><Relationship Id="rId30" Type="http://schemas.openxmlformats.org/officeDocument/2006/relationships/tags" Target="../tags/tag498.xml"/><Relationship Id="rId35" Type="http://schemas.openxmlformats.org/officeDocument/2006/relationships/tags" Target="../tags/tag503.xml"/><Relationship Id="rId43" Type="http://schemas.openxmlformats.org/officeDocument/2006/relationships/tags" Target="../tags/tag511.xml"/><Relationship Id="rId48" Type="http://schemas.openxmlformats.org/officeDocument/2006/relationships/tags" Target="../tags/tag516.xml"/><Relationship Id="rId56" Type="http://schemas.openxmlformats.org/officeDocument/2006/relationships/tags" Target="../tags/tag524.xml"/><Relationship Id="rId64" Type="http://schemas.openxmlformats.org/officeDocument/2006/relationships/tags" Target="../tags/tag532.xml"/><Relationship Id="rId69" Type="http://schemas.openxmlformats.org/officeDocument/2006/relationships/tags" Target="../tags/tag537.xml"/><Relationship Id="rId8" Type="http://schemas.openxmlformats.org/officeDocument/2006/relationships/tags" Target="../tags/tag476.xml"/><Relationship Id="rId51" Type="http://schemas.openxmlformats.org/officeDocument/2006/relationships/tags" Target="../tags/tag519.xml"/><Relationship Id="rId72" Type="http://schemas.microsoft.com/office/2007/relationships/hdphoto" Target="../media/hdphoto53.wdp"/><Relationship Id="rId3" Type="http://schemas.openxmlformats.org/officeDocument/2006/relationships/tags" Target="../tags/tag471.xml"/><Relationship Id="rId12" Type="http://schemas.openxmlformats.org/officeDocument/2006/relationships/tags" Target="../tags/tag480.xml"/><Relationship Id="rId17" Type="http://schemas.openxmlformats.org/officeDocument/2006/relationships/tags" Target="../tags/tag485.xml"/><Relationship Id="rId25" Type="http://schemas.openxmlformats.org/officeDocument/2006/relationships/tags" Target="../tags/tag493.xml"/><Relationship Id="rId33" Type="http://schemas.openxmlformats.org/officeDocument/2006/relationships/tags" Target="../tags/tag501.xml"/><Relationship Id="rId38" Type="http://schemas.openxmlformats.org/officeDocument/2006/relationships/tags" Target="../tags/tag506.xml"/><Relationship Id="rId46" Type="http://schemas.openxmlformats.org/officeDocument/2006/relationships/tags" Target="../tags/tag514.xml"/><Relationship Id="rId59" Type="http://schemas.openxmlformats.org/officeDocument/2006/relationships/tags" Target="../tags/tag527.xml"/><Relationship Id="rId67" Type="http://schemas.openxmlformats.org/officeDocument/2006/relationships/tags" Target="../tags/tag535.xml"/><Relationship Id="rId20" Type="http://schemas.openxmlformats.org/officeDocument/2006/relationships/tags" Target="../tags/tag488.xml"/><Relationship Id="rId41" Type="http://schemas.openxmlformats.org/officeDocument/2006/relationships/tags" Target="../tags/tag509.xml"/><Relationship Id="rId54" Type="http://schemas.openxmlformats.org/officeDocument/2006/relationships/tags" Target="../tags/tag522.xml"/><Relationship Id="rId62" Type="http://schemas.openxmlformats.org/officeDocument/2006/relationships/tags" Target="../tags/tag530.xml"/><Relationship Id="rId70" Type="http://schemas.openxmlformats.org/officeDocument/2006/relationships/slideLayout" Target="../slideLayouts/slideLayout2.xml"/><Relationship Id="rId1" Type="http://schemas.openxmlformats.org/officeDocument/2006/relationships/tags" Target="../tags/tag469.xml"/><Relationship Id="rId6" Type="http://schemas.openxmlformats.org/officeDocument/2006/relationships/tags" Target="../tags/tag474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81.png"/><Relationship Id="rId1" Type="http://schemas.openxmlformats.org/officeDocument/2006/relationships/slideLayout" Target="../slideLayouts/slideLayout2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91.png"/><Relationship Id="rId1" Type="http://schemas.openxmlformats.org/officeDocument/2006/relationships/slideLayout" Target="../slideLayouts/slideLayout2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00.png"/><Relationship Id="rId1" Type="http://schemas.openxmlformats.org/officeDocument/2006/relationships/slideLayout" Target="../slideLayouts/slideLayout2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1.png"/><Relationship Id="rId1" Type="http://schemas.openxmlformats.org/officeDocument/2006/relationships/slideLayout" Target="../slideLayouts/slideLayout2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1.png"/><Relationship Id="rId1" Type="http://schemas.openxmlformats.org/officeDocument/2006/relationships/slideLayout" Target="../slideLayouts/slideLayout2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0.png"/><Relationship Id="rId1" Type="http://schemas.openxmlformats.org/officeDocument/2006/relationships/slideLayout" Target="../slideLayouts/slideLayout2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0.png"/><Relationship Id="rId1" Type="http://schemas.openxmlformats.org/officeDocument/2006/relationships/slideLayout" Target="../slideLayouts/slideLayout2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0.png"/><Relationship Id="rId1" Type="http://schemas.openxmlformats.org/officeDocument/2006/relationships/slideLayout" Target="../slideLayouts/slideLayout2.xml"/></Relationships>
</file>

<file path=ppt/slides/_rels/slide207.xml.rels><?xml version="1.0" encoding="UTF-8" standalone="yes"?>
<Relationships xmlns="http://schemas.openxmlformats.org/package/2006/relationships"><Relationship Id="rId8" Type="http://schemas.openxmlformats.org/officeDocument/2006/relationships/tags" Target="../tags/tag545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540.xml"/><Relationship Id="rId7" Type="http://schemas.openxmlformats.org/officeDocument/2006/relationships/tags" Target="../tags/tag544.xml"/><Relationship Id="rId12" Type="http://schemas.openxmlformats.org/officeDocument/2006/relationships/tags" Target="../tags/tag549.xml"/><Relationship Id="rId2" Type="http://schemas.openxmlformats.org/officeDocument/2006/relationships/tags" Target="../tags/tag539.xml"/><Relationship Id="rId1" Type="http://schemas.openxmlformats.org/officeDocument/2006/relationships/tags" Target="../tags/tag538.xml"/><Relationship Id="rId6" Type="http://schemas.openxmlformats.org/officeDocument/2006/relationships/tags" Target="../tags/tag543.xml"/><Relationship Id="rId11" Type="http://schemas.openxmlformats.org/officeDocument/2006/relationships/tags" Target="../tags/tag548.xml"/><Relationship Id="rId5" Type="http://schemas.openxmlformats.org/officeDocument/2006/relationships/tags" Target="../tags/tag542.xml"/><Relationship Id="rId10" Type="http://schemas.openxmlformats.org/officeDocument/2006/relationships/tags" Target="../tags/tag547.xml"/><Relationship Id="rId4" Type="http://schemas.openxmlformats.org/officeDocument/2006/relationships/tags" Target="../tags/tag541.xml"/><Relationship Id="rId9" Type="http://schemas.openxmlformats.org/officeDocument/2006/relationships/tags" Target="../tags/tag546.xml"/><Relationship Id="rId14" Type="http://schemas.openxmlformats.org/officeDocument/2006/relationships/image" Target="../media/image2110.png"/></Relationships>
</file>

<file path=ppt/slides/_rels/slide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11.png"/><Relationship Id="rId1" Type="http://schemas.openxmlformats.org/officeDocument/2006/relationships/slideLayout" Target="../slideLayouts/slideLayout2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3.png"/><Relationship Id="rId1" Type="http://schemas.openxmlformats.org/officeDocument/2006/relationships/slideLayout" Target="../slideLayouts/slideLayout2.xml"/></Relationships>
</file>

<file path=ppt/slides/_rels/slide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5.xml.rels><?xml version="1.0" encoding="UTF-8" standalone="yes"?>
<Relationships xmlns="http://schemas.openxmlformats.org/package/2006/relationships"><Relationship Id="rId26" Type="http://schemas.openxmlformats.org/officeDocument/2006/relationships/customXml" Target="../ink/ink332.xml"/><Relationship Id="rId117" Type="http://schemas.openxmlformats.org/officeDocument/2006/relationships/image" Target="../media/image463.png"/><Relationship Id="rId21" Type="http://schemas.openxmlformats.org/officeDocument/2006/relationships/image" Target="../media/image408.png"/><Relationship Id="rId42" Type="http://schemas.openxmlformats.org/officeDocument/2006/relationships/customXml" Target="../ink/ink340.xml"/><Relationship Id="rId47" Type="http://schemas.openxmlformats.org/officeDocument/2006/relationships/image" Target="../media/image424.png"/><Relationship Id="rId63" Type="http://schemas.openxmlformats.org/officeDocument/2006/relationships/image" Target="../media/image433.png"/><Relationship Id="rId68" Type="http://schemas.openxmlformats.org/officeDocument/2006/relationships/customXml" Target="../ink/ink353.xml"/><Relationship Id="rId84" Type="http://schemas.openxmlformats.org/officeDocument/2006/relationships/customXml" Target="../ink/ink361.xml"/><Relationship Id="rId89" Type="http://schemas.openxmlformats.org/officeDocument/2006/relationships/image" Target="../media/image447.png"/><Relationship Id="rId112" Type="http://schemas.openxmlformats.org/officeDocument/2006/relationships/customXml" Target="../ink/ink375.xml"/><Relationship Id="rId16" Type="http://schemas.openxmlformats.org/officeDocument/2006/relationships/customXml" Target="../ink/ink327.xml"/><Relationship Id="rId107" Type="http://schemas.openxmlformats.org/officeDocument/2006/relationships/image" Target="../media/image457.png"/><Relationship Id="rId11" Type="http://schemas.openxmlformats.org/officeDocument/2006/relationships/image" Target="../media/image4030.png"/><Relationship Id="rId32" Type="http://schemas.openxmlformats.org/officeDocument/2006/relationships/customXml" Target="../ink/ink335.xml"/><Relationship Id="rId37" Type="http://schemas.openxmlformats.org/officeDocument/2006/relationships/image" Target="../media/image418.png"/><Relationship Id="rId53" Type="http://schemas.openxmlformats.org/officeDocument/2006/relationships/image" Target="../media/image427.png"/><Relationship Id="rId58" Type="http://schemas.openxmlformats.org/officeDocument/2006/relationships/customXml" Target="../ink/ink348.xml"/><Relationship Id="rId74" Type="http://schemas.openxmlformats.org/officeDocument/2006/relationships/customXml" Target="../ink/ink356.xml"/><Relationship Id="rId79" Type="http://schemas.openxmlformats.org/officeDocument/2006/relationships/image" Target="../media/image442.png"/><Relationship Id="rId102" Type="http://schemas.openxmlformats.org/officeDocument/2006/relationships/customXml" Target="../ink/ink370.xml"/><Relationship Id="rId123" Type="http://schemas.openxmlformats.org/officeDocument/2006/relationships/image" Target="../media/image466.png"/><Relationship Id="rId5" Type="http://schemas.openxmlformats.org/officeDocument/2006/relationships/image" Target="../media/image3990.png"/><Relationship Id="rId61" Type="http://schemas.openxmlformats.org/officeDocument/2006/relationships/image" Target="../media/image432.png"/><Relationship Id="rId82" Type="http://schemas.openxmlformats.org/officeDocument/2006/relationships/customXml" Target="../ink/ink360.xml"/><Relationship Id="rId90" Type="http://schemas.openxmlformats.org/officeDocument/2006/relationships/customXml" Target="../ink/ink364.xml"/><Relationship Id="rId95" Type="http://schemas.openxmlformats.org/officeDocument/2006/relationships/image" Target="../media/image451.png"/><Relationship Id="rId19" Type="http://schemas.openxmlformats.org/officeDocument/2006/relationships/image" Target="../media/image407.png"/><Relationship Id="rId14" Type="http://schemas.openxmlformats.org/officeDocument/2006/relationships/customXml" Target="../ink/ink326.xml"/><Relationship Id="rId22" Type="http://schemas.openxmlformats.org/officeDocument/2006/relationships/customXml" Target="../ink/ink330.xml"/><Relationship Id="rId27" Type="http://schemas.openxmlformats.org/officeDocument/2006/relationships/image" Target="../media/image413.png"/><Relationship Id="rId30" Type="http://schemas.openxmlformats.org/officeDocument/2006/relationships/customXml" Target="../ink/ink334.xml"/><Relationship Id="rId35" Type="http://schemas.openxmlformats.org/officeDocument/2006/relationships/image" Target="../media/image417.png"/><Relationship Id="rId43" Type="http://schemas.openxmlformats.org/officeDocument/2006/relationships/image" Target="../media/image422.png"/><Relationship Id="rId48" Type="http://schemas.openxmlformats.org/officeDocument/2006/relationships/customXml" Target="../ink/ink343.xml"/><Relationship Id="rId56" Type="http://schemas.openxmlformats.org/officeDocument/2006/relationships/customXml" Target="../ink/ink347.xml"/><Relationship Id="rId64" Type="http://schemas.openxmlformats.org/officeDocument/2006/relationships/customXml" Target="../ink/ink351.xml"/><Relationship Id="rId69" Type="http://schemas.openxmlformats.org/officeDocument/2006/relationships/image" Target="../media/image436.png"/><Relationship Id="rId77" Type="http://schemas.openxmlformats.org/officeDocument/2006/relationships/image" Target="../media/image441.png"/><Relationship Id="rId100" Type="http://schemas.openxmlformats.org/officeDocument/2006/relationships/customXml" Target="../ink/ink369.xml"/><Relationship Id="rId105" Type="http://schemas.openxmlformats.org/officeDocument/2006/relationships/image" Target="../media/image456.png"/><Relationship Id="rId113" Type="http://schemas.openxmlformats.org/officeDocument/2006/relationships/image" Target="../media/image461.png"/><Relationship Id="rId118" Type="http://schemas.openxmlformats.org/officeDocument/2006/relationships/customXml" Target="../ink/ink378.xml"/><Relationship Id="rId8" Type="http://schemas.openxmlformats.org/officeDocument/2006/relationships/customXml" Target="../ink/ink323.xml"/><Relationship Id="rId51" Type="http://schemas.openxmlformats.org/officeDocument/2006/relationships/image" Target="../media/image426.png"/><Relationship Id="rId72" Type="http://schemas.openxmlformats.org/officeDocument/2006/relationships/customXml" Target="../ink/ink355.xml"/><Relationship Id="rId80" Type="http://schemas.openxmlformats.org/officeDocument/2006/relationships/customXml" Target="../ink/ink359.xml"/><Relationship Id="rId85" Type="http://schemas.openxmlformats.org/officeDocument/2006/relationships/image" Target="../media/image445.png"/><Relationship Id="rId93" Type="http://schemas.openxmlformats.org/officeDocument/2006/relationships/image" Target="../media/image449.png"/><Relationship Id="rId98" Type="http://schemas.openxmlformats.org/officeDocument/2006/relationships/customXml" Target="../ink/ink368.xml"/><Relationship Id="rId121" Type="http://schemas.openxmlformats.org/officeDocument/2006/relationships/image" Target="../media/image465.png"/><Relationship Id="rId3" Type="http://schemas.openxmlformats.org/officeDocument/2006/relationships/image" Target="../media/image3980.png"/><Relationship Id="rId12" Type="http://schemas.openxmlformats.org/officeDocument/2006/relationships/customXml" Target="../ink/ink325.xml"/><Relationship Id="rId17" Type="http://schemas.openxmlformats.org/officeDocument/2006/relationships/image" Target="../media/image406.png"/><Relationship Id="rId25" Type="http://schemas.openxmlformats.org/officeDocument/2006/relationships/image" Target="../media/image412.png"/><Relationship Id="rId33" Type="http://schemas.openxmlformats.org/officeDocument/2006/relationships/image" Target="../media/image416.png"/><Relationship Id="rId38" Type="http://schemas.openxmlformats.org/officeDocument/2006/relationships/customXml" Target="../ink/ink338.xml"/><Relationship Id="rId46" Type="http://schemas.openxmlformats.org/officeDocument/2006/relationships/customXml" Target="../ink/ink342.xml"/><Relationship Id="rId59" Type="http://schemas.openxmlformats.org/officeDocument/2006/relationships/image" Target="../media/image431.png"/><Relationship Id="rId67" Type="http://schemas.openxmlformats.org/officeDocument/2006/relationships/image" Target="../media/image435.png"/><Relationship Id="rId103" Type="http://schemas.openxmlformats.org/officeDocument/2006/relationships/image" Target="../media/image455.png"/><Relationship Id="rId108" Type="http://schemas.openxmlformats.org/officeDocument/2006/relationships/customXml" Target="../ink/ink373.xml"/><Relationship Id="rId116" Type="http://schemas.openxmlformats.org/officeDocument/2006/relationships/customXml" Target="../ink/ink377.xml"/><Relationship Id="rId20" Type="http://schemas.openxmlformats.org/officeDocument/2006/relationships/customXml" Target="../ink/ink329.xml"/><Relationship Id="rId41" Type="http://schemas.openxmlformats.org/officeDocument/2006/relationships/image" Target="../media/image421.png"/><Relationship Id="rId54" Type="http://schemas.openxmlformats.org/officeDocument/2006/relationships/customXml" Target="../ink/ink346.xml"/><Relationship Id="rId62" Type="http://schemas.openxmlformats.org/officeDocument/2006/relationships/customXml" Target="../ink/ink350.xml"/><Relationship Id="rId70" Type="http://schemas.openxmlformats.org/officeDocument/2006/relationships/customXml" Target="../ink/ink354.xml"/><Relationship Id="rId75" Type="http://schemas.openxmlformats.org/officeDocument/2006/relationships/image" Target="../media/image439.png"/><Relationship Id="rId83" Type="http://schemas.openxmlformats.org/officeDocument/2006/relationships/image" Target="../media/image444.png"/><Relationship Id="rId88" Type="http://schemas.openxmlformats.org/officeDocument/2006/relationships/customXml" Target="../ink/ink363.xml"/><Relationship Id="rId91" Type="http://schemas.openxmlformats.org/officeDocument/2006/relationships/image" Target="../media/image448.png"/><Relationship Id="rId96" Type="http://schemas.openxmlformats.org/officeDocument/2006/relationships/customXml" Target="../ink/ink367.xml"/><Relationship Id="rId111" Type="http://schemas.openxmlformats.org/officeDocument/2006/relationships/image" Target="../media/image459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22.xml"/><Relationship Id="rId15" Type="http://schemas.openxmlformats.org/officeDocument/2006/relationships/image" Target="../media/image405.png"/><Relationship Id="rId23" Type="http://schemas.openxmlformats.org/officeDocument/2006/relationships/image" Target="../media/image409.png"/><Relationship Id="rId28" Type="http://schemas.openxmlformats.org/officeDocument/2006/relationships/customXml" Target="../ink/ink333.xml"/><Relationship Id="rId36" Type="http://schemas.openxmlformats.org/officeDocument/2006/relationships/customXml" Target="../ink/ink337.xml"/><Relationship Id="rId49" Type="http://schemas.openxmlformats.org/officeDocument/2006/relationships/image" Target="../media/image425.png"/><Relationship Id="rId57" Type="http://schemas.openxmlformats.org/officeDocument/2006/relationships/image" Target="../media/image429.png"/><Relationship Id="rId106" Type="http://schemas.openxmlformats.org/officeDocument/2006/relationships/customXml" Target="../ink/ink372.xml"/><Relationship Id="rId114" Type="http://schemas.openxmlformats.org/officeDocument/2006/relationships/customXml" Target="../ink/ink376.xml"/><Relationship Id="rId119" Type="http://schemas.openxmlformats.org/officeDocument/2006/relationships/image" Target="../media/image464.png"/><Relationship Id="rId10" Type="http://schemas.openxmlformats.org/officeDocument/2006/relationships/customXml" Target="../ink/ink324.xml"/><Relationship Id="rId31" Type="http://schemas.openxmlformats.org/officeDocument/2006/relationships/image" Target="../media/image415.png"/><Relationship Id="rId44" Type="http://schemas.openxmlformats.org/officeDocument/2006/relationships/customXml" Target="../ink/ink341.xml"/><Relationship Id="rId52" Type="http://schemas.openxmlformats.org/officeDocument/2006/relationships/customXml" Target="../ink/ink345.xml"/><Relationship Id="rId60" Type="http://schemas.openxmlformats.org/officeDocument/2006/relationships/customXml" Target="../ink/ink349.xml"/><Relationship Id="rId65" Type="http://schemas.openxmlformats.org/officeDocument/2006/relationships/image" Target="../media/image434.png"/><Relationship Id="rId73" Type="http://schemas.openxmlformats.org/officeDocument/2006/relationships/image" Target="../media/image438.png"/><Relationship Id="rId78" Type="http://schemas.openxmlformats.org/officeDocument/2006/relationships/customXml" Target="../ink/ink358.xml"/><Relationship Id="rId81" Type="http://schemas.openxmlformats.org/officeDocument/2006/relationships/image" Target="../media/image443.png"/><Relationship Id="rId86" Type="http://schemas.openxmlformats.org/officeDocument/2006/relationships/customXml" Target="../ink/ink362.xml"/><Relationship Id="rId94" Type="http://schemas.openxmlformats.org/officeDocument/2006/relationships/customXml" Target="../ink/ink366.xml"/><Relationship Id="rId99" Type="http://schemas.openxmlformats.org/officeDocument/2006/relationships/image" Target="../media/image453.png"/><Relationship Id="rId101" Type="http://schemas.openxmlformats.org/officeDocument/2006/relationships/image" Target="../media/image454.png"/><Relationship Id="rId122" Type="http://schemas.openxmlformats.org/officeDocument/2006/relationships/customXml" Target="../ink/ink380.xml"/><Relationship Id="rId4" Type="http://schemas.openxmlformats.org/officeDocument/2006/relationships/customXml" Target="../ink/ink321.xml"/><Relationship Id="rId9" Type="http://schemas.openxmlformats.org/officeDocument/2006/relationships/image" Target="../media/image4020.png"/><Relationship Id="rId13" Type="http://schemas.openxmlformats.org/officeDocument/2006/relationships/image" Target="../media/image404.png"/><Relationship Id="rId18" Type="http://schemas.openxmlformats.org/officeDocument/2006/relationships/customXml" Target="../ink/ink328.xml"/><Relationship Id="rId39" Type="http://schemas.openxmlformats.org/officeDocument/2006/relationships/image" Target="../media/image419.png"/><Relationship Id="rId109" Type="http://schemas.openxmlformats.org/officeDocument/2006/relationships/image" Target="../media/image458.png"/><Relationship Id="rId34" Type="http://schemas.openxmlformats.org/officeDocument/2006/relationships/customXml" Target="../ink/ink336.xml"/><Relationship Id="rId50" Type="http://schemas.openxmlformats.org/officeDocument/2006/relationships/customXml" Target="../ink/ink344.xml"/><Relationship Id="rId55" Type="http://schemas.openxmlformats.org/officeDocument/2006/relationships/image" Target="../media/image428.png"/><Relationship Id="rId76" Type="http://schemas.openxmlformats.org/officeDocument/2006/relationships/customXml" Target="../ink/ink357.xml"/><Relationship Id="rId97" Type="http://schemas.openxmlformats.org/officeDocument/2006/relationships/image" Target="../media/image452.png"/><Relationship Id="rId104" Type="http://schemas.openxmlformats.org/officeDocument/2006/relationships/customXml" Target="../ink/ink371.xml"/><Relationship Id="rId120" Type="http://schemas.openxmlformats.org/officeDocument/2006/relationships/customXml" Target="../ink/ink379.xml"/><Relationship Id="rId7" Type="http://schemas.openxmlformats.org/officeDocument/2006/relationships/image" Target="../media/image4010.png"/><Relationship Id="rId71" Type="http://schemas.openxmlformats.org/officeDocument/2006/relationships/image" Target="../media/image437.png"/><Relationship Id="rId92" Type="http://schemas.openxmlformats.org/officeDocument/2006/relationships/customXml" Target="../ink/ink365.xml"/><Relationship Id="rId2" Type="http://schemas.openxmlformats.org/officeDocument/2006/relationships/customXml" Target="../ink/ink320.xml"/><Relationship Id="rId29" Type="http://schemas.openxmlformats.org/officeDocument/2006/relationships/image" Target="../media/image414.png"/><Relationship Id="rId24" Type="http://schemas.openxmlformats.org/officeDocument/2006/relationships/customXml" Target="../ink/ink331.xml"/><Relationship Id="rId40" Type="http://schemas.openxmlformats.org/officeDocument/2006/relationships/customXml" Target="../ink/ink339.xml"/><Relationship Id="rId45" Type="http://schemas.openxmlformats.org/officeDocument/2006/relationships/image" Target="../media/image423.png"/><Relationship Id="rId66" Type="http://schemas.openxmlformats.org/officeDocument/2006/relationships/customXml" Target="../ink/ink352.xml"/><Relationship Id="rId87" Type="http://schemas.openxmlformats.org/officeDocument/2006/relationships/image" Target="../media/image446.png"/><Relationship Id="rId110" Type="http://schemas.openxmlformats.org/officeDocument/2006/relationships/customXml" Target="../ink/ink374.xml"/><Relationship Id="rId115" Type="http://schemas.openxmlformats.org/officeDocument/2006/relationships/image" Target="../media/image462.png"/></Relationships>
</file>

<file path=ppt/slides/_rels/slide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7.xml.rels><?xml version="1.0" encoding="UTF-8" standalone="yes"?>
<Relationships xmlns="http://schemas.openxmlformats.org/package/2006/relationships"><Relationship Id="rId26" Type="http://schemas.openxmlformats.org/officeDocument/2006/relationships/customXml" Target="../ink/ink393.xml"/><Relationship Id="rId117" Type="http://schemas.openxmlformats.org/officeDocument/2006/relationships/image" Target="../media/image531.png"/><Relationship Id="rId21" Type="http://schemas.openxmlformats.org/officeDocument/2006/relationships/image" Target="../media/image477.png"/><Relationship Id="rId42" Type="http://schemas.openxmlformats.org/officeDocument/2006/relationships/customXml" Target="../ink/ink401.xml"/><Relationship Id="rId47" Type="http://schemas.openxmlformats.org/officeDocument/2006/relationships/image" Target="../media/image492.png"/><Relationship Id="rId63" Type="http://schemas.openxmlformats.org/officeDocument/2006/relationships/image" Target="../media/image501.png"/><Relationship Id="rId68" Type="http://schemas.openxmlformats.org/officeDocument/2006/relationships/customXml" Target="../ink/ink414.xml"/><Relationship Id="rId84" Type="http://schemas.openxmlformats.org/officeDocument/2006/relationships/customXml" Target="../ink/ink422.xml"/><Relationship Id="rId89" Type="http://schemas.openxmlformats.org/officeDocument/2006/relationships/image" Target="../media/image516.png"/><Relationship Id="rId112" Type="http://schemas.openxmlformats.org/officeDocument/2006/relationships/customXml" Target="../ink/ink436.xml"/><Relationship Id="rId133" Type="http://schemas.openxmlformats.org/officeDocument/2006/relationships/image" Target="../media/image539.png"/><Relationship Id="rId16" Type="http://schemas.openxmlformats.org/officeDocument/2006/relationships/customXml" Target="../ink/ink388.xml"/><Relationship Id="rId107" Type="http://schemas.openxmlformats.org/officeDocument/2006/relationships/image" Target="../media/image526.png"/><Relationship Id="rId11" Type="http://schemas.openxmlformats.org/officeDocument/2006/relationships/image" Target="../media/image472.png"/><Relationship Id="rId32" Type="http://schemas.openxmlformats.org/officeDocument/2006/relationships/customXml" Target="../ink/ink396.xml"/><Relationship Id="rId37" Type="http://schemas.openxmlformats.org/officeDocument/2006/relationships/image" Target="../media/image486.png"/><Relationship Id="rId53" Type="http://schemas.openxmlformats.org/officeDocument/2006/relationships/image" Target="../media/image495.png"/><Relationship Id="rId58" Type="http://schemas.openxmlformats.org/officeDocument/2006/relationships/customXml" Target="../ink/ink409.xml"/><Relationship Id="rId74" Type="http://schemas.openxmlformats.org/officeDocument/2006/relationships/customXml" Target="../ink/ink417.xml"/><Relationship Id="rId79" Type="http://schemas.openxmlformats.org/officeDocument/2006/relationships/image" Target="../media/image509.png"/><Relationship Id="rId102" Type="http://schemas.openxmlformats.org/officeDocument/2006/relationships/customXml" Target="../ink/ink431.xml"/><Relationship Id="rId123" Type="http://schemas.openxmlformats.org/officeDocument/2006/relationships/image" Target="../media/image534.png"/><Relationship Id="rId128" Type="http://schemas.openxmlformats.org/officeDocument/2006/relationships/customXml" Target="../ink/ink444.xml"/><Relationship Id="rId5" Type="http://schemas.openxmlformats.org/officeDocument/2006/relationships/image" Target="../media/image468.png"/><Relationship Id="rId90" Type="http://schemas.openxmlformats.org/officeDocument/2006/relationships/customXml" Target="../ink/ink425.xml"/><Relationship Id="rId95" Type="http://schemas.openxmlformats.org/officeDocument/2006/relationships/image" Target="../media/image519.png"/><Relationship Id="rId14" Type="http://schemas.openxmlformats.org/officeDocument/2006/relationships/customXml" Target="../ink/ink387.xml"/><Relationship Id="rId22" Type="http://schemas.openxmlformats.org/officeDocument/2006/relationships/customXml" Target="../ink/ink391.xml"/><Relationship Id="rId27" Type="http://schemas.openxmlformats.org/officeDocument/2006/relationships/image" Target="../media/image481.png"/><Relationship Id="rId30" Type="http://schemas.openxmlformats.org/officeDocument/2006/relationships/customXml" Target="../ink/ink395.xml"/><Relationship Id="rId35" Type="http://schemas.openxmlformats.org/officeDocument/2006/relationships/image" Target="../media/image485.png"/><Relationship Id="rId43" Type="http://schemas.openxmlformats.org/officeDocument/2006/relationships/image" Target="../media/image489.png"/><Relationship Id="rId48" Type="http://schemas.openxmlformats.org/officeDocument/2006/relationships/customXml" Target="../ink/ink404.xml"/><Relationship Id="rId56" Type="http://schemas.openxmlformats.org/officeDocument/2006/relationships/customXml" Target="../ink/ink408.xml"/><Relationship Id="rId64" Type="http://schemas.openxmlformats.org/officeDocument/2006/relationships/customXml" Target="../ink/ink412.xml"/><Relationship Id="rId69" Type="http://schemas.openxmlformats.org/officeDocument/2006/relationships/image" Target="../media/image504.png"/><Relationship Id="rId77" Type="http://schemas.openxmlformats.org/officeDocument/2006/relationships/image" Target="../media/image508.png"/><Relationship Id="rId100" Type="http://schemas.openxmlformats.org/officeDocument/2006/relationships/customXml" Target="../ink/ink430.xml"/><Relationship Id="rId105" Type="http://schemas.openxmlformats.org/officeDocument/2006/relationships/image" Target="../media/image525.png"/><Relationship Id="rId113" Type="http://schemas.openxmlformats.org/officeDocument/2006/relationships/image" Target="../media/image529.png"/><Relationship Id="rId118" Type="http://schemas.openxmlformats.org/officeDocument/2006/relationships/customXml" Target="../ink/ink439.xml"/><Relationship Id="rId126" Type="http://schemas.openxmlformats.org/officeDocument/2006/relationships/customXml" Target="../ink/ink443.xml"/><Relationship Id="rId134" Type="http://schemas.openxmlformats.org/officeDocument/2006/relationships/customXml" Target="../ink/ink447.xml"/><Relationship Id="rId8" Type="http://schemas.openxmlformats.org/officeDocument/2006/relationships/customXml" Target="../ink/ink384.xml"/><Relationship Id="rId51" Type="http://schemas.openxmlformats.org/officeDocument/2006/relationships/image" Target="../media/image494.png"/><Relationship Id="rId72" Type="http://schemas.openxmlformats.org/officeDocument/2006/relationships/customXml" Target="../ink/ink416.xml"/><Relationship Id="rId80" Type="http://schemas.openxmlformats.org/officeDocument/2006/relationships/customXml" Target="../ink/ink420.xml"/><Relationship Id="rId85" Type="http://schemas.openxmlformats.org/officeDocument/2006/relationships/image" Target="../media/image514.png"/><Relationship Id="rId93" Type="http://schemas.openxmlformats.org/officeDocument/2006/relationships/image" Target="../media/image518.png"/><Relationship Id="rId98" Type="http://schemas.openxmlformats.org/officeDocument/2006/relationships/customXml" Target="../ink/ink429.xml"/><Relationship Id="rId121" Type="http://schemas.openxmlformats.org/officeDocument/2006/relationships/image" Target="../media/image533.png"/><Relationship Id="rId3" Type="http://schemas.openxmlformats.org/officeDocument/2006/relationships/image" Target="../media/image467.png"/><Relationship Id="rId12" Type="http://schemas.openxmlformats.org/officeDocument/2006/relationships/customXml" Target="../ink/ink386.xml"/><Relationship Id="rId17" Type="http://schemas.openxmlformats.org/officeDocument/2006/relationships/image" Target="../media/image475.png"/><Relationship Id="rId25" Type="http://schemas.openxmlformats.org/officeDocument/2006/relationships/image" Target="../media/image479.png"/><Relationship Id="rId33" Type="http://schemas.openxmlformats.org/officeDocument/2006/relationships/image" Target="../media/image484.png"/><Relationship Id="rId38" Type="http://schemas.openxmlformats.org/officeDocument/2006/relationships/customXml" Target="../ink/ink399.xml"/><Relationship Id="rId46" Type="http://schemas.openxmlformats.org/officeDocument/2006/relationships/customXml" Target="../ink/ink403.xml"/><Relationship Id="rId59" Type="http://schemas.openxmlformats.org/officeDocument/2006/relationships/image" Target="../media/image498.png"/><Relationship Id="rId67" Type="http://schemas.openxmlformats.org/officeDocument/2006/relationships/image" Target="../media/image503.png"/><Relationship Id="rId103" Type="http://schemas.openxmlformats.org/officeDocument/2006/relationships/image" Target="../media/image524.png"/><Relationship Id="rId108" Type="http://schemas.openxmlformats.org/officeDocument/2006/relationships/customXml" Target="../ink/ink434.xml"/><Relationship Id="rId116" Type="http://schemas.openxmlformats.org/officeDocument/2006/relationships/customXml" Target="../ink/ink438.xml"/><Relationship Id="rId124" Type="http://schemas.openxmlformats.org/officeDocument/2006/relationships/customXml" Target="../ink/ink442.xml"/><Relationship Id="rId129" Type="http://schemas.openxmlformats.org/officeDocument/2006/relationships/image" Target="../media/image537.png"/><Relationship Id="rId20" Type="http://schemas.openxmlformats.org/officeDocument/2006/relationships/customXml" Target="../ink/ink390.xml"/><Relationship Id="rId41" Type="http://schemas.openxmlformats.org/officeDocument/2006/relationships/image" Target="../media/image488.png"/><Relationship Id="rId54" Type="http://schemas.openxmlformats.org/officeDocument/2006/relationships/customXml" Target="../ink/ink407.xml"/><Relationship Id="rId62" Type="http://schemas.openxmlformats.org/officeDocument/2006/relationships/customXml" Target="../ink/ink411.xml"/><Relationship Id="rId70" Type="http://schemas.openxmlformats.org/officeDocument/2006/relationships/customXml" Target="../ink/ink415.xml"/><Relationship Id="rId75" Type="http://schemas.openxmlformats.org/officeDocument/2006/relationships/image" Target="../media/image507.png"/><Relationship Id="rId83" Type="http://schemas.openxmlformats.org/officeDocument/2006/relationships/image" Target="../media/image513.png"/><Relationship Id="rId88" Type="http://schemas.openxmlformats.org/officeDocument/2006/relationships/customXml" Target="../ink/ink424.xml"/><Relationship Id="rId91" Type="http://schemas.openxmlformats.org/officeDocument/2006/relationships/image" Target="../media/image517.png"/><Relationship Id="rId96" Type="http://schemas.openxmlformats.org/officeDocument/2006/relationships/customXml" Target="../ink/ink428.xml"/><Relationship Id="rId111" Type="http://schemas.openxmlformats.org/officeDocument/2006/relationships/image" Target="../media/image528.png"/><Relationship Id="rId132" Type="http://schemas.openxmlformats.org/officeDocument/2006/relationships/customXml" Target="../ink/ink446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83.xml"/><Relationship Id="rId15" Type="http://schemas.openxmlformats.org/officeDocument/2006/relationships/image" Target="../media/image474.png"/><Relationship Id="rId23" Type="http://schemas.openxmlformats.org/officeDocument/2006/relationships/image" Target="../media/image478.png"/><Relationship Id="rId28" Type="http://schemas.openxmlformats.org/officeDocument/2006/relationships/customXml" Target="../ink/ink394.xml"/><Relationship Id="rId36" Type="http://schemas.openxmlformats.org/officeDocument/2006/relationships/customXml" Target="../ink/ink398.xml"/><Relationship Id="rId49" Type="http://schemas.openxmlformats.org/officeDocument/2006/relationships/image" Target="../media/image493.png"/><Relationship Id="rId57" Type="http://schemas.openxmlformats.org/officeDocument/2006/relationships/image" Target="../media/image497.png"/><Relationship Id="rId106" Type="http://schemas.openxmlformats.org/officeDocument/2006/relationships/customXml" Target="../ink/ink433.xml"/><Relationship Id="rId114" Type="http://schemas.openxmlformats.org/officeDocument/2006/relationships/customXml" Target="../ink/ink437.xml"/><Relationship Id="rId119" Type="http://schemas.openxmlformats.org/officeDocument/2006/relationships/image" Target="../media/image532.png"/><Relationship Id="rId127" Type="http://schemas.openxmlformats.org/officeDocument/2006/relationships/image" Target="../media/image536.png"/><Relationship Id="rId10" Type="http://schemas.openxmlformats.org/officeDocument/2006/relationships/customXml" Target="../ink/ink385.xml"/><Relationship Id="rId31" Type="http://schemas.openxmlformats.org/officeDocument/2006/relationships/image" Target="../media/image483.png"/><Relationship Id="rId44" Type="http://schemas.openxmlformats.org/officeDocument/2006/relationships/customXml" Target="../ink/ink402.xml"/><Relationship Id="rId52" Type="http://schemas.openxmlformats.org/officeDocument/2006/relationships/customXml" Target="../ink/ink406.xml"/><Relationship Id="rId60" Type="http://schemas.openxmlformats.org/officeDocument/2006/relationships/customXml" Target="../ink/ink410.xml"/><Relationship Id="rId65" Type="http://schemas.openxmlformats.org/officeDocument/2006/relationships/image" Target="../media/image502.png"/><Relationship Id="rId73" Type="http://schemas.openxmlformats.org/officeDocument/2006/relationships/image" Target="../media/image506.png"/><Relationship Id="rId78" Type="http://schemas.openxmlformats.org/officeDocument/2006/relationships/customXml" Target="../ink/ink419.xml"/><Relationship Id="rId81" Type="http://schemas.openxmlformats.org/officeDocument/2006/relationships/image" Target="../media/image512.png"/><Relationship Id="rId86" Type="http://schemas.openxmlformats.org/officeDocument/2006/relationships/customXml" Target="../ink/ink423.xml"/><Relationship Id="rId94" Type="http://schemas.openxmlformats.org/officeDocument/2006/relationships/customXml" Target="../ink/ink427.xml"/><Relationship Id="rId99" Type="http://schemas.openxmlformats.org/officeDocument/2006/relationships/image" Target="../media/image522.png"/><Relationship Id="rId101" Type="http://schemas.openxmlformats.org/officeDocument/2006/relationships/image" Target="../media/image523.png"/><Relationship Id="rId122" Type="http://schemas.openxmlformats.org/officeDocument/2006/relationships/customXml" Target="../ink/ink441.xml"/><Relationship Id="rId130" Type="http://schemas.openxmlformats.org/officeDocument/2006/relationships/customXml" Target="../ink/ink445.xml"/><Relationship Id="rId135" Type="http://schemas.openxmlformats.org/officeDocument/2006/relationships/image" Target="../media/image540.png"/><Relationship Id="rId4" Type="http://schemas.openxmlformats.org/officeDocument/2006/relationships/customXml" Target="../ink/ink382.xml"/><Relationship Id="rId9" Type="http://schemas.openxmlformats.org/officeDocument/2006/relationships/image" Target="../media/image471.png"/><Relationship Id="rId13" Type="http://schemas.openxmlformats.org/officeDocument/2006/relationships/image" Target="../media/image473.png"/><Relationship Id="rId18" Type="http://schemas.openxmlformats.org/officeDocument/2006/relationships/customXml" Target="../ink/ink389.xml"/><Relationship Id="rId39" Type="http://schemas.openxmlformats.org/officeDocument/2006/relationships/image" Target="../media/image487.png"/><Relationship Id="rId109" Type="http://schemas.openxmlformats.org/officeDocument/2006/relationships/image" Target="../media/image527.png"/><Relationship Id="rId34" Type="http://schemas.openxmlformats.org/officeDocument/2006/relationships/customXml" Target="../ink/ink397.xml"/><Relationship Id="rId50" Type="http://schemas.openxmlformats.org/officeDocument/2006/relationships/customXml" Target="../ink/ink405.xml"/><Relationship Id="rId55" Type="http://schemas.openxmlformats.org/officeDocument/2006/relationships/image" Target="../media/image496.png"/><Relationship Id="rId76" Type="http://schemas.openxmlformats.org/officeDocument/2006/relationships/customXml" Target="../ink/ink418.xml"/><Relationship Id="rId97" Type="http://schemas.openxmlformats.org/officeDocument/2006/relationships/image" Target="../media/image521.png"/><Relationship Id="rId104" Type="http://schemas.openxmlformats.org/officeDocument/2006/relationships/customXml" Target="../ink/ink432.xml"/><Relationship Id="rId120" Type="http://schemas.openxmlformats.org/officeDocument/2006/relationships/customXml" Target="../ink/ink440.xml"/><Relationship Id="rId125" Type="http://schemas.openxmlformats.org/officeDocument/2006/relationships/image" Target="../media/image535.png"/><Relationship Id="rId7" Type="http://schemas.openxmlformats.org/officeDocument/2006/relationships/image" Target="../media/image469.png"/><Relationship Id="rId71" Type="http://schemas.openxmlformats.org/officeDocument/2006/relationships/image" Target="../media/image505.png"/><Relationship Id="rId92" Type="http://schemas.openxmlformats.org/officeDocument/2006/relationships/customXml" Target="../ink/ink426.xml"/><Relationship Id="rId2" Type="http://schemas.openxmlformats.org/officeDocument/2006/relationships/customXml" Target="../ink/ink381.xml"/><Relationship Id="rId29" Type="http://schemas.openxmlformats.org/officeDocument/2006/relationships/image" Target="../media/image482.png"/><Relationship Id="rId24" Type="http://schemas.openxmlformats.org/officeDocument/2006/relationships/customXml" Target="../ink/ink392.xml"/><Relationship Id="rId40" Type="http://schemas.openxmlformats.org/officeDocument/2006/relationships/customXml" Target="../ink/ink400.xml"/><Relationship Id="rId45" Type="http://schemas.openxmlformats.org/officeDocument/2006/relationships/image" Target="../media/image491.png"/><Relationship Id="rId66" Type="http://schemas.openxmlformats.org/officeDocument/2006/relationships/customXml" Target="../ink/ink413.xml"/><Relationship Id="rId87" Type="http://schemas.openxmlformats.org/officeDocument/2006/relationships/image" Target="../media/image515.png"/><Relationship Id="rId110" Type="http://schemas.openxmlformats.org/officeDocument/2006/relationships/customXml" Target="../ink/ink435.xml"/><Relationship Id="rId115" Type="http://schemas.openxmlformats.org/officeDocument/2006/relationships/image" Target="../media/image530.png"/><Relationship Id="rId131" Type="http://schemas.openxmlformats.org/officeDocument/2006/relationships/image" Target="../media/image538.png"/><Relationship Id="rId61" Type="http://schemas.openxmlformats.org/officeDocument/2006/relationships/image" Target="../media/image499.png"/><Relationship Id="rId82" Type="http://schemas.openxmlformats.org/officeDocument/2006/relationships/customXml" Target="../ink/ink421.xml"/><Relationship Id="rId19" Type="http://schemas.openxmlformats.org/officeDocument/2006/relationships/image" Target="../media/image476.png"/></Relationships>
</file>

<file path=ppt/slides/_rels/slide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9.xml.rels><?xml version="1.0" encoding="UTF-8" standalone="yes"?>
<Relationships xmlns="http://schemas.openxmlformats.org/package/2006/relationships"><Relationship Id="rId26" Type="http://schemas.openxmlformats.org/officeDocument/2006/relationships/customXml" Target="../ink/ink460.xml"/><Relationship Id="rId21" Type="http://schemas.openxmlformats.org/officeDocument/2006/relationships/image" Target="../media/image550.png"/><Relationship Id="rId42" Type="http://schemas.openxmlformats.org/officeDocument/2006/relationships/customXml" Target="../ink/ink468.xml"/><Relationship Id="rId47" Type="http://schemas.openxmlformats.org/officeDocument/2006/relationships/image" Target="../media/image563.png"/><Relationship Id="rId63" Type="http://schemas.openxmlformats.org/officeDocument/2006/relationships/image" Target="../media/image571.png"/><Relationship Id="rId68" Type="http://schemas.openxmlformats.org/officeDocument/2006/relationships/customXml" Target="../ink/ink481.xml"/><Relationship Id="rId84" Type="http://schemas.openxmlformats.org/officeDocument/2006/relationships/customXml" Target="../ink/ink489.xml"/><Relationship Id="rId89" Type="http://schemas.openxmlformats.org/officeDocument/2006/relationships/image" Target="../media/image583.png"/><Relationship Id="rId7" Type="http://schemas.openxmlformats.org/officeDocument/2006/relationships/image" Target="../media/image543.png"/><Relationship Id="rId71" Type="http://schemas.openxmlformats.org/officeDocument/2006/relationships/image" Target="../media/image575.png"/><Relationship Id="rId92" Type="http://schemas.openxmlformats.org/officeDocument/2006/relationships/customXml" Target="../ink/ink493.xml"/><Relationship Id="rId2" Type="http://schemas.openxmlformats.org/officeDocument/2006/relationships/customXml" Target="../ink/ink448.xml"/><Relationship Id="rId16" Type="http://schemas.openxmlformats.org/officeDocument/2006/relationships/customXml" Target="../ink/ink455.xml"/><Relationship Id="rId29" Type="http://schemas.openxmlformats.org/officeDocument/2006/relationships/image" Target="../media/image554.png"/><Relationship Id="rId11" Type="http://schemas.openxmlformats.org/officeDocument/2006/relationships/image" Target="../media/image545.png"/><Relationship Id="rId24" Type="http://schemas.openxmlformats.org/officeDocument/2006/relationships/customXml" Target="../ink/ink459.xml"/><Relationship Id="rId32" Type="http://schemas.openxmlformats.org/officeDocument/2006/relationships/customXml" Target="../ink/ink463.xml"/><Relationship Id="rId37" Type="http://schemas.openxmlformats.org/officeDocument/2006/relationships/image" Target="../media/image558.png"/><Relationship Id="rId40" Type="http://schemas.openxmlformats.org/officeDocument/2006/relationships/customXml" Target="../ink/ink467.xml"/><Relationship Id="rId45" Type="http://schemas.openxmlformats.org/officeDocument/2006/relationships/image" Target="../media/image562.png"/><Relationship Id="rId53" Type="http://schemas.openxmlformats.org/officeDocument/2006/relationships/image" Target="../media/image566.png"/><Relationship Id="rId58" Type="http://schemas.openxmlformats.org/officeDocument/2006/relationships/customXml" Target="../ink/ink476.xml"/><Relationship Id="rId66" Type="http://schemas.openxmlformats.org/officeDocument/2006/relationships/customXml" Target="../ink/ink480.xml"/><Relationship Id="rId74" Type="http://schemas.openxmlformats.org/officeDocument/2006/relationships/customXml" Target="../ink/ink484.xml"/><Relationship Id="rId79" Type="http://schemas.openxmlformats.org/officeDocument/2006/relationships/image" Target="../media/image433.png"/><Relationship Id="rId87" Type="http://schemas.openxmlformats.org/officeDocument/2006/relationships/image" Target="../media/image582.png"/><Relationship Id="rId102" Type="http://schemas.openxmlformats.org/officeDocument/2006/relationships/customXml" Target="../ink/ink498.xml"/><Relationship Id="rId5" Type="http://schemas.openxmlformats.org/officeDocument/2006/relationships/image" Target="../media/image542.png"/><Relationship Id="rId61" Type="http://schemas.openxmlformats.org/officeDocument/2006/relationships/image" Target="../media/image570.png"/><Relationship Id="rId82" Type="http://schemas.openxmlformats.org/officeDocument/2006/relationships/customXml" Target="../ink/ink488.xml"/><Relationship Id="rId90" Type="http://schemas.openxmlformats.org/officeDocument/2006/relationships/customXml" Target="../ink/ink492.xml"/><Relationship Id="rId95" Type="http://schemas.openxmlformats.org/officeDocument/2006/relationships/image" Target="../media/image586.png"/><Relationship Id="rId19" Type="http://schemas.openxmlformats.org/officeDocument/2006/relationships/image" Target="../media/image549.png"/><Relationship Id="rId14" Type="http://schemas.openxmlformats.org/officeDocument/2006/relationships/customXml" Target="../ink/ink454.xml"/><Relationship Id="rId22" Type="http://schemas.openxmlformats.org/officeDocument/2006/relationships/customXml" Target="../ink/ink458.xml"/><Relationship Id="rId27" Type="http://schemas.openxmlformats.org/officeDocument/2006/relationships/image" Target="../media/image553.png"/><Relationship Id="rId30" Type="http://schemas.openxmlformats.org/officeDocument/2006/relationships/customXml" Target="../ink/ink462.xml"/><Relationship Id="rId35" Type="http://schemas.openxmlformats.org/officeDocument/2006/relationships/image" Target="../media/image557.png"/><Relationship Id="rId43" Type="http://schemas.openxmlformats.org/officeDocument/2006/relationships/image" Target="../media/image561.png"/><Relationship Id="rId48" Type="http://schemas.openxmlformats.org/officeDocument/2006/relationships/customXml" Target="../ink/ink471.xml"/><Relationship Id="rId56" Type="http://schemas.openxmlformats.org/officeDocument/2006/relationships/customXml" Target="../ink/ink475.xml"/><Relationship Id="rId64" Type="http://schemas.openxmlformats.org/officeDocument/2006/relationships/customXml" Target="../ink/ink479.xml"/><Relationship Id="rId69" Type="http://schemas.openxmlformats.org/officeDocument/2006/relationships/image" Target="../media/image574.png"/><Relationship Id="rId77" Type="http://schemas.openxmlformats.org/officeDocument/2006/relationships/image" Target="../media/image578.png"/><Relationship Id="rId100" Type="http://schemas.openxmlformats.org/officeDocument/2006/relationships/customXml" Target="../ink/ink497.xml"/><Relationship Id="rId105" Type="http://schemas.openxmlformats.org/officeDocument/2006/relationships/image" Target="../media/image591.png"/><Relationship Id="rId8" Type="http://schemas.openxmlformats.org/officeDocument/2006/relationships/customXml" Target="../ink/ink451.xml"/><Relationship Id="rId51" Type="http://schemas.openxmlformats.org/officeDocument/2006/relationships/image" Target="../media/image565.png"/><Relationship Id="rId72" Type="http://schemas.openxmlformats.org/officeDocument/2006/relationships/customXml" Target="../ink/ink483.xml"/><Relationship Id="rId80" Type="http://schemas.openxmlformats.org/officeDocument/2006/relationships/customXml" Target="../ink/ink487.xml"/><Relationship Id="rId85" Type="http://schemas.openxmlformats.org/officeDocument/2006/relationships/image" Target="../media/image581.png"/><Relationship Id="rId93" Type="http://schemas.openxmlformats.org/officeDocument/2006/relationships/image" Target="../media/image585.png"/><Relationship Id="rId98" Type="http://schemas.openxmlformats.org/officeDocument/2006/relationships/customXml" Target="../ink/ink496.xml"/><Relationship Id="rId3" Type="http://schemas.openxmlformats.org/officeDocument/2006/relationships/image" Target="../media/image541.png"/><Relationship Id="rId12" Type="http://schemas.openxmlformats.org/officeDocument/2006/relationships/customXml" Target="../ink/ink453.xml"/><Relationship Id="rId17" Type="http://schemas.openxmlformats.org/officeDocument/2006/relationships/image" Target="../media/image548.png"/><Relationship Id="rId25" Type="http://schemas.openxmlformats.org/officeDocument/2006/relationships/image" Target="../media/image552.png"/><Relationship Id="rId33" Type="http://schemas.openxmlformats.org/officeDocument/2006/relationships/image" Target="../media/image556.png"/><Relationship Id="rId38" Type="http://schemas.openxmlformats.org/officeDocument/2006/relationships/customXml" Target="../ink/ink466.xml"/><Relationship Id="rId46" Type="http://schemas.openxmlformats.org/officeDocument/2006/relationships/customXml" Target="../ink/ink470.xml"/><Relationship Id="rId59" Type="http://schemas.openxmlformats.org/officeDocument/2006/relationships/image" Target="../media/image569.png"/><Relationship Id="rId67" Type="http://schemas.openxmlformats.org/officeDocument/2006/relationships/image" Target="../media/image573.png"/><Relationship Id="rId103" Type="http://schemas.openxmlformats.org/officeDocument/2006/relationships/image" Target="../media/image590.png"/><Relationship Id="rId20" Type="http://schemas.openxmlformats.org/officeDocument/2006/relationships/customXml" Target="../ink/ink457.xml"/><Relationship Id="rId41" Type="http://schemas.openxmlformats.org/officeDocument/2006/relationships/image" Target="../media/image560.png"/><Relationship Id="rId54" Type="http://schemas.openxmlformats.org/officeDocument/2006/relationships/customXml" Target="../ink/ink474.xml"/><Relationship Id="rId62" Type="http://schemas.openxmlformats.org/officeDocument/2006/relationships/customXml" Target="../ink/ink478.xml"/><Relationship Id="rId70" Type="http://schemas.openxmlformats.org/officeDocument/2006/relationships/customXml" Target="../ink/ink482.xml"/><Relationship Id="rId75" Type="http://schemas.openxmlformats.org/officeDocument/2006/relationships/image" Target="../media/image577.png"/><Relationship Id="rId83" Type="http://schemas.openxmlformats.org/officeDocument/2006/relationships/image" Target="../media/image580.png"/><Relationship Id="rId88" Type="http://schemas.openxmlformats.org/officeDocument/2006/relationships/customXml" Target="../ink/ink491.xml"/><Relationship Id="rId91" Type="http://schemas.openxmlformats.org/officeDocument/2006/relationships/image" Target="../media/image584.png"/><Relationship Id="rId96" Type="http://schemas.openxmlformats.org/officeDocument/2006/relationships/customXml" Target="../ink/ink495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450.xml"/><Relationship Id="rId15" Type="http://schemas.openxmlformats.org/officeDocument/2006/relationships/image" Target="../media/image547.png"/><Relationship Id="rId23" Type="http://schemas.openxmlformats.org/officeDocument/2006/relationships/image" Target="../media/image551.png"/><Relationship Id="rId28" Type="http://schemas.openxmlformats.org/officeDocument/2006/relationships/customXml" Target="../ink/ink461.xml"/><Relationship Id="rId36" Type="http://schemas.openxmlformats.org/officeDocument/2006/relationships/customXml" Target="../ink/ink465.xml"/><Relationship Id="rId49" Type="http://schemas.openxmlformats.org/officeDocument/2006/relationships/image" Target="../media/image564.png"/><Relationship Id="rId57" Type="http://schemas.openxmlformats.org/officeDocument/2006/relationships/image" Target="../media/image568.png"/><Relationship Id="rId10" Type="http://schemas.openxmlformats.org/officeDocument/2006/relationships/customXml" Target="../ink/ink452.xml"/><Relationship Id="rId31" Type="http://schemas.openxmlformats.org/officeDocument/2006/relationships/image" Target="../media/image555.png"/><Relationship Id="rId44" Type="http://schemas.openxmlformats.org/officeDocument/2006/relationships/customXml" Target="../ink/ink469.xml"/><Relationship Id="rId52" Type="http://schemas.openxmlformats.org/officeDocument/2006/relationships/customXml" Target="../ink/ink473.xml"/><Relationship Id="rId60" Type="http://schemas.openxmlformats.org/officeDocument/2006/relationships/customXml" Target="../ink/ink477.xml"/><Relationship Id="rId65" Type="http://schemas.openxmlformats.org/officeDocument/2006/relationships/image" Target="../media/image572.png"/><Relationship Id="rId73" Type="http://schemas.openxmlformats.org/officeDocument/2006/relationships/image" Target="../media/image576.png"/><Relationship Id="rId78" Type="http://schemas.openxmlformats.org/officeDocument/2006/relationships/customXml" Target="../ink/ink486.xml"/><Relationship Id="rId81" Type="http://schemas.openxmlformats.org/officeDocument/2006/relationships/image" Target="../media/image579.png"/><Relationship Id="rId86" Type="http://schemas.openxmlformats.org/officeDocument/2006/relationships/customXml" Target="../ink/ink490.xml"/><Relationship Id="rId94" Type="http://schemas.openxmlformats.org/officeDocument/2006/relationships/customXml" Target="../ink/ink494.xml"/><Relationship Id="rId99" Type="http://schemas.openxmlformats.org/officeDocument/2006/relationships/image" Target="../media/image588.png"/><Relationship Id="rId101" Type="http://schemas.openxmlformats.org/officeDocument/2006/relationships/image" Target="../media/image589.png"/><Relationship Id="rId4" Type="http://schemas.openxmlformats.org/officeDocument/2006/relationships/customXml" Target="../ink/ink449.xml"/><Relationship Id="rId9" Type="http://schemas.openxmlformats.org/officeDocument/2006/relationships/image" Target="../media/image544.png"/><Relationship Id="rId13" Type="http://schemas.openxmlformats.org/officeDocument/2006/relationships/image" Target="../media/image546.png"/><Relationship Id="rId18" Type="http://schemas.openxmlformats.org/officeDocument/2006/relationships/customXml" Target="../ink/ink456.xml"/><Relationship Id="rId39" Type="http://schemas.openxmlformats.org/officeDocument/2006/relationships/image" Target="../media/image559.png"/><Relationship Id="rId34" Type="http://schemas.openxmlformats.org/officeDocument/2006/relationships/customXml" Target="../ink/ink464.xml"/><Relationship Id="rId50" Type="http://schemas.openxmlformats.org/officeDocument/2006/relationships/customXml" Target="../ink/ink472.xml"/><Relationship Id="rId55" Type="http://schemas.openxmlformats.org/officeDocument/2006/relationships/image" Target="../media/image567.png"/><Relationship Id="rId76" Type="http://schemas.openxmlformats.org/officeDocument/2006/relationships/customXml" Target="../ink/ink485.xml"/><Relationship Id="rId97" Type="http://schemas.openxmlformats.org/officeDocument/2006/relationships/image" Target="../media/image587.png"/><Relationship Id="rId104" Type="http://schemas.openxmlformats.org/officeDocument/2006/relationships/customXml" Target="../ink/ink499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2.png"/><Relationship Id="rId1" Type="http://schemas.openxmlformats.org/officeDocument/2006/relationships/slideLayout" Target="../slideLayouts/slideLayout2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2.png"/><Relationship Id="rId1" Type="http://schemas.openxmlformats.org/officeDocument/2006/relationships/slideLayout" Target="../slideLayouts/slideLayout2.xml"/></Relationships>
</file>

<file path=ppt/slides/_rels/slide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3.png"/><Relationship Id="rId1" Type="http://schemas.openxmlformats.org/officeDocument/2006/relationships/slideLayout" Target="../slideLayouts/slideLayout2.xml"/></Relationships>
</file>

<file path=ppt/slides/_rels/slide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4.png"/><Relationship Id="rId1" Type="http://schemas.openxmlformats.org/officeDocument/2006/relationships/slideLayout" Target="../slideLayouts/slideLayout2.xml"/></Relationships>
</file>

<file path=ppt/slides/_rels/slide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5.png"/><Relationship Id="rId1" Type="http://schemas.openxmlformats.org/officeDocument/2006/relationships/slideLayout" Target="../slideLayouts/slideLayout2.xml"/></Relationships>
</file>

<file path=ppt/slides/_rels/slide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BBE00-1CD3-377E-4235-11ED936581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Revision Flashcards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3D9247-005A-4810-924D-3CAE39B303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Higher</a:t>
            </a:r>
          </a:p>
        </p:txBody>
      </p:sp>
    </p:spTree>
    <p:extLst>
      <p:ext uri="{BB962C8B-B14F-4D97-AF65-F5344CB8AC3E}">
        <p14:creationId xmlns:p14="http://schemas.microsoft.com/office/powerpoint/2010/main" val="3294575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BCB54-BD8E-1895-3991-AB31D1AAF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6FBB4-12DE-C9D3-1A67-AD1A71B15F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Number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50141-B5E9-4720-60E5-FB98DB1316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Higher</a:t>
            </a:r>
          </a:p>
        </p:txBody>
      </p:sp>
    </p:spTree>
    <p:extLst>
      <p:ext uri="{BB962C8B-B14F-4D97-AF65-F5344CB8AC3E}">
        <p14:creationId xmlns:p14="http://schemas.microsoft.com/office/powerpoint/2010/main" val="3461329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14A3C-4FD8-C122-CDB8-1CD2373EB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Square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E1181-69CA-C3DA-30BB-65E22F8235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10 square numbers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8562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095EB-8563-621A-C37C-0C47D3729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5A408-AA61-A22C-C6D2-35482FEEF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Square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8B305-012D-7115-F348-73D241ED2B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10 square numbers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1, 4, 9, 16, 25, 36, 49, 64, 81, 100</a:t>
            </a:r>
          </a:p>
        </p:txBody>
      </p:sp>
    </p:spTree>
    <p:extLst>
      <p:ext uri="{BB962C8B-B14F-4D97-AF65-F5344CB8AC3E}">
        <p14:creationId xmlns:p14="http://schemas.microsoft.com/office/powerpoint/2010/main" val="2910933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AEC45-7436-1CD7-ED33-148561A2D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C6995-52DF-D0AF-1D79-18283C7FF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Prime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5EEAE-CAAA-6B15-AFCE-D6F2157A3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10 prime numbers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5439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D9F06-EF5F-9DE3-2FD6-0B2C06212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B51B6-AC98-0383-20C7-3EB644672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Prime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123AF-BEE4-AF79-3FCB-BB65C6AAF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10 prime numbers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2, 3, 5, 7, 11, 13, 17, 19, 23, 29</a:t>
            </a:r>
          </a:p>
        </p:txBody>
      </p:sp>
    </p:spTree>
    <p:extLst>
      <p:ext uri="{BB962C8B-B14F-4D97-AF65-F5344CB8AC3E}">
        <p14:creationId xmlns:p14="http://schemas.microsoft.com/office/powerpoint/2010/main" val="3364830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CD6F49-6DCE-AE83-DFFA-47C9D5F39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C24F2-AA0A-73E2-A222-7270E8905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Multiplying by decimals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C21B93-B2DB-AAE0-631D-71A5386763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0.4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×0.32</m:t>
                    </m:r>
                  </m:oMath>
                </a14:m>
                <a:r>
                  <a:rPr lang="en-GB" dirty="0"/>
                  <a:t> without a calculator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C21B93-B2DB-AAE0-631D-71A5386763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8544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ADB49-7DEA-EF72-6A93-B27E1384B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Multiplying by decimals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83EC5BA-4AA2-293A-A9A8-A233B2D9575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0.4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×0.32</m:t>
                    </m:r>
                  </m:oMath>
                </a14:m>
                <a:r>
                  <a:rPr lang="en-GB" dirty="0"/>
                  <a:t> without a calculator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b="0" dirty="0"/>
                  <a:t>	          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×32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83EC5BA-4AA2-293A-A9A8-A233B2D957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oup 18">
            <a:extLst>
              <a:ext uri="{FF2B5EF4-FFF2-40B4-BE49-F238E27FC236}">
                <a16:creationId xmlns:a16="http://schemas.microsoft.com/office/drawing/2014/main" id="{93747B0C-9157-C81A-07C2-110880B2DB2C}"/>
              </a:ext>
            </a:extLst>
          </p:cNvPr>
          <p:cNvGrpSpPr/>
          <p:nvPr/>
        </p:nvGrpSpPr>
        <p:grpSpPr>
          <a:xfrm>
            <a:off x="2020162" y="2269152"/>
            <a:ext cx="688320" cy="554400"/>
            <a:chOff x="2020162" y="2269152"/>
            <a:chExt cx="688320" cy="554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01FD23BB-3BAD-B666-06C8-B5CF6225E704}"/>
                    </a:ext>
                  </a:extLst>
                </p14:cNvPr>
                <p14:cNvContentPartPr/>
                <p14:nvPr/>
              </p14:nvContentPartPr>
              <p14:xfrm>
                <a:off x="2582482" y="2269152"/>
                <a:ext cx="54000" cy="48888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01FD23BB-3BAD-B666-06C8-B5CF6225E704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564842" y="2251512"/>
                  <a:ext cx="89640" cy="524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B3C7ABCC-9CE7-C42E-2849-20113EC0919A}"/>
                    </a:ext>
                  </a:extLst>
                </p14:cNvPr>
                <p14:cNvContentPartPr/>
                <p14:nvPr/>
              </p14:nvContentPartPr>
              <p14:xfrm>
                <a:off x="2546842" y="2721672"/>
                <a:ext cx="161640" cy="10188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B3C7ABCC-9CE7-C42E-2849-20113EC0919A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528842" y="2704032"/>
                  <a:ext cx="197280" cy="13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45CB21B4-A528-529E-3E5D-F10E1FE3F7A6}"/>
                    </a:ext>
                  </a:extLst>
                </p14:cNvPr>
                <p14:cNvContentPartPr/>
                <p14:nvPr/>
              </p14:nvContentPartPr>
              <p14:xfrm>
                <a:off x="2020162" y="2457072"/>
                <a:ext cx="114840" cy="12996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45CB21B4-A528-529E-3E5D-F10E1FE3F7A6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002522" y="2439432"/>
                  <a:ext cx="150480" cy="165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5D53E5C7-9CC5-5BD3-13FF-E14A7735478E}"/>
                    </a:ext>
                  </a:extLst>
                </p14:cNvPr>
                <p14:cNvContentPartPr/>
                <p14:nvPr/>
              </p14:nvContentPartPr>
              <p14:xfrm>
                <a:off x="2066242" y="2441592"/>
                <a:ext cx="63360" cy="14580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5D53E5C7-9CC5-5BD3-13FF-E14A7735478E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048602" y="2423592"/>
                  <a:ext cx="99000" cy="181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5ACB0781-67BC-626C-DF2E-890303833C28}"/>
                    </a:ext>
                  </a:extLst>
                </p14:cNvPr>
                <p14:cNvContentPartPr/>
                <p14:nvPr/>
              </p14:nvContentPartPr>
              <p14:xfrm>
                <a:off x="2230042" y="2440512"/>
                <a:ext cx="28080" cy="16596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5ACB0781-67BC-626C-DF2E-890303833C28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212042" y="2422512"/>
                  <a:ext cx="63720" cy="20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7B678266-10C0-2A8C-5163-D921C285F20E}"/>
                    </a:ext>
                  </a:extLst>
                </p14:cNvPr>
                <p14:cNvContentPartPr/>
                <p14:nvPr/>
              </p14:nvContentPartPr>
              <p14:xfrm>
                <a:off x="2318962" y="2447712"/>
                <a:ext cx="95040" cy="14004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7B678266-10C0-2A8C-5163-D921C285F20E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2301322" y="2429712"/>
                  <a:ext cx="130680" cy="175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4C136E9-5195-4A93-96C8-BFA660CF82CA}"/>
              </a:ext>
            </a:extLst>
          </p:cNvPr>
          <p:cNvGrpSpPr/>
          <p:nvPr/>
        </p:nvGrpSpPr>
        <p:grpSpPr>
          <a:xfrm>
            <a:off x="3555202" y="2273112"/>
            <a:ext cx="744120" cy="565560"/>
            <a:chOff x="3555202" y="2273112"/>
            <a:chExt cx="744120" cy="565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F613368C-1B11-0FD1-08C5-DA56EC1A940B}"/>
                    </a:ext>
                  </a:extLst>
                </p14:cNvPr>
                <p14:cNvContentPartPr/>
                <p14:nvPr/>
              </p14:nvContentPartPr>
              <p14:xfrm>
                <a:off x="3622882" y="2273112"/>
                <a:ext cx="34200" cy="53100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F613368C-1B11-0FD1-08C5-DA56EC1A940B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605242" y="2255112"/>
                  <a:ext cx="69840" cy="56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0521CF41-10AC-E083-3D76-94504BB90042}"/>
                    </a:ext>
                  </a:extLst>
                </p14:cNvPr>
                <p14:cNvContentPartPr/>
                <p14:nvPr/>
              </p14:nvContentPartPr>
              <p14:xfrm>
                <a:off x="3555202" y="2743992"/>
                <a:ext cx="150840" cy="9468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0521CF41-10AC-E083-3D76-94504BB90042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3537202" y="2726352"/>
                  <a:ext cx="186480" cy="13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A24FB732-7284-A671-BCD9-8EA6B9B8A875}"/>
                    </a:ext>
                  </a:extLst>
                </p14:cNvPr>
                <p14:cNvContentPartPr/>
                <p14:nvPr/>
              </p14:nvContentPartPr>
              <p14:xfrm>
                <a:off x="3772282" y="2440512"/>
                <a:ext cx="119880" cy="12852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A24FB732-7284-A671-BCD9-8EA6B9B8A875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3754642" y="2422512"/>
                  <a:ext cx="155520" cy="16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C9296EA8-5987-F2FA-F600-B50134A55CBD}"/>
                    </a:ext>
                  </a:extLst>
                </p14:cNvPr>
                <p14:cNvContentPartPr/>
                <p14:nvPr/>
              </p14:nvContentPartPr>
              <p14:xfrm>
                <a:off x="3803962" y="2430072"/>
                <a:ext cx="74160" cy="14544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C9296EA8-5987-F2FA-F600-B50134A55CBD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3785962" y="2412072"/>
                  <a:ext cx="109800" cy="18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6C0ED9FC-1C8D-A718-B0F5-D14F1D89035E}"/>
                    </a:ext>
                  </a:extLst>
                </p14:cNvPr>
                <p14:cNvContentPartPr/>
                <p14:nvPr/>
              </p14:nvContentPartPr>
              <p14:xfrm>
                <a:off x="3950122" y="2430072"/>
                <a:ext cx="18720" cy="14004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6C0ED9FC-1C8D-A718-B0F5-D14F1D89035E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3932122" y="2412072"/>
                  <a:ext cx="54360" cy="17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A47EC858-2F80-F037-9513-48698D46FC12}"/>
                    </a:ext>
                  </a:extLst>
                </p14:cNvPr>
                <p14:cNvContentPartPr/>
                <p14:nvPr/>
              </p14:nvContentPartPr>
              <p14:xfrm>
                <a:off x="4014922" y="2427192"/>
                <a:ext cx="98640" cy="13932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A47EC858-2F80-F037-9513-48698D46FC12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3997282" y="2409552"/>
                  <a:ext cx="134280" cy="174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5855B04D-66F9-ADB8-0681-21EFD00B874A}"/>
                    </a:ext>
                  </a:extLst>
                </p14:cNvPr>
                <p14:cNvContentPartPr/>
                <p14:nvPr/>
              </p14:nvContentPartPr>
              <p14:xfrm>
                <a:off x="4134442" y="2395872"/>
                <a:ext cx="164880" cy="16020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5855B04D-66F9-ADB8-0681-21EFD00B874A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4116802" y="2377872"/>
                  <a:ext cx="200520" cy="195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E1C112F3-92FC-37AB-E555-CC8F11364669}"/>
              </a:ext>
            </a:extLst>
          </p:cNvPr>
          <p:cNvGrpSpPr/>
          <p:nvPr/>
        </p:nvGrpSpPr>
        <p:grpSpPr>
          <a:xfrm>
            <a:off x="3082882" y="3658392"/>
            <a:ext cx="516240" cy="316440"/>
            <a:chOff x="3082882" y="3658392"/>
            <a:chExt cx="516240" cy="316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681CFC08-F266-2817-4041-86D1E2B4DBD6}"/>
                    </a:ext>
                  </a:extLst>
                </p14:cNvPr>
                <p14:cNvContentPartPr/>
                <p14:nvPr/>
              </p14:nvContentPartPr>
              <p14:xfrm>
                <a:off x="3082882" y="3658392"/>
                <a:ext cx="206640" cy="31644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681CFC08-F266-2817-4041-86D1E2B4DBD6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3073882" y="3649392"/>
                  <a:ext cx="224280" cy="33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B0A3F827-8726-EC5F-DE97-5E08A13273DC}"/>
                    </a:ext>
                  </a:extLst>
                </p14:cNvPr>
                <p14:cNvContentPartPr/>
                <p14:nvPr/>
              </p14:nvContentPartPr>
              <p14:xfrm>
                <a:off x="3390322" y="3682512"/>
                <a:ext cx="208800" cy="25164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B0A3F827-8726-EC5F-DE97-5E08A13273DC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3381682" y="3673872"/>
                  <a:ext cx="226440" cy="269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6A7396E-C661-4545-83FB-BC4941D82AF6}"/>
              </a:ext>
            </a:extLst>
          </p:cNvPr>
          <p:cNvGrpSpPr/>
          <p:nvPr/>
        </p:nvGrpSpPr>
        <p:grpSpPr>
          <a:xfrm>
            <a:off x="3471322" y="4170672"/>
            <a:ext cx="180720" cy="270720"/>
            <a:chOff x="3471322" y="4170672"/>
            <a:chExt cx="180720" cy="270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8B043BCD-FF72-4AA7-2CAD-E7B29EE2CF95}"/>
                    </a:ext>
                  </a:extLst>
                </p14:cNvPr>
                <p14:cNvContentPartPr/>
                <p14:nvPr/>
              </p14:nvContentPartPr>
              <p14:xfrm>
                <a:off x="3471322" y="4170672"/>
                <a:ext cx="180720" cy="21924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8B043BCD-FF72-4AA7-2CAD-E7B29EE2CF95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3462682" y="4162032"/>
                  <a:ext cx="198360" cy="23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DA31ADBA-A590-D347-C9A0-E0D0114061F6}"/>
                    </a:ext>
                  </a:extLst>
                </p14:cNvPr>
                <p14:cNvContentPartPr/>
                <p14:nvPr/>
              </p14:nvContentPartPr>
              <p14:xfrm>
                <a:off x="3589402" y="4307472"/>
                <a:ext cx="19440" cy="13392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DA31ADBA-A590-D347-C9A0-E0D0114061F6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3580402" y="4298832"/>
                  <a:ext cx="37080" cy="151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AF52EB0-BE71-74D9-C7EE-10180F42A12E}"/>
              </a:ext>
            </a:extLst>
          </p:cNvPr>
          <p:cNvGrpSpPr/>
          <p:nvPr/>
        </p:nvGrpSpPr>
        <p:grpSpPr>
          <a:xfrm>
            <a:off x="3876682" y="4187592"/>
            <a:ext cx="99360" cy="176760"/>
            <a:chOff x="3876682" y="4187592"/>
            <a:chExt cx="99360" cy="1767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76891411-B98C-CDB6-3257-81EB8617318B}"/>
                    </a:ext>
                  </a:extLst>
                </p14:cNvPr>
                <p14:cNvContentPartPr/>
                <p14:nvPr/>
              </p14:nvContentPartPr>
              <p14:xfrm>
                <a:off x="3876682" y="4198032"/>
                <a:ext cx="95040" cy="13896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76891411-B98C-CDB6-3257-81EB8617318B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3868042" y="4189032"/>
                  <a:ext cx="112680" cy="15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3FB1C44C-D260-951A-F728-5C372E22C14C}"/>
                    </a:ext>
                  </a:extLst>
                </p14:cNvPr>
                <p14:cNvContentPartPr/>
                <p14:nvPr/>
              </p14:nvContentPartPr>
              <p14:xfrm>
                <a:off x="3887122" y="4187592"/>
                <a:ext cx="88920" cy="1767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3FB1C44C-D260-951A-F728-5C372E22C14C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3878122" y="4178592"/>
                  <a:ext cx="106560" cy="194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41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A7F76C37-E522-995D-C9CA-3A3975BD3B8C}"/>
                  </a:ext>
                </a:extLst>
              </p14:cNvPr>
              <p14:cNvContentPartPr/>
              <p14:nvPr/>
            </p14:nvContentPartPr>
            <p14:xfrm>
              <a:off x="2843842" y="4549752"/>
              <a:ext cx="1329120" cy="72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A7F76C37-E522-995D-C9CA-3A3975BD3B8C}"/>
                  </a:ext>
                </a:extLst>
              </p:cNvPr>
              <p:cNvPicPr/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2834842" y="4531752"/>
                <a:ext cx="134676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3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C295865C-64EA-3FC5-6548-4FD6D81F88F1}"/>
                  </a:ext>
                </a:extLst>
              </p14:cNvPr>
              <p14:cNvContentPartPr/>
              <p14:nvPr/>
            </p14:nvContentPartPr>
            <p14:xfrm>
              <a:off x="3579322" y="4691232"/>
              <a:ext cx="127800" cy="29952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C295865C-64EA-3FC5-6548-4FD6D81F88F1}"/>
                  </a:ext>
                </a:extLst>
              </p:cNvPr>
              <p:cNvPicPr/>
              <p:nvPr/>
            </p:nvPicPr>
            <p:blipFill>
              <a:blip r:embed="rId44"/>
              <a:stretch>
                <a:fillRect/>
              </a:stretch>
            </p:blipFill>
            <p:spPr>
              <a:xfrm>
                <a:off x="3570322" y="4682232"/>
                <a:ext cx="145440" cy="31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5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8AD36369-B2D7-DCCA-7B59-FA36D68E8C0F}"/>
                  </a:ext>
                </a:extLst>
              </p14:cNvPr>
              <p14:cNvContentPartPr/>
              <p14:nvPr/>
            </p14:nvContentPartPr>
            <p14:xfrm>
              <a:off x="3186562" y="4711032"/>
              <a:ext cx="214560" cy="24984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8AD36369-B2D7-DCCA-7B59-FA36D68E8C0F}"/>
                  </a:ext>
                </a:extLst>
              </p:cNvPr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3177562" y="4702392"/>
                <a:ext cx="232200" cy="26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7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8FFF0F6E-EC53-6590-BD09-D6B018A9284C}"/>
                  </a:ext>
                </a:extLst>
              </p14:cNvPr>
              <p14:cNvContentPartPr/>
              <p14:nvPr/>
            </p14:nvContentPartPr>
            <p14:xfrm>
              <a:off x="2966602" y="4693752"/>
              <a:ext cx="47880" cy="29484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8FFF0F6E-EC53-6590-BD09-D6B018A9284C}"/>
                  </a:ext>
                </a:extLst>
              </p:cNvPr>
              <p:cNvPicPr/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2957962" y="4685112"/>
                <a:ext cx="65520" cy="31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9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95E1998-4DC8-7A1D-479F-E18507B91794}"/>
                  </a:ext>
                </a:extLst>
              </p14:cNvPr>
              <p14:cNvContentPartPr/>
              <p14:nvPr/>
            </p14:nvContentPartPr>
            <p14:xfrm>
              <a:off x="2916202" y="5092272"/>
              <a:ext cx="1345680" cy="72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95E1998-4DC8-7A1D-479F-E18507B91794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2907202" y="5074272"/>
                <a:ext cx="1363320" cy="3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48" name="Group 47">
            <a:extLst>
              <a:ext uri="{FF2B5EF4-FFF2-40B4-BE49-F238E27FC236}">
                <a16:creationId xmlns:a16="http://schemas.microsoft.com/office/drawing/2014/main" id="{58395B0C-0275-8750-D272-B3484C6ABF30}"/>
              </a:ext>
            </a:extLst>
          </p:cNvPr>
          <p:cNvGrpSpPr/>
          <p:nvPr/>
        </p:nvGrpSpPr>
        <p:grpSpPr>
          <a:xfrm>
            <a:off x="4756882" y="2459232"/>
            <a:ext cx="134280" cy="73080"/>
            <a:chOff x="4756882" y="2459232"/>
            <a:chExt cx="134280" cy="73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1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4F1F824B-B97C-DBCA-98CB-DF2EE89A4E5E}"/>
                    </a:ext>
                  </a:extLst>
                </p14:cNvPr>
                <p14:cNvContentPartPr/>
                <p14:nvPr/>
              </p14:nvContentPartPr>
              <p14:xfrm>
                <a:off x="4756882" y="2459232"/>
                <a:ext cx="121680" cy="1548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4F1F824B-B97C-DBCA-98CB-DF2EE89A4E5E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4738882" y="2441232"/>
                  <a:ext cx="157320" cy="5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3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5EBA952F-1BA5-FE7A-6509-07B0CEF34B59}"/>
                    </a:ext>
                  </a:extLst>
                </p14:cNvPr>
                <p14:cNvContentPartPr/>
                <p14:nvPr/>
              </p14:nvContentPartPr>
              <p14:xfrm>
                <a:off x="4784962" y="2527272"/>
                <a:ext cx="106200" cy="504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5EBA952F-1BA5-FE7A-6509-07B0CEF34B59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4767322" y="2509632"/>
                  <a:ext cx="141840" cy="40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B2CA9B0-6791-68D6-3228-8079A7737E6D}"/>
              </a:ext>
            </a:extLst>
          </p:cNvPr>
          <p:cNvGrpSpPr/>
          <p:nvPr/>
        </p:nvGrpSpPr>
        <p:grpSpPr>
          <a:xfrm>
            <a:off x="5148202" y="2430792"/>
            <a:ext cx="119520" cy="114120"/>
            <a:chOff x="5148202" y="2430792"/>
            <a:chExt cx="119520" cy="114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5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266B88DE-C3B8-7FD3-B48A-9E36017C6146}"/>
                    </a:ext>
                  </a:extLst>
                </p14:cNvPr>
                <p14:cNvContentPartPr/>
                <p14:nvPr/>
              </p14:nvContentPartPr>
              <p14:xfrm>
                <a:off x="5148202" y="2430792"/>
                <a:ext cx="119520" cy="9504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266B88DE-C3B8-7FD3-B48A-9E36017C6146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5130202" y="2412792"/>
                  <a:ext cx="155160" cy="13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7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86DEAB3D-0507-D14B-4AFF-6E041F3B034D}"/>
                    </a:ext>
                  </a:extLst>
                </p14:cNvPr>
                <p14:cNvContentPartPr/>
                <p14:nvPr/>
              </p14:nvContentPartPr>
              <p14:xfrm>
                <a:off x="5192482" y="2443032"/>
                <a:ext cx="64080" cy="10188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86DEAB3D-0507-D14B-4AFF-6E041F3B034D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5174482" y="2425392"/>
                  <a:ext cx="99720" cy="137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0D4D273-08B5-4FD7-9388-7957CE44DD33}"/>
              </a:ext>
            </a:extLst>
          </p:cNvPr>
          <p:cNvGrpSpPr/>
          <p:nvPr/>
        </p:nvGrpSpPr>
        <p:grpSpPr>
          <a:xfrm>
            <a:off x="5440882" y="2385432"/>
            <a:ext cx="630720" cy="182160"/>
            <a:chOff x="5440882" y="2385432"/>
            <a:chExt cx="630720" cy="182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9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8FCEA1FA-69D9-932D-AD82-7F71CA37239E}"/>
                    </a:ext>
                  </a:extLst>
                </p14:cNvPr>
                <p14:cNvContentPartPr/>
                <p14:nvPr/>
              </p14:nvContentPartPr>
              <p14:xfrm>
                <a:off x="5440882" y="2418552"/>
                <a:ext cx="18720" cy="11448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8FCEA1FA-69D9-932D-AD82-7F71CA37239E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5422882" y="2400912"/>
                  <a:ext cx="54360" cy="15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1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4F6EB3F7-412D-8C5B-5D06-A5AAC7C5B759}"/>
                    </a:ext>
                  </a:extLst>
                </p14:cNvPr>
                <p14:cNvContentPartPr/>
                <p14:nvPr/>
              </p14:nvContentPartPr>
              <p14:xfrm>
                <a:off x="5567602" y="2498112"/>
                <a:ext cx="4680" cy="6948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4F6EB3F7-412D-8C5B-5D06-A5AAC7C5B759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5549602" y="2480112"/>
                  <a:ext cx="40320" cy="10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3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94AA5FA0-64A0-7E6C-401A-75234590477B}"/>
                    </a:ext>
                  </a:extLst>
                </p14:cNvPr>
                <p14:cNvContentPartPr/>
                <p14:nvPr/>
              </p14:nvContentPartPr>
              <p14:xfrm>
                <a:off x="5643562" y="2410992"/>
                <a:ext cx="72720" cy="8712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94AA5FA0-64A0-7E6C-401A-75234590477B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5625922" y="2392992"/>
                  <a:ext cx="108360" cy="12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5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ED97C7C3-719F-499E-7780-9A99FCB76D3A}"/>
                    </a:ext>
                  </a:extLst>
                </p14:cNvPr>
                <p14:cNvContentPartPr/>
                <p14:nvPr/>
              </p14:nvContentPartPr>
              <p14:xfrm>
                <a:off x="5780002" y="2404152"/>
                <a:ext cx="96480" cy="8352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ED97C7C3-719F-499E-7780-9A99FCB76D3A}"/>
                    </a:ext>
                  </a:extLst>
                </p:cNvPr>
                <p:cNvPicPr/>
                <p:nvPr/>
              </p:nvPicPr>
              <p:blipFill>
                <a:blip r:embed="rId66"/>
                <a:stretch>
                  <a:fillRect/>
                </a:stretch>
              </p:blipFill>
              <p:spPr>
                <a:xfrm>
                  <a:off x="5762002" y="2386152"/>
                  <a:ext cx="132120" cy="11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7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17E430C4-28A3-B8E4-B2A7-CE01441F9879}"/>
                    </a:ext>
                  </a:extLst>
                </p14:cNvPr>
                <p14:cNvContentPartPr/>
                <p14:nvPr/>
              </p14:nvContentPartPr>
              <p14:xfrm>
                <a:off x="5931202" y="2385432"/>
                <a:ext cx="140400" cy="10260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17E430C4-28A3-B8E4-B2A7-CE01441F9879}"/>
                    </a:ext>
                  </a:extLst>
                </p:cNvPr>
                <p:cNvPicPr/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5913202" y="2367792"/>
                  <a:ext cx="176040" cy="138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9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2F80E26B-946E-62D6-AC69-CC452B8817A8}"/>
                  </a:ext>
                </a:extLst>
              </p14:cNvPr>
              <p14:cNvContentPartPr/>
              <p14:nvPr/>
            </p14:nvContentPartPr>
            <p14:xfrm>
              <a:off x="4523602" y="4798872"/>
              <a:ext cx="144000" cy="1512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2F80E26B-946E-62D6-AC69-CC452B8817A8}"/>
                  </a:ext>
                </a:extLst>
              </p:cNvPr>
              <p:cNvPicPr/>
              <p:nvPr/>
            </p:nvPicPr>
            <p:blipFill>
              <a:blip r:embed="rId70"/>
              <a:stretch>
                <a:fillRect/>
              </a:stretch>
            </p:blipFill>
            <p:spPr>
              <a:xfrm>
                <a:off x="4505962" y="4780872"/>
                <a:ext cx="179640" cy="5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1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6641FF9A-0284-23F4-0C29-02658CC87062}"/>
                  </a:ext>
                </a:extLst>
              </p14:cNvPr>
              <p14:cNvContentPartPr/>
              <p14:nvPr/>
            </p14:nvContentPartPr>
            <p14:xfrm>
              <a:off x="4550242" y="4669272"/>
              <a:ext cx="7920" cy="252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6641FF9A-0284-23F4-0C29-02658CC87062}"/>
                  </a:ext>
                </a:extLst>
              </p:cNvPr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4532602" y="4651632"/>
                <a:ext cx="43560" cy="6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3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41182799-8FBC-7CFC-44EB-79494D3F9C75}"/>
                  </a:ext>
                </a:extLst>
              </p14:cNvPr>
              <p14:cNvContentPartPr/>
              <p14:nvPr/>
            </p14:nvContentPartPr>
            <p14:xfrm>
              <a:off x="4594522" y="4943952"/>
              <a:ext cx="18720" cy="1872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41182799-8FBC-7CFC-44EB-79494D3F9C75}"/>
                  </a:ext>
                </a:extLst>
              </p:cNvPr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4576522" y="4925952"/>
                <a:ext cx="54360" cy="54360"/>
              </a:xfrm>
              <a:prstGeom prst="rect">
                <a:avLst/>
              </a:prstGeom>
            </p:spPr>
          </p:pic>
        </mc:Fallback>
      </mc:AlternateContent>
      <p:grpSp>
        <p:nvGrpSpPr>
          <p:cNvPr id="58" name="Group 57">
            <a:extLst>
              <a:ext uri="{FF2B5EF4-FFF2-40B4-BE49-F238E27FC236}">
                <a16:creationId xmlns:a16="http://schemas.microsoft.com/office/drawing/2014/main" id="{2FB888E9-B6C2-C32F-B7FA-F54DFC623E71}"/>
              </a:ext>
            </a:extLst>
          </p:cNvPr>
          <p:cNvGrpSpPr/>
          <p:nvPr/>
        </p:nvGrpSpPr>
        <p:grpSpPr>
          <a:xfrm>
            <a:off x="4871002" y="4709592"/>
            <a:ext cx="725760" cy="242640"/>
            <a:chOff x="4871002" y="4709592"/>
            <a:chExt cx="725760" cy="242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5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532E3427-550E-D026-1188-D1DE8C5DB8B4}"/>
                    </a:ext>
                  </a:extLst>
                </p14:cNvPr>
                <p14:cNvContentPartPr/>
                <p14:nvPr/>
              </p14:nvContentPartPr>
              <p14:xfrm>
                <a:off x="4871002" y="4714632"/>
                <a:ext cx="49320" cy="19044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532E3427-550E-D026-1188-D1DE8C5DB8B4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4853002" y="4696632"/>
                  <a:ext cx="84960" cy="22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7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680AC6F3-34FA-6BA0-C8CE-083582947F59}"/>
                    </a:ext>
                  </a:extLst>
                </p14:cNvPr>
                <p14:cNvContentPartPr/>
                <p14:nvPr/>
              </p14:nvContentPartPr>
              <p14:xfrm>
                <a:off x="5047402" y="4879152"/>
                <a:ext cx="6480" cy="7308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680AC6F3-34FA-6BA0-C8CE-083582947F59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5029762" y="4861512"/>
                  <a:ext cx="42120" cy="108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9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A96C9C42-E69B-40CB-0032-7AC9D0F93ABE}"/>
                    </a:ext>
                  </a:extLst>
                </p14:cNvPr>
                <p14:cNvContentPartPr/>
                <p14:nvPr/>
              </p14:nvContentPartPr>
              <p14:xfrm>
                <a:off x="5133082" y="4727952"/>
                <a:ext cx="97200" cy="13752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A96C9C42-E69B-40CB-0032-7AC9D0F93ABE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5115082" y="4709952"/>
                  <a:ext cx="132840" cy="17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1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5A5B4DE6-4533-5749-EB57-702DB767E4CE}"/>
                    </a:ext>
                  </a:extLst>
                </p14:cNvPr>
                <p14:cNvContentPartPr/>
                <p14:nvPr/>
              </p14:nvContentPartPr>
              <p14:xfrm>
                <a:off x="5322442" y="4721112"/>
                <a:ext cx="96840" cy="14472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5A5B4DE6-4533-5749-EB57-702DB767E4CE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5304802" y="4703112"/>
                  <a:ext cx="132480" cy="180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3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4EF5B510-C657-69C5-787E-FC165B05932C}"/>
                    </a:ext>
                  </a:extLst>
                </p14:cNvPr>
                <p14:cNvContentPartPr/>
                <p14:nvPr/>
              </p14:nvContentPartPr>
              <p14:xfrm>
                <a:off x="5464642" y="4709592"/>
                <a:ext cx="132120" cy="14256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4EF5B510-C657-69C5-787E-FC165B05932C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5447002" y="4691952"/>
                  <a:ext cx="167760" cy="178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DE67BAF0-21FB-E34A-7AE7-0E87DBFACEFD}"/>
              </a:ext>
            </a:extLst>
          </p:cNvPr>
          <p:cNvGrpSpPr/>
          <p:nvPr/>
        </p:nvGrpSpPr>
        <p:grpSpPr>
          <a:xfrm>
            <a:off x="3412282" y="5430672"/>
            <a:ext cx="646920" cy="334440"/>
            <a:chOff x="3412282" y="5430672"/>
            <a:chExt cx="646920" cy="334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5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5367304E-FE4E-489E-566D-2449469B5680}"/>
                    </a:ext>
                  </a:extLst>
                </p14:cNvPr>
                <p14:cNvContentPartPr/>
                <p14:nvPr/>
              </p14:nvContentPartPr>
              <p14:xfrm>
                <a:off x="3412282" y="5495112"/>
                <a:ext cx="67680" cy="27000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5367304E-FE4E-489E-566D-2449469B5680}"/>
                    </a:ext>
                  </a:extLst>
                </p:cNvPr>
                <p:cNvPicPr/>
                <p:nvPr/>
              </p:nvPicPr>
              <p:blipFill>
                <a:blip r:embed="rId86"/>
                <a:stretch>
                  <a:fillRect/>
                </a:stretch>
              </p:blipFill>
              <p:spPr>
                <a:xfrm>
                  <a:off x="3403282" y="5486472"/>
                  <a:ext cx="85320" cy="28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7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D007EA3F-7C59-182E-CCFC-73C810DCBFDA}"/>
                    </a:ext>
                  </a:extLst>
                </p14:cNvPr>
                <p14:cNvContentPartPr/>
                <p14:nvPr/>
              </p14:nvContentPartPr>
              <p14:xfrm>
                <a:off x="3610282" y="5472792"/>
                <a:ext cx="193680" cy="22824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D007EA3F-7C59-182E-CCFC-73C810DCBFDA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3601642" y="5463792"/>
                  <a:ext cx="211320" cy="24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9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C79801C0-A4A3-7847-D663-2F506D559E66}"/>
                    </a:ext>
                  </a:extLst>
                </p14:cNvPr>
                <p14:cNvContentPartPr/>
                <p14:nvPr/>
              </p14:nvContentPartPr>
              <p14:xfrm>
                <a:off x="3913762" y="5430672"/>
                <a:ext cx="145440" cy="28872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C79801C0-A4A3-7847-D663-2F506D559E66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3905122" y="5421672"/>
                  <a:ext cx="163080" cy="3063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1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1EE9EC7E-42C3-6147-11EE-A29D61010DBF}"/>
                  </a:ext>
                </a:extLst>
              </p14:cNvPr>
              <p14:cNvContentPartPr/>
              <p14:nvPr/>
            </p14:nvContentPartPr>
            <p14:xfrm>
              <a:off x="4290322" y="5534712"/>
              <a:ext cx="159480" cy="2052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1EE9EC7E-42C3-6147-11EE-A29D61010DBF}"/>
                  </a:ext>
                </a:extLst>
              </p:cNvPr>
              <p:cNvPicPr/>
              <p:nvPr/>
            </p:nvPicPr>
            <p:blipFill>
              <a:blip r:embed="rId92"/>
              <a:stretch>
                <a:fillRect/>
              </a:stretch>
            </p:blipFill>
            <p:spPr>
              <a:xfrm>
                <a:off x="4281322" y="5526072"/>
                <a:ext cx="177120" cy="3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3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81FA0E1B-7224-7613-7E0B-D6BEDF9A1AB8}"/>
                  </a:ext>
                </a:extLst>
              </p14:cNvPr>
              <p14:cNvContentPartPr/>
              <p14:nvPr/>
            </p14:nvContentPartPr>
            <p14:xfrm>
              <a:off x="4363042" y="5415912"/>
              <a:ext cx="3240" cy="108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81FA0E1B-7224-7613-7E0B-D6BEDF9A1AB8}"/>
                  </a:ext>
                </a:extLst>
              </p:cNvPr>
              <p:cNvPicPr/>
              <p:nvPr/>
            </p:nvPicPr>
            <p:blipFill>
              <a:blip r:embed="rId94"/>
              <a:stretch>
                <a:fillRect/>
              </a:stretch>
            </p:blipFill>
            <p:spPr>
              <a:xfrm>
                <a:off x="4354042" y="5406912"/>
                <a:ext cx="20880" cy="1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5">
            <p14:nvContentPartPr>
              <p14:cNvPr id="67" name="Ink 66">
                <a:extLst>
                  <a:ext uri="{FF2B5EF4-FFF2-40B4-BE49-F238E27FC236}">
                    <a16:creationId xmlns:a16="http://schemas.microsoft.com/office/drawing/2014/main" id="{1592526D-3E21-DD77-5C47-9FBC81FCE240}"/>
                  </a:ext>
                </a:extLst>
              </p14:cNvPr>
              <p14:cNvContentPartPr/>
              <p14:nvPr/>
            </p14:nvContentPartPr>
            <p14:xfrm>
              <a:off x="4398322" y="5660352"/>
              <a:ext cx="10080" cy="27000"/>
            </p14:xfrm>
          </p:contentPart>
        </mc:Choice>
        <mc:Fallback xmlns="">
          <p:pic>
            <p:nvPicPr>
              <p:cNvPr id="67" name="Ink 66">
                <a:extLst>
                  <a:ext uri="{FF2B5EF4-FFF2-40B4-BE49-F238E27FC236}">
                    <a16:creationId xmlns:a16="http://schemas.microsoft.com/office/drawing/2014/main" id="{1592526D-3E21-DD77-5C47-9FBC81FCE240}"/>
                  </a:ext>
                </a:extLst>
              </p:cNvPr>
              <p:cNvPicPr/>
              <p:nvPr/>
            </p:nvPicPr>
            <p:blipFill>
              <a:blip r:embed="rId96"/>
              <a:stretch>
                <a:fillRect/>
              </a:stretch>
            </p:blipFill>
            <p:spPr>
              <a:xfrm>
                <a:off x="4389322" y="5651712"/>
                <a:ext cx="27720" cy="44640"/>
              </a:xfrm>
              <a:prstGeom prst="rect">
                <a:avLst/>
              </a:prstGeom>
            </p:spPr>
          </p:pic>
        </mc:Fallback>
      </mc:AlternateContent>
      <p:grpSp>
        <p:nvGrpSpPr>
          <p:cNvPr id="82" name="Group 81">
            <a:extLst>
              <a:ext uri="{FF2B5EF4-FFF2-40B4-BE49-F238E27FC236}">
                <a16:creationId xmlns:a16="http://schemas.microsoft.com/office/drawing/2014/main" id="{7FC3C813-4739-A9EC-7691-1AF9202E9211}"/>
              </a:ext>
            </a:extLst>
          </p:cNvPr>
          <p:cNvGrpSpPr/>
          <p:nvPr/>
        </p:nvGrpSpPr>
        <p:grpSpPr>
          <a:xfrm>
            <a:off x="4712962" y="5434272"/>
            <a:ext cx="780840" cy="277920"/>
            <a:chOff x="4712962" y="5434272"/>
            <a:chExt cx="780840" cy="277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7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3CC2BF39-DC99-9575-3304-07A8ACD85795}"/>
                    </a:ext>
                  </a:extLst>
                </p14:cNvPr>
                <p14:cNvContentPartPr/>
                <p14:nvPr/>
              </p14:nvContentPartPr>
              <p14:xfrm>
                <a:off x="4712962" y="5434272"/>
                <a:ext cx="46440" cy="25776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3CC2BF39-DC99-9575-3304-07A8ACD85795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4703962" y="5425632"/>
                  <a:ext cx="64080" cy="275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9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CDC569F9-0749-ED46-859F-D64472B68E5B}"/>
                    </a:ext>
                  </a:extLst>
                </p14:cNvPr>
                <p14:cNvContentPartPr/>
                <p14:nvPr/>
              </p14:nvContentPartPr>
              <p14:xfrm>
                <a:off x="4856242" y="5633712"/>
                <a:ext cx="8640" cy="7848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CDC569F9-0749-ED46-859F-D64472B68E5B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4847602" y="5625072"/>
                  <a:ext cx="26280" cy="96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1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90E40C5A-8416-A704-E333-DFC31322350C}"/>
                    </a:ext>
                  </a:extLst>
                </p14:cNvPr>
                <p14:cNvContentPartPr/>
                <p14:nvPr/>
              </p14:nvContentPartPr>
              <p14:xfrm>
                <a:off x="4953442" y="5457312"/>
                <a:ext cx="145800" cy="18036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90E40C5A-8416-A704-E333-DFC31322350C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4944442" y="5448672"/>
                  <a:ext cx="163440" cy="19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3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54DAB10E-1BF2-B1F5-0170-53EBB917D7A0}"/>
                    </a:ext>
                  </a:extLst>
                </p14:cNvPr>
                <p14:cNvContentPartPr/>
                <p14:nvPr/>
              </p14:nvContentPartPr>
              <p14:xfrm>
                <a:off x="5143882" y="5465952"/>
                <a:ext cx="137880" cy="171000"/>
              </p14:xfrm>
            </p:contentPart>
          </mc:Choice>
          <mc:Fallback xmlns=""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54DAB10E-1BF2-B1F5-0170-53EBB917D7A0}"/>
                    </a:ext>
                  </a:extLst>
                </p:cNvPr>
                <p:cNvPicPr/>
                <p:nvPr/>
              </p:nvPicPr>
              <p:blipFill>
                <a:blip r:embed="rId104"/>
                <a:stretch>
                  <a:fillRect/>
                </a:stretch>
              </p:blipFill>
              <p:spPr>
                <a:xfrm>
                  <a:off x="5135242" y="5456952"/>
                  <a:ext cx="155520" cy="188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5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37EDBA53-90B7-005B-819E-C26119F45324}"/>
                    </a:ext>
                  </a:extLst>
                </p14:cNvPr>
                <p14:cNvContentPartPr/>
                <p14:nvPr/>
              </p14:nvContentPartPr>
              <p14:xfrm>
                <a:off x="5357722" y="5442192"/>
                <a:ext cx="136080" cy="20052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37EDBA53-90B7-005B-819E-C26119F45324}"/>
                    </a:ext>
                  </a:extLst>
                </p:cNvPr>
                <p:cNvPicPr/>
                <p:nvPr/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5349082" y="5433552"/>
                  <a:ext cx="153720" cy="218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C62C14DC-AA5C-9389-D56E-096E47D04BC6}"/>
              </a:ext>
            </a:extLst>
          </p:cNvPr>
          <p:cNvGrpSpPr/>
          <p:nvPr/>
        </p:nvGrpSpPr>
        <p:grpSpPr>
          <a:xfrm>
            <a:off x="5704762" y="5464872"/>
            <a:ext cx="144000" cy="87840"/>
            <a:chOff x="5704762" y="5464872"/>
            <a:chExt cx="144000" cy="87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7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7BE3F8B8-1D5F-1E33-384C-6910C5700179}"/>
                    </a:ext>
                  </a:extLst>
                </p14:cNvPr>
                <p14:cNvContentPartPr/>
                <p14:nvPr/>
              </p14:nvContentPartPr>
              <p14:xfrm>
                <a:off x="5704762" y="5464872"/>
                <a:ext cx="135360" cy="5400"/>
              </p14:xfrm>
            </p:contentPart>
          </mc:Choice>
          <mc:Fallback xmlns=""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7BE3F8B8-1D5F-1E33-384C-6910C5700179}"/>
                    </a:ext>
                  </a:extLst>
                </p:cNvPr>
                <p:cNvPicPr/>
                <p:nvPr/>
              </p:nvPicPr>
              <p:blipFill>
                <a:blip r:embed="rId108"/>
                <a:stretch>
                  <a:fillRect/>
                </a:stretch>
              </p:blipFill>
              <p:spPr>
                <a:xfrm>
                  <a:off x="5696122" y="5455872"/>
                  <a:ext cx="153000" cy="2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9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5B0F4EA0-F3C9-CC11-1D8E-B049A86AB588}"/>
                    </a:ext>
                  </a:extLst>
                </p14:cNvPr>
                <p14:cNvContentPartPr/>
                <p14:nvPr/>
              </p14:nvContentPartPr>
              <p14:xfrm>
                <a:off x="5736442" y="5545872"/>
                <a:ext cx="112320" cy="684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5B0F4EA0-F3C9-CC11-1D8E-B049A86AB588}"/>
                    </a:ext>
                  </a:extLst>
                </p:cNvPr>
                <p:cNvPicPr/>
                <p:nvPr/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5727442" y="5536872"/>
                  <a:ext cx="129960" cy="24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BC9AE07C-0560-B192-0183-E8A4F5D86078}"/>
              </a:ext>
            </a:extLst>
          </p:cNvPr>
          <p:cNvGrpSpPr/>
          <p:nvPr/>
        </p:nvGrpSpPr>
        <p:grpSpPr>
          <a:xfrm>
            <a:off x="6234322" y="5362632"/>
            <a:ext cx="835920" cy="241920"/>
            <a:chOff x="6234322" y="5362632"/>
            <a:chExt cx="835920" cy="241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1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1E8D4D1C-7107-CE64-D5AB-C5EAC33D583E}"/>
                    </a:ext>
                  </a:extLst>
                </p14:cNvPr>
                <p14:cNvContentPartPr/>
                <p14:nvPr/>
              </p14:nvContentPartPr>
              <p14:xfrm>
                <a:off x="6234322" y="5406192"/>
                <a:ext cx="156240" cy="180000"/>
              </p14:xfrm>
            </p:contentPart>
          </mc:Choice>
          <mc:Fallback xmlns=""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1E8D4D1C-7107-CE64-D5AB-C5EAC33D583E}"/>
                    </a:ext>
                  </a:extLst>
                </p:cNvPr>
                <p:cNvPicPr/>
                <p:nvPr/>
              </p:nvPicPr>
              <p:blipFill>
                <a:blip r:embed="rId112"/>
                <a:stretch>
                  <a:fillRect/>
                </a:stretch>
              </p:blipFill>
              <p:spPr>
                <a:xfrm>
                  <a:off x="6225682" y="5397192"/>
                  <a:ext cx="173880" cy="19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3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6C23A0E5-5423-F559-FC32-67337F721C91}"/>
                    </a:ext>
                  </a:extLst>
                </p14:cNvPr>
                <p14:cNvContentPartPr/>
                <p14:nvPr/>
              </p14:nvContentPartPr>
              <p14:xfrm>
                <a:off x="6489922" y="5563152"/>
                <a:ext cx="5760" cy="7560"/>
              </p14:xfrm>
            </p:contentPart>
          </mc:Choice>
          <mc:Fallback xmlns=""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6C23A0E5-5423-F559-FC32-67337F721C91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6481282" y="5554152"/>
                  <a:ext cx="23400" cy="2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5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E8FBC9B5-A242-F089-3BB3-1CADA1E9B2CD}"/>
                    </a:ext>
                  </a:extLst>
                </p14:cNvPr>
                <p14:cNvContentPartPr/>
                <p14:nvPr/>
              </p14:nvContentPartPr>
              <p14:xfrm>
                <a:off x="6623122" y="5362632"/>
                <a:ext cx="22680" cy="216720"/>
              </p14:xfrm>
            </p:contentPart>
          </mc:Choice>
          <mc:Fallback xmlns=""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E8FBC9B5-A242-F089-3BB3-1CADA1E9B2CD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6614482" y="5353992"/>
                  <a:ext cx="40320" cy="23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7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71766D74-7491-13DC-4ED2-AF7B1F771D63}"/>
                    </a:ext>
                  </a:extLst>
                </p14:cNvPr>
                <p14:cNvContentPartPr/>
                <p14:nvPr/>
              </p14:nvContentPartPr>
              <p14:xfrm>
                <a:off x="6689362" y="5372352"/>
                <a:ext cx="171360" cy="198360"/>
              </p14:xfrm>
            </p:contentPart>
          </mc:Choice>
          <mc:Fallback xmlns=""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71766D74-7491-13DC-4ED2-AF7B1F771D63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6680722" y="5363712"/>
                  <a:ext cx="189000" cy="21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9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26F3038D-485B-5C00-493D-5650E15A0D0F}"/>
                    </a:ext>
                  </a:extLst>
                </p14:cNvPr>
                <p14:cNvContentPartPr/>
                <p14:nvPr/>
              </p14:nvContentPartPr>
              <p14:xfrm>
                <a:off x="6932722" y="5365152"/>
                <a:ext cx="137520" cy="239400"/>
              </p14:xfrm>
            </p:contentPart>
          </mc:Choice>
          <mc:Fallback xmlns=""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26F3038D-485B-5C00-493D-5650E15A0D0F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6924082" y="5356512"/>
                  <a:ext cx="155160" cy="257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21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357DAEFE-A501-B4F3-186C-B6763CC8FBED}"/>
                  </a:ext>
                </a:extLst>
              </p14:cNvPr>
              <p14:cNvContentPartPr/>
              <p14:nvPr/>
            </p14:nvContentPartPr>
            <p14:xfrm>
              <a:off x="1971202" y="2436192"/>
              <a:ext cx="484200" cy="3960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357DAEFE-A501-B4F3-186C-B6763CC8FBED}"/>
                  </a:ext>
                </a:extLst>
              </p:cNvPr>
              <p:cNvPicPr/>
              <p:nvPr/>
            </p:nvPicPr>
            <p:blipFill>
              <a:blip r:embed="rId122"/>
              <a:stretch>
                <a:fillRect/>
              </a:stretch>
            </p:blipFill>
            <p:spPr>
              <a:xfrm>
                <a:off x="1917562" y="2328552"/>
                <a:ext cx="591840" cy="25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3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982DCC1B-5939-CB43-7795-2FE6B589AD38}"/>
                  </a:ext>
                </a:extLst>
              </p14:cNvPr>
              <p14:cNvContentPartPr/>
              <p14:nvPr/>
            </p14:nvContentPartPr>
            <p14:xfrm>
              <a:off x="1956802" y="2548512"/>
              <a:ext cx="541800" cy="5364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982DCC1B-5939-CB43-7795-2FE6B589AD38}"/>
                  </a:ext>
                </a:extLst>
              </p:cNvPr>
              <p:cNvPicPr/>
              <p:nvPr/>
            </p:nvPicPr>
            <p:blipFill>
              <a:blip r:embed="rId124"/>
              <a:stretch>
                <a:fillRect/>
              </a:stretch>
            </p:blipFill>
            <p:spPr>
              <a:xfrm>
                <a:off x="1902802" y="2440872"/>
                <a:ext cx="649440" cy="26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5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932581F9-1738-F0C1-E09E-CC2936A11AEC}"/>
                  </a:ext>
                </a:extLst>
              </p14:cNvPr>
              <p14:cNvContentPartPr/>
              <p14:nvPr/>
            </p14:nvContentPartPr>
            <p14:xfrm>
              <a:off x="3737002" y="2418912"/>
              <a:ext cx="624240" cy="183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932581F9-1738-F0C1-E09E-CC2936A11AEC}"/>
                  </a:ext>
                </a:extLst>
              </p:cNvPr>
              <p:cNvPicPr/>
              <p:nvPr/>
            </p:nvPicPr>
            <p:blipFill>
              <a:blip r:embed="rId126"/>
              <a:stretch>
                <a:fillRect/>
              </a:stretch>
            </p:blipFill>
            <p:spPr>
              <a:xfrm>
                <a:off x="3683362" y="2310912"/>
                <a:ext cx="731880" cy="23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7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B9C9684B-7B5B-016A-A021-743D45B60BB8}"/>
                  </a:ext>
                </a:extLst>
              </p14:cNvPr>
              <p14:cNvContentPartPr/>
              <p14:nvPr/>
            </p14:nvContentPartPr>
            <p14:xfrm>
              <a:off x="3763642" y="2559312"/>
              <a:ext cx="680040" cy="936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B9C9684B-7B5B-016A-A021-743D45B60BB8}"/>
                  </a:ext>
                </a:extLst>
              </p:cNvPr>
              <p:cNvPicPr/>
              <p:nvPr/>
            </p:nvPicPr>
            <p:blipFill>
              <a:blip r:embed="rId128"/>
              <a:stretch>
                <a:fillRect/>
              </a:stretch>
            </p:blipFill>
            <p:spPr>
              <a:xfrm>
                <a:off x="3709642" y="2451312"/>
                <a:ext cx="787680" cy="22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9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D3E7011A-FD53-1A9B-7DDE-05AB9BBEC01B}"/>
                  </a:ext>
                </a:extLst>
              </p14:cNvPr>
              <p14:cNvContentPartPr/>
              <p14:nvPr/>
            </p14:nvContentPartPr>
            <p14:xfrm>
              <a:off x="972202" y="3124152"/>
              <a:ext cx="1267920" cy="5796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D3E7011A-FD53-1A9B-7DDE-05AB9BBEC01B}"/>
                  </a:ext>
                </a:extLst>
              </p:cNvPr>
              <p:cNvPicPr/>
              <p:nvPr/>
            </p:nvPicPr>
            <p:blipFill>
              <a:blip r:embed="rId130"/>
              <a:stretch>
                <a:fillRect/>
              </a:stretch>
            </p:blipFill>
            <p:spPr>
              <a:xfrm>
                <a:off x="918202" y="3016152"/>
                <a:ext cx="1375560" cy="27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1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6521B68A-2FF7-9C74-9A46-32779C858AD6}"/>
                  </a:ext>
                </a:extLst>
              </p14:cNvPr>
              <p14:cNvContentPartPr/>
              <p14:nvPr/>
            </p14:nvContentPartPr>
            <p14:xfrm>
              <a:off x="962842" y="3312432"/>
              <a:ext cx="1335600" cy="3456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6521B68A-2FF7-9C74-9A46-32779C858AD6}"/>
                  </a:ext>
                </a:extLst>
              </p:cNvPr>
              <p:cNvPicPr/>
              <p:nvPr/>
            </p:nvPicPr>
            <p:blipFill>
              <a:blip r:embed="rId132"/>
              <a:stretch>
                <a:fillRect/>
              </a:stretch>
            </p:blipFill>
            <p:spPr>
              <a:xfrm>
                <a:off x="909202" y="3204432"/>
                <a:ext cx="1443240" cy="250200"/>
              </a:xfrm>
              <a:prstGeom prst="rect">
                <a:avLst/>
              </a:prstGeom>
            </p:spPr>
          </p:pic>
        </mc:Fallback>
      </mc:AlternateContent>
      <p:grpSp>
        <p:nvGrpSpPr>
          <p:cNvPr id="110" name="Group 109">
            <a:extLst>
              <a:ext uri="{FF2B5EF4-FFF2-40B4-BE49-F238E27FC236}">
                <a16:creationId xmlns:a16="http://schemas.microsoft.com/office/drawing/2014/main" id="{1C44F488-13B8-F292-8D5B-BA38614BEA37}"/>
              </a:ext>
            </a:extLst>
          </p:cNvPr>
          <p:cNvGrpSpPr/>
          <p:nvPr/>
        </p:nvGrpSpPr>
        <p:grpSpPr>
          <a:xfrm>
            <a:off x="1023322" y="3146472"/>
            <a:ext cx="266400" cy="189360"/>
            <a:chOff x="1023322" y="3146472"/>
            <a:chExt cx="266400" cy="189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3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A45D5C0F-EA5E-4BDE-C174-9BF41959A06F}"/>
                    </a:ext>
                  </a:extLst>
                </p14:cNvPr>
                <p14:cNvContentPartPr/>
                <p14:nvPr/>
              </p14:nvContentPartPr>
              <p14:xfrm>
                <a:off x="1098922" y="3216312"/>
                <a:ext cx="17280" cy="119520"/>
              </p14:xfrm>
            </p:contentPart>
          </mc:Choice>
          <mc:Fallback xmlns=""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A45D5C0F-EA5E-4BDE-C174-9BF41959A06F}"/>
                    </a:ext>
                  </a:extLst>
                </p:cNvPr>
                <p:cNvPicPr/>
                <p:nvPr/>
              </p:nvPicPr>
              <p:blipFill>
                <a:blip r:embed="rId134"/>
                <a:stretch>
                  <a:fillRect/>
                </a:stretch>
              </p:blipFill>
              <p:spPr>
                <a:xfrm>
                  <a:off x="1080922" y="3198312"/>
                  <a:ext cx="52920" cy="15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5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5365A0BE-37C2-D0E7-DF00-381F16667CE4}"/>
                    </a:ext>
                  </a:extLst>
                </p14:cNvPr>
                <p14:cNvContentPartPr/>
                <p14:nvPr/>
              </p14:nvContentPartPr>
              <p14:xfrm>
                <a:off x="1023322" y="3146472"/>
                <a:ext cx="173520" cy="77760"/>
              </p14:xfrm>
            </p:contentPart>
          </mc:Choice>
          <mc:Fallback xmlns=""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5365A0BE-37C2-D0E7-DF00-381F16667CE4}"/>
                    </a:ext>
                  </a:extLst>
                </p:cNvPr>
                <p:cNvPicPr/>
                <p:nvPr/>
              </p:nvPicPr>
              <p:blipFill>
                <a:blip r:embed="rId136"/>
                <a:stretch>
                  <a:fillRect/>
                </a:stretch>
              </p:blipFill>
              <p:spPr>
                <a:xfrm>
                  <a:off x="1005322" y="3128472"/>
                  <a:ext cx="209160" cy="11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7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9C20A33C-D20F-01AF-7E8C-F3050A099CB2}"/>
                    </a:ext>
                  </a:extLst>
                </p14:cNvPr>
                <p14:cNvContentPartPr/>
                <p14:nvPr/>
              </p14:nvContentPartPr>
              <p14:xfrm>
                <a:off x="1227802" y="3196152"/>
                <a:ext cx="61920" cy="101160"/>
              </p14:xfrm>
            </p:contentPart>
          </mc:Choice>
          <mc:Fallback xmlns=""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9C20A33C-D20F-01AF-7E8C-F3050A099CB2}"/>
                    </a:ext>
                  </a:extLst>
                </p:cNvPr>
                <p:cNvPicPr/>
                <p:nvPr/>
              </p:nvPicPr>
              <p:blipFill>
                <a:blip r:embed="rId138"/>
                <a:stretch>
                  <a:fillRect/>
                </a:stretch>
              </p:blipFill>
              <p:spPr>
                <a:xfrm>
                  <a:off x="1209802" y="3178152"/>
                  <a:ext cx="97560" cy="136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3CC715C2-C24A-D5E2-4A0F-048F24DEDD4A}"/>
              </a:ext>
            </a:extLst>
          </p:cNvPr>
          <p:cNvGrpSpPr/>
          <p:nvPr/>
        </p:nvGrpSpPr>
        <p:grpSpPr>
          <a:xfrm>
            <a:off x="1530202" y="3164112"/>
            <a:ext cx="670680" cy="123840"/>
            <a:chOff x="1530202" y="3164112"/>
            <a:chExt cx="670680" cy="123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9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451B5FEA-71DB-2A8B-1392-FAC3B4652B91}"/>
                    </a:ext>
                  </a:extLst>
                </p14:cNvPr>
                <p14:cNvContentPartPr/>
                <p14:nvPr/>
              </p14:nvContentPartPr>
              <p14:xfrm>
                <a:off x="1530202" y="3198312"/>
                <a:ext cx="171360" cy="89640"/>
              </p14:xfrm>
            </p:contentPart>
          </mc:Choice>
          <mc:Fallback xmlns=""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451B5FEA-71DB-2A8B-1392-FAC3B4652B91}"/>
                    </a:ext>
                  </a:extLst>
                </p:cNvPr>
                <p:cNvPicPr/>
                <p:nvPr/>
              </p:nvPicPr>
              <p:blipFill>
                <a:blip r:embed="rId140"/>
                <a:stretch>
                  <a:fillRect/>
                </a:stretch>
              </p:blipFill>
              <p:spPr>
                <a:xfrm>
                  <a:off x="1512202" y="3180312"/>
                  <a:ext cx="207000" cy="12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1">
              <p14:nvContentPartPr>
                <p14:cNvPr id="95" name="Ink 94">
                  <a:extLst>
                    <a:ext uri="{FF2B5EF4-FFF2-40B4-BE49-F238E27FC236}">
                      <a16:creationId xmlns:a16="http://schemas.microsoft.com/office/drawing/2014/main" id="{4BE7FD31-CD8D-8D5E-B57C-C051C0ABA1C8}"/>
                    </a:ext>
                  </a:extLst>
                </p14:cNvPr>
                <p14:cNvContentPartPr/>
                <p14:nvPr/>
              </p14:nvContentPartPr>
              <p14:xfrm>
                <a:off x="1769242" y="3188592"/>
                <a:ext cx="122040" cy="95760"/>
              </p14:xfrm>
            </p:contentPart>
          </mc:Choice>
          <mc:Fallback xmlns="">
            <p:pic>
              <p:nvPicPr>
                <p:cNvPr id="95" name="Ink 94">
                  <a:extLst>
                    <a:ext uri="{FF2B5EF4-FFF2-40B4-BE49-F238E27FC236}">
                      <a16:creationId xmlns:a16="http://schemas.microsoft.com/office/drawing/2014/main" id="{4BE7FD31-CD8D-8D5E-B57C-C051C0ABA1C8}"/>
                    </a:ext>
                  </a:extLst>
                </p:cNvPr>
                <p:cNvPicPr/>
                <p:nvPr/>
              </p:nvPicPr>
              <p:blipFill>
                <a:blip r:embed="rId142"/>
                <a:stretch>
                  <a:fillRect/>
                </a:stretch>
              </p:blipFill>
              <p:spPr>
                <a:xfrm>
                  <a:off x="1751602" y="3170952"/>
                  <a:ext cx="157680" cy="13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3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6A05847D-DF7D-7EB0-FEA2-6619AADD9C02}"/>
                    </a:ext>
                  </a:extLst>
                </p14:cNvPr>
                <p14:cNvContentPartPr/>
                <p14:nvPr/>
              </p14:nvContentPartPr>
              <p14:xfrm>
                <a:off x="1923682" y="3164112"/>
                <a:ext cx="106200" cy="115560"/>
              </p14:xfrm>
            </p:contentPart>
          </mc:Choice>
          <mc:Fallback xmlns=""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6A05847D-DF7D-7EB0-FEA2-6619AADD9C02}"/>
                    </a:ext>
                  </a:extLst>
                </p:cNvPr>
                <p:cNvPicPr/>
                <p:nvPr/>
              </p:nvPicPr>
              <p:blipFill>
                <a:blip r:embed="rId144"/>
                <a:stretch>
                  <a:fillRect/>
                </a:stretch>
              </p:blipFill>
              <p:spPr>
                <a:xfrm>
                  <a:off x="1905682" y="3146112"/>
                  <a:ext cx="141840" cy="15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5">
              <p14:nvContentPartPr>
                <p14:cNvPr id="97" name="Ink 96">
                  <a:extLst>
                    <a:ext uri="{FF2B5EF4-FFF2-40B4-BE49-F238E27FC236}">
                      <a16:creationId xmlns:a16="http://schemas.microsoft.com/office/drawing/2014/main" id="{27D1EBD6-4F1B-2DE1-584D-3BB1D6856FEE}"/>
                    </a:ext>
                  </a:extLst>
                </p14:cNvPr>
                <p14:cNvContentPartPr/>
                <p14:nvPr/>
              </p14:nvContentPartPr>
              <p14:xfrm>
                <a:off x="2055082" y="3172752"/>
                <a:ext cx="145800" cy="99360"/>
              </p14:xfrm>
            </p:contentPart>
          </mc:Choice>
          <mc:Fallback xmlns="">
            <p:pic>
              <p:nvPicPr>
                <p:cNvPr id="97" name="Ink 96">
                  <a:extLst>
                    <a:ext uri="{FF2B5EF4-FFF2-40B4-BE49-F238E27FC236}">
                      <a16:creationId xmlns:a16="http://schemas.microsoft.com/office/drawing/2014/main" id="{27D1EBD6-4F1B-2DE1-584D-3BB1D6856FEE}"/>
                    </a:ext>
                  </a:extLst>
                </p:cNvPr>
                <p:cNvPicPr/>
                <p:nvPr/>
              </p:nvPicPr>
              <p:blipFill>
                <a:blip r:embed="rId146"/>
                <a:stretch>
                  <a:fillRect/>
                </a:stretch>
              </p:blipFill>
              <p:spPr>
                <a:xfrm>
                  <a:off x="2037082" y="3154752"/>
                  <a:ext cx="181440" cy="135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4C6CAF1E-DF62-38CD-9810-126CAF8681A6}"/>
              </a:ext>
            </a:extLst>
          </p:cNvPr>
          <p:cNvGrpSpPr/>
          <p:nvPr/>
        </p:nvGrpSpPr>
        <p:grpSpPr>
          <a:xfrm>
            <a:off x="1177042" y="3451032"/>
            <a:ext cx="1187640" cy="372600"/>
            <a:chOff x="1177042" y="3451032"/>
            <a:chExt cx="1187640" cy="372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7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472C6892-315F-B87F-8177-9F1365A1A589}"/>
                    </a:ext>
                  </a:extLst>
                </p14:cNvPr>
                <p14:cNvContentPartPr/>
                <p14:nvPr/>
              </p14:nvContentPartPr>
              <p14:xfrm>
                <a:off x="1177042" y="3577392"/>
                <a:ext cx="18720" cy="86760"/>
              </p14:xfrm>
            </p:contentPart>
          </mc:Choice>
          <mc:Fallback xmlns=""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472C6892-315F-B87F-8177-9F1365A1A589}"/>
                    </a:ext>
                  </a:extLst>
                </p:cNvPr>
                <p:cNvPicPr/>
                <p:nvPr/>
              </p:nvPicPr>
              <p:blipFill>
                <a:blip r:embed="rId148"/>
                <a:stretch>
                  <a:fillRect/>
                </a:stretch>
              </p:blipFill>
              <p:spPr>
                <a:xfrm>
                  <a:off x="1159042" y="3559752"/>
                  <a:ext cx="54360" cy="122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9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468268F6-782A-C8B2-A1AE-58F35A263E91}"/>
                    </a:ext>
                  </a:extLst>
                </p14:cNvPr>
                <p14:cNvContentPartPr/>
                <p14:nvPr/>
              </p14:nvContentPartPr>
              <p14:xfrm>
                <a:off x="1188562" y="3480192"/>
                <a:ext cx="37800" cy="34560"/>
              </p14:xfrm>
            </p:contentPart>
          </mc:Choice>
          <mc:Fallback xmlns=""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468268F6-782A-C8B2-A1AE-58F35A263E91}"/>
                    </a:ext>
                  </a:extLst>
                </p:cNvPr>
                <p:cNvPicPr/>
                <p:nvPr/>
              </p:nvPicPr>
              <p:blipFill>
                <a:blip r:embed="rId150"/>
                <a:stretch>
                  <a:fillRect/>
                </a:stretch>
              </p:blipFill>
              <p:spPr>
                <a:xfrm>
                  <a:off x="1170562" y="3462552"/>
                  <a:ext cx="73440" cy="7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1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D9AAB949-5EB6-C4E4-F12B-60A7231A3CB8}"/>
                    </a:ext>
                  </a:extLst>
                </p14:cNvPr>
                <p14:cNvContentPartPr/>
                <p14:nvPr/>
              </p14:nvContentPartPr>
              <p14:xfrm>
                <a:off x="1281802" y="3585672"/>
                <a:ext cx="115920" cy="79560"/>
              </p14:xfrm>
            </p:contentPart>
          </mc:Choice>
          <mc:Fallback xmlns=""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D9AAB949-5EB6-C4E4-F12B-60A7231A3CB8}"/>
                    </a:ext>
                  </a:extLst>
                </p:cNvPr>
                <p:cNvPicPr/>
                <p:nvPr/>
              </p:nvPicPr>
              <p:blipFill>
                <a:blip r:embed="rId152"/>
                <a:stretch>
                  <a:fillRect/>
                </a:stretch>
              </p:blipFill>
              <p:spPr>
                <a:xfrm>
                  <a:off x="1264162" y="3568032"/>
                  <a:ext cx="151560" cy="11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3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B0944E2B-37E7-5DD7-B515-268C9E13013D}"/>
                    </a:ext>
                  </a:extLst>
                </p14:cNvPr>
                <p14:cNvContentPartPr/>
                <p14:nvPr/>
              </p14:nvContentPartPr>
              <p14:xfrm>
                <a:off x="1466482" y="3474072"/>
                <a:ext cx="110520" cy="166680"/>
              </p14:xfrm>
            </p:contentPart>
          </mc:Choice>
          <mc:Fallback xmlns=""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B0944E2B-37E7-5DD7-B515-268C9E13013D}"/>
                    </a:ext>
                  </a:extLst>
                </p:cNvPr>
                <p:cNvPicPr/>
                <p:nvPr/>
              </p:nvPicPr>
              <p:blipFill>
                <a:blip r:embed="rId154"/>
                <a:stretch>
                  <a:fillRect/>
                </a:stretch>
              </p:blipFill>
              <p:spPr>
                <a:xfrm>
                  <a:off x="1448842" y="3456432"/>
                  <a:ext cx="146160" cy="20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5">
              <p14:nvContentPartPr>
                <p14:cNvPr id="102" name="Ink 101">
                  <a:extLst>
                    <a:ext uri="{FF2B5EF4-FFF2-40B4-BE49-F238E27FC236}">
                      <a16:creationId xmlns:a16="http://schemas.microsoft.com/office/drawing/2014/main" id="{D7213618-71E2-A1EF-E8D6-906014E1C11B}"/>
                    </a:ext>
                  </a:extLst>
                </p14:cNvPr>
                <p14:cNvContentPartPr/>
                <p14:nvPr/>
              </p14:nvContentPartPr>
              <p14:xfrm>
                <a:off x="1458922" y="3544992"/>
                <a:ext cx="135000" cy="36720"/>
              </p14:xfrm>
            </p:contentPart>
          </mc:Choice>
          <mc:Fallback xmlns="">
            <p:pic>
              <p:nvPicPr>
                <p:cNvPr id="102" name="Ink 101">
                  <a:extLst>
                    <a:ext uri="{FF2B5EF4-FFF2-40B4-BE49-F238E27FC236}">
                      <a16:creationId xmlns:a16="http://schemas.microsoft.com/office/drawing/2014/main" id="{D7213618-71E2-A1EF-E8D6-906014E1C11B}"/>
                    </a:ext>
                  </a:extLst>
                </p:cNvPr>
                <p:cNvPicPr/>
                <p:nvPr/>
              </p:nvPicPr>
              <p:blipFill>
                <a:blip r:embed="rId156"/>
                <a:stretch>
                  <a:fillRect/>
                </a:stretch>
              </p:blipFill>
              <p:spPr>
                <a:xfrm>
                  <a:off x="1441282" y="3526992"/>
                  <a:ext cx="170640" cy="72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7">
              <p14:nvContentPartPr>
                <p14:cNvPr id="103" name="Ink 102">
                  <a:extLst>
                    <a:ext uri="{FF2B5EF4-FFF2-40B4-BE49-F238E27FC236}">
                      <a16:creationId xmlns:a16="http://schemas.microsoft.com/office/drawing/2014/main" id="{5D620D68-10E7-7E98-E6DE-E7C56EBF87CD}"/>
                    </a:ext>
                  </a:extLst>
                </p14:cNvPr>
                <p14:cNvContentPartPr/>
                <p14:nvPr/>
              </p14:nvContentPartPr>
              <p14:xfrm>
                <a:off x="1678522" y="3506112"/>
                <a:ext cx="108360" cy="127440"/>
              </p14:xfrm>
            </p:contentPart>
          </mc:Choice>
          <mc:Fallback xmlns="">
            <p:pic>
              <p:nvPicPr>
                <p:cNvPr id="103" name="Ink 102">
                  <a:extLst>
                    <a:ext uri="{FF2B5EF4-FFF2-40B4-BE49-F238E27FC236}">
                      <a16:creationId xmlns:a16="http://schemas.microsoft.com/office/drawing/2014/main" id="{5D620D68-10E7-7E98-E6DE-E7C56EBF87CD}"/>
                    </a:ext>
                  </a:extLst>
                </p:cNvPr>
                <p:cNvPicPr/>
                <p:nvPr/>
              </p:nvPicPr>
              <p:blipFill>
                <a:blip r:embed="rId158"/>
                <a:stretch>
                  <a:fillRect/>
                </a:stretch>
              </p:blipFill>
              <p:spPr>
                <a:xfrm>
                  <a:off x="1660522" y="3488472"/>
                  <a:ext cx="144000" cy="163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9">
              <p14:nvContentPartPr>
                <p14:cNvPr id="104" name="Ink 103">
                  <a:extLst>
                    <a:ext uri="{FF2B5EF4-FFF2-40B4-BE49-F238E27FC236}">
                      <a16:creationId xmlns:a16="http://schemas.microsoft.com/office/drawing/2014/main" id="{E32447EF-14BE-4E6D-1000-20A42E3EC3F8}"/>
                    </a:ext>
                  </a:extLst>
                </p14:cNvPr>
                <p14:cNvContentPartPr/>
                <p14:nvPr/>
              </p14:nvContentPartPr>
              <p14:xfrm>
                <a:off x="1779322" y="3530592"/>
                <a:ext cx="165960" cy="293040"/>
              </p14:xfrm>
            </p:contentPart>
          </mc:Choice>
          <mc:Fallback xmlns="">
            <p:pic>
              <p:nvPicPr>
                <p:cNvPr id="104" name="Ink 103">
                  <a:extLst>
                    <a:ext uri="{FF2B5EF4-FFF2-40B4-BE49-F238E27FC236}">
                      <a16:creationId xmlns:a16="http://schemas.microsoft.com/office/drawing/2014/main" id="{E32447EF-14BE-4E6D-1000-20A42E3EC3F8}"/>
                    </a:ext>
                  </a:extLst>
                </p:cNvPr>
                <p:cNvPicPr/>
                <p:nvPr/>
              </p:nvPicPr>
              <p:blipFill>
                <a:blip r:embed="rId160"/>
                <a:stretch>
                  <a:fillRect/>
                </a:stretch>
              </p:blipFill>
              <p:spPr>
                <a:xfrm>
                  <a:off x="1761682" y="3512952"/>
                  <a:ext cx="201600" cy="32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1">
              <p14:nvContentPartPr>
                <p14:cNvPr id="105" name="Ink 104">
                  <a:extLst>
                    <a:ext uri="{FF2B5EF4-FFF2-40B4-BE49-F238E27FC236}">
                      <a16:creationId xmlns:a16="http://schemas.microsoft.com/office/drawing/2014/main" id="{3E8F725F-EAB0-04C9-EC79-4D7FCDAB9494}"/>
                    </a:ext>
                  </a:extLst>
                </p14:cNvPr>
                <p14:cNvContentPartPr/>
                <p14:nvPr/>
              </p14:nvContentPartPr>
              <p14:xfrm>
                <a:off x="1973002" y="3510432"/>
                <a:ext cx="105120" cy="116640"/>
              </p14:xfrm>
            </p:contentPart>
          </mc:Choice>
          <mc:Fallback xmlns="">
            <p:pic>
              <p:nvPicPr>
                <p:cNvPr id="105" name="Ink 104">
                  <a:extLst>
                    <a:ext uri="{FF2B5EF4-FFF2-40B4-BE49-F238E27FC236}">
                      <a16:creationId xmlns:a16="http://schemas.microsoft.com/office/drawing/2014/main" id="{3E8F725F-EAB0-04C9-EC79-4D7FCDAB9494}"/>
                    </a:ext>
                  </a:extLst>
                </p:cNvPr>
                <p:cNvPicPr/>
                <p:nvPr/>
              </p:nvPicPr>
              <p:blipFill>
                <a:blip r:embed="rId162"/>
                <a:stretch>
                  <a:fillRect/>
                </a:stretch>
              </p:blipFill>
              <p:spPr>
                <a:xfrm>
                  <a:off x="1955002" y="3492792"/>
                  <a:ext cx="140760" cy="15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3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C0331D26-741B-AE17-F900-B0DFB9ECE390}"/>
                    </a:ext>
                  </a:extLst>
                </p14:cNvPr>
                <p14:cNvContentPartPr/>
                <p14:nvPr/>
              </p14:nvContentPartPr>
              <p14:xfrm>
                <a:off x="2149762" y="3498192"/>
                <a:ext cx="48600" cy="109440"/>
              </p14:xfrm>
            </p:contentPart>
          </mc:Choice>
          <mc:Fallback xmlns=""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C0331D26-741B-AE17-F900-B0DFB9ECE390}"/>
                    </a:ext>
                  </a:extLst>
                </p:cNvPr>
                <p:cNvPicPr/>
                <p:nvPr/>
              </p:nvPicPr>
              <p:blipFill>
                <a:blip r:embed="rId164"/>
                <a:stretch>
                  <a:fillRect/>
                </a:stretch>
              </p:blipFill>
              <p:spPr>
                <a:xfrm>
                  <a:off x="2131762" y="3480192"/>
                  <a:ext cx="84240" cy="14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5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80B09CCA-A0BB-75E1-C12F-4EE43805DCDE}"/>
                    </a:ext>
                  </a:extLst>
                </p14:cNvPr>
                <p14:cNvContentPartPr/>
                <p14:nvPr/>
              </p14:nvContentPartPr>
              <p14:xfrm>
                <a:off x="2277922" y="3451032"/>
                <a:ext cx="86760" cy="212760"/>
              </p14:xfrm>
            </p:contentPart>
          </mc:Choice>
          <mc:Fallback xmlns=""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80B09CCA-A0BB-75E1-C12F-4EE43805DCDE}"/>
                    </a:ext>
                  </a:extLst>
                </p:cNvPr>
                <p:cNvPicPr/>
                <p:nvPr/>
              </p:nvPicPr>
              <p:blipFill>
                <a:blip r:embed="rId166"/>
                <a:stretch>
                  <a:fillRect/>
                </a:stretch>
              </p:blipFill>
              <p:spPr>
                <a:xfrm>
                  <a:off x="2259922" y="3433032"/>
                  <a:ext cx="122400" cy="248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67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6DBBC47E-97B3-60A9-163F-E8682E3136D6}"/>
                  </a:ext>
                </a:extLst>
              </p14:cNvPr>
              <p14:cNvContentPartPr/>
              <p14:nvPr/>
            </p14:nvContentPartPr>
            <p14:xfrm>
              <a:off x="992722" y="3462192"/>
              <a:ext cx="1364040" cy="5724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6DBBC47E-97B3-60A9-163F-E8682E3136D6}"/>
                  </a:ext>
                </a:extLst>
              </p:cNvPr>
              <p:cNvPicPr/>
              <p:nvPr/>
            </p:nvPicPr>
            <p:blipFill>
              <a:blip r:embed="rId168"/>
              <a:stretch>
                <a:fillRect/>
              </a:stretch>
            </p:blipFill>
            <p:spPr>
              <a:xfrm>
                <a:off x="939082" y="3354192"/>
                <a:ext cx="1471680" cy="27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9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084444CA-704C-342E-41F2-657112DD82F3}"/>
                  </a:ext>
                </a:extLst>
              </p14:cNvPr>
              <p14:cNvContentPartPr/>
              <p14:nvPr/>
            </p14:nvContentPartPr>
            <p14:xfrm>
              <a:off x="1006762" y="3637152"/>
              <a:ext cx="1496160" cy="8208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084444CA-704C-342E-41F2-657112DD82F3}"/>
                  </a:ext>
                </a:extLst>
              </p:cNvPr>
              <p:cNvPicPr/>
              <p:nvPr/>
            </p:nvPicPr>
            <p:blipFill>
              <a:blip r:embed="rId170"/>
              <a:stretch>
                <a:fillRect/>
              </a:stretch>
            </p:blipFill>
            <p:spPr>
              <a:xfrm>
                <a:off x="953122" y="3529512"/>
                <a:ext cx="1603800" cy="29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1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2A9131CF-348D-D740-F0C7-3BE36AC6E7A5}"/>
                  </a:ext>
                </a:extLst>
              </p14:cNvPr>
              <p14:cNvContentPartPr/>
              <p14:nvPr/>
            </p14:nvContentPartPr>
            <p14:xfrm>
              <a:off x="1072282" y="3768552"/>
              <a:ext cx="1488600" cy="8424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2A9131CF-348D-D740-F0C7-3BE36AC6E7A5}"/>
                  </a:ext>
                </a:extLst>
              </p:cNvPr>
              <p:cNvPicPr/>
              <p:nvPr/>
            </p:nvPicPr>
            <p:blipFill>
              <a:blip r:embed="rId172"/>
              <a:stretch>
                <a:fillRect/>
              </a:stretch>
            </p:blipFill>
            <p:spPr>
              <a:xfrm>
                <a:off x="1018642" y="3660912"/>
                <a:ext cx="1596240" cy="29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3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56E529C7-B2B4-E5F3-E7AD-04E33E20D707}"/>
                  </a:ext>
                </a:extLst>
              </p14:cNvPr>
              <p14:cNvContentPartPr/>
              <p14:nvPr/>
            </p14:nvContentPartPr>
            <p14:xfrm>
              <a:off x="2145802" y="3058632"/>
              <a:ext cx="397440" cy="52632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56E529C7-B2B4-E5F3-E7AD-04E33E20D707}"/>
                  </a:ext>
                </a:extLst>
              </p:cNvPr>
              <p:cNvPicPr/>
              <p:nvPr/>
            </p:nvPicPr>
            <p:blipFill>
              <a:blip r:embed="rId174"/>
              <a:stretch>
                <a:fillRect/>
              </a:stretch>
            </p:blipFill>
            <p:spPr>
              <a:xfrm>
                <a:off x="2091802" y="2950632"/>
                <a:ext cx="505080" cy="74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5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A0EA30B2-336B-9575-7F9B-229F8A2725A2}"/>
                  </a:ext>
                </a:extLst>
              </p14:cNvPr>
              <p14:cNvContentPartPr/>
              <p14:nvPr/>
            </p14:nvContentPartPr>
            <p14:xfrm>
              <a:off x="2236882" y="3334752"/>
              <a:ext cx="147960" cy="11448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A0EA30B2-336B-9575-7F9B-229F8A2725A2}"/>
                  </a:ext>
                </a:extLst>
              </p:cNvPr>
              <p:cNvPicPr/>
              <p:nvPr/>
            </p:nvPicPr>
            <p:blipFill>
              <a:blip r:embed="rId176"/>
              <a:stretch>
                <a:fillRect/>
              </a:stretch>
            </p:blipFill>
            <p:spPr>
              <a:xfrm>
                <a:off x="2183242" y="3226752"/>
                <a:ext cx="255600" cy="330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01492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05509C-AB62-8FE2-B1BF-F70374002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475FE-F71A-8058-02DD-404DFB47F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Dividing by decimals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DA935FC-BEBB-ED72-9209-EE91DA11762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0.84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÷0.2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b="0" dirty="0"/>
                  <a:t>	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DA935FC-BEBB-ED72-9209-EE91DA11762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1685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50463-C034-5C60-1EE7-03542136A9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1CB5F-8463-DED6-37C6-A950D43F1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Dividing by decimals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1ECD4D6-4E43-72FB-CB41-53710E78068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0.84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÷0.2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b="0" dirty="0"/>
                  <a:t>	          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84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÷20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1ECD4D6-4E43-72FB-CB41-53710E78068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0" name="Group 29">
            <a:extLst>
              <a:ext uri="{FF2B5EF4-FFF2-40B4-BE49-F238E27FC236}">
                <a16:creationId xmlns:a16="http://schemas.microsoft.com/office/drawing/2014/main" id="{BBFA9401-9CB0-8557-638A-28293D84D1AD}"/>
              </a:ext>
            </a:extLst>
          </p:cNvPr>
          <p:cNvGrpSpPr/>
          <p:nvPr/>
        </p:nvGrpSpPr>
        <p:grpSpPr>
          <a:xfrm>
            <a:off x="3685882" y="2294352"/>
            <a:ext cx="812880" cy="533160"/>
            <a:chOff x="3685882" y="2294352"/>
            <a:chExt cx="812880" cy="533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EFCE74D2-0494-55C4-89AA-F39E661C8549}"/>
                    </a:ext>
                  </a:extLst>
                </p14:cNvPr>
                <p14:cNvContentPartPr/>
                <p14:nvPr/>
              </p14:nvContentPartPr>
              <p14:xfrm>
                <a:off x="3724402" y="2294352"/>
                <a:ext cx="51840" cy="48636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EFCE74D2-0494-55C4-89AA-F39E661C8549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706402" y="2276352"/>
                  <a:ext cx="87480" cy="52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CA7EE4E5-3E95-DCD2-06AE-A181D6FEC286}"/>
                    </a:ext>
                  </a:extLst>
                </p14:cNvPr>
                <p14:cNvContentPartPr/>
                <p14:nvPr/>
              </p14:nvContentPartPr>
              <p14:xfrm>
                <a:off x="3685882" y="2682072"/>
                <a:ext cx="133560" cy="14544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CA7EE4E5-3E95-DCD2-06AE-A181D6FEC286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667882" y="2664072"/>
                  <a:ext cx="169200" cy="18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C4357438-A4E0-611F-2778-97FEEBFC443E}"/>
                    </a:ext>
                  </a:extLst>
                </p14:cNvPr>
                <p14:cNvContentPartPr/>
                <p14:nvPr/>
              </p14:nvContentPartPr>
              <p14:xfrm>
                <a:off x="3916282" y="2499192"/>
                <a:ext cx="111600" cy="11736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C4357438-A4E0-611F-2778-97FEEBFC443E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3898282" y="2481192"/>
                  <a:ext cx="147240" cy="15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CD312364-DA3B-57EA-5BD2-A104B0B9AE65}"/>
                    </a:ext>
                  </a:extLst>
                </p14:cNvPr>
                <p14:cNvContentPartPr/>
                <p14:nvPr/>
              </p14:nvContentPartPr>
              <p14:xfrm>
                <a:off x="3941842" y="2471112"/>
                <a:ext cx="70920" cy="1479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CD312364-DA3B-57EA-5BD2-A104B0B9AE65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923842" y="2453156"/>
                  <a:ext cx="106560" cy="183513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D4BBB701-0FF0-BA0F-963F-9A1879A63356}"/>
                    </a:ext>
                  </a:extLst>
                </p14:cNvPr>
                <p14:cNvContentPartPr/>
                <p14:nvPr/>
              </p14:nvContentPartPr>
              <p14:xfrm>
                <a:off x="4152082" y="2468952"/>
                <a:ext cx="20520" cy="15084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D4BBB701-0FF0-BA0F-963F-9A1879A63356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134082" y="2450952"/>
                  <a:ext cx="56160" cy="18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BFBECE0F-6135-2D28-C0D4-D68133A6AA8E}"/>
                    </a:ext>
                  </a:extLst>
                </p14:cNvPr>
                <p14:cNvContentPartPr/>
                <p14:nvPr/>
              </p14:nvContentPartPr>
              <p14:xfrm>
                <a:off x="4232362" y="2482272"/>
                <a:ext cx="112320" cy="11484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BFBECE0F-6135-2D28-C0D4-D68133A6AA8E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214304" y="2464272"/>
                  <a:ext cx="148075" cy="150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6C4CF781-0257-DBF3-2479-FEF6AC1BBBA7}"/>
                    </a:ext>
                  </a:extLst>
                </p14:cNvPr>
                <p14:cNvContentPartPr/>
                <p14:nvPr/>
              </p14:nvContentPartPr>
              <p14:xfrm>
                <a:off x="4395442" y="2471472"/>
                <a:ext cx="103320" cy="13680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6C4CF781-0257-DBF3-2479-FEF6AC1BBBA7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377379" y="2453472"/>
                  <a:ext cx="139085" cy="172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7D4181D3-EB5F-B7DD-9923-A85425FF34B3}"/>
              </a:ext>
            </a:extLst>
          </p:cNvPr>
          <p:cNvGrpSpPr/>
          <p:nvPr/>
        </p:nvGrpSpPr>
        <p:grpSpPr>
          <a:xfrm>
            <a:off x="2076682" y="2289312"/>
            <a:ext cx="736920" cy="509040"/>
            <a:chOff x="2076682" y="2289312"/>
            <a:chExt cx="736920" cy="509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B37A7A07-AD59-02CB-688A-5EA52EA81D31}"/>
                    </a:ext>
                  </a:extLst>
                </p14:cNvPr>
                <p14:cNvContentPartPr/>
                <p14:nvPr/>
              </p14:nvContentPartPr>
              <p14:xfrm>
                <a:off x="2700202" y="2289312"/>
                <a:ext cx="56880" cy="46980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B37A7A07-AD59-02CB-688A-5EA52EA81D31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2682202" y="2271312"/>
                  <a:ext cx="92520" cy="50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EF9CB001-DB1A-E632-2CCF-55BD5679105D}"/>
                    </a:ext>
                  </a:extLst>
                </p14:cNvPr>
                <p14:cNvContentPartPr/>
                <p14:nvPr/>
              </p14:nvContentPartPr>
              <p14:xfrm>
                <a:off x="2676082" y="2714112"/>
                <a:ext cx="137520" cy="8424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EF9CB001-DB1A-E632-2CCF-55BD5679105D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2658082" y="2696112"/>
                  <a:ext cx="173160" cy="11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71080486-53D5-E55E-617E-CBDCDA0F67ED}"/>
                    </a:ext>
                  </a:extLst>
                </p14:cNvPr>
                <p14:cNvContentPartPr/>
                <p14:nvPr/>
              </p14:nvContentPartPr>
              <p14:xfrm>
                <a:off x="2076682" y="2445912"/>
                <a:ext cx="126360" cy="13752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71080486-53D5-E55E-617E-CBDCDA0F67ED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2058682" y="2427912"/>
                  <a:ext cx="162000" cy="17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D9B4C919-B241-91D5-E45C-F56561448A1D}"/>
                    </a:ext>
                  </a:extLst>
                </p14:cNvPr>
                <p14:cNvContentPartPr/>
                <p14:nvPr/>
              </p14:nvContentPartPr>
              <p14:xfrm>
                <a:off x="2111602" y="2429352"/>
                <a:ext cx="75960" cy="1756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D9B4C919-B241-91D5-E45C-F56561448A1D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2093602" y="2411352"/>
                  <a:ext cx="111600" cy="21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53D90143-8B80-CD96-DEAC-83A74DD4A939}"/>
                    </a:ext>
                  </a:extLst>
                </p14:cNvPr>
                <p14:cNvContentPartPr/>
                <p14:nvPr/>
              </p14:nvContentPartPr>
              <p14:xfrm>
                <a:off x="2266402" y="2457792"/>
                <a:ext cx="33480" cy="12744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53D90143-8B80-CD96-DEAC-83A74DD4A939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2248402" y="2439843"/>
                  <a:ext cx="69120" cy="1629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B75927BA-9127-34C4-981F-CE970B0BE3D4}"/>
                    </a:ext>
                  </a:extLst>
                </p14:cNvPr>
                <p14:cNvContentPartPr/>
                <p14:nvPr/>
              </p14:nvContentPartPr>
              <p14:xfrm>
                <a:off x="2355682" y="2469672"/>
                <a:ext cx="79560" cy="11772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B75927BA-9127-34C4-981F-CE970B0BE3D4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2337682" y="2451672"/>
                  <a:ext cx="115200" cy="15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0ED79486-0F05-F5BA-3CFE-29FE324DFEA7}"/>
                    </a:ext>
                  </a:extLst>
                </p14:cNvPr>
                <p14:cNvContentPartPr/>
                <p14:nvPr/>
              </p14:nvContentPartPr>
              <p14:xfrm>
                <a:off x="2462602" y="2455632"/>
                <a:ext cx="126360" cy="12744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0ED79486-0F05-F5BA-3CFE-29FE324DFEA7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2444551" y="2437632"/>
                  <a:ext cx="162102" cy="1630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EF8F2654-C13E-8720-D628-BE5FDD0C3F8F}"/>
                  </a:ext>
                </a:extLst>
              </p14:cNvPr>
              <p14:cNvContentPartPr/>
              <p14:nvPr/>
            </p14:nvContentPartPr>
            <p14:xfrm>
              <a:off x="1839802" y="2491992"/>
              <a:ext cx="838800" cy="3888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EF8F2654-C13E-8720-D628-BE5FDD0C3F8F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1785779" y="2384983"/>
                <a:ext cx="946486" cy="25254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E3F6A8FE-3448-9E60-3155-7A0805F3DAD0}"/>
                  </a:ext>
                </a:extLst>
              </p14:cNvPr>
              <p14:cNvContentPartPr/>
              <p14:nvPr/>
            </p14:nvContentPartPr>
            <p14:xfrm>
              <a:off x="1917922" y="2606832"/>
              <a:ext cx="749880" cy="2628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E3F6A8FE-3448-9E60-3155-7A0805F3DAD0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1863922" y="2498832"/>
                <a:ext cx="857520" cy="24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4B20E3CF-2B14-182C-FC90-9F75AC8847FC}"/>
                  </a:ext>
                </a:extLst>
              </p14:cNvPr>
              <p14:cNvContentPartPr/>
              <p14:nvPr/>
            </p14:nvContentPartPr>
            <p14:xfrm>
              <a:off x="3820522" y="2474712"/>
              <a:ext cx="771480" cy="468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4B20E3CF-2B14-182C-FC90-9F75AC8847FC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3766522" y="2366712"/>
                <a:ext cx="879120" cy="26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7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4C9DAC4-E53B-148C-73A0-DC488159EF73}"/>
                  </a:ext>
                </a:extLst>
              </p14:cNvPr>
              <p14:cNvContentPartPr/>
              <p14:nvPr/>
            </p14:nvContentPartPr>
            <p14:xfrm>
              <a:off x="3822322" y="2591712"/>
              <a:ext cx="808920" cy="518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4C9DAC4-E53B-148C-73A0-DC488159EF73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3768298" y="2483712"/>
                <a:ext cx="916608" cy="26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9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7521BBDA-C746-3502-256D-D4AFE78560D7}"/>
                  </a:ext>
                </a:extLst>
              </p14:cNvPr>
              <p14:cNvContentPartPr/>
              <p14:nvPr/>
            </p14:nvContentPartPr>
            <p14:xfrm>
              <a:off x="5189602" y="2113992"/>
              <a:ext cx="1624680" cy="6336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7521BBDA-C746-3502-256D-D4AFE78560D7}"/>
                  </a:ext>
                </a:extLst>
              </p:cNvPr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5135590" y="2005992"/>
                <a:ext cx="1732344" cy="279000"/>
              </a:xfrm>
              <a:prstGeom prst="rect">
                <a:avLst/>
              </a:prstGeom>
            </p:spPr>
          </p:pic>
        </mc:Fallback>
      </mc:AlternateContent>
      <p:grpSp>
        <p:nvGrpSpPr>
          <p:cNvPr id="55" name="Group 54">
            <a:extLst>
              <a:ext uri="{FF2B5EF4-FFF2-40B4-BE49-F238E27FC236}">
                <a16:creationId xmlns:a16="http://schemas.microsoft.com/office/drawing/2014/main" id="{01AD5CB1-7408-FC2B-13F3-8EA48B14061F}"/>
              </a:ext>
            </a:extLst>
          </p:cNvPr>
          <p:cNvGrpSpPr/>
          <p:nvPr/>
        </p:nvGrpSpPr>
        <p:grpSpPr>
          <a:xfrm>
            <a:off x="5260522" y="2096352"/>
            <a:ext cx="528840" cy="156960"/>
            <a:chOff x="5260522" y="2096352"/>
            <a:chExt cx="528840" cy="156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1462138E-75B9-6FDB-9517-8BDB3F8BA97D}"/>
                    </a:ext>
                  </a:extLst>
                </p14:cNvPr>
                <p14:cNvContentPartPr/>
                <p14:nvPr/>
              </p14:nvContentPartPr>
              <p14:xfrm>
                <a:off x="5260522" y="2101392"/>
                <a:ext cx="183240" cy="15192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1462138E-75B9-6FDB-9517-8BDB3F8BA97D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5242522" y="2083435"/>
                  <a:ext cx="218880" cy="187476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5514CF7D-C7E7-4506-11B3-B43354880666}"/>
                    </a:ext>
                  </a:extLst>
                </p14:cNvPr>
                <p14:cNvContentPartPr/>
                <p14:nvPr/>
              </p14:nvContentPartPr>
              <p14:xfrm>
                <a:off x="5491282" y="2152872"/>
                <a:ext cx="93240" cy="6804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5514CF7D-C7E7-4506-11B3-B43354880666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5473282" y="2134872"/>
                  <a:ext cx="128880" cy="10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5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1E026E12-B3D1-906C-90CF-7C3DF4EB83D5}"/>
                    </a:ext>
                  </a:extLst>
                </p14:cNvPr>
                <p14:cNvContentPartPr/>
                <p14:nvPr/>
              </p14:nvContentPartPr>
              <p14:xfrm>
                <a:off x="5611882" y="2109672"/>
                <a:ext cx="52200" cy="13716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1E026E12-B3D1-906C-90CF-7C3DF4EB83D5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5593882" y="2091672"/>
                  <a:ext cx="87840" cy="17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7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C5CA023D-9CFE-8E61-C2E4-5BF712D4F413}"/>
                    </a:ext>
                  </a:extLst>
                </p14:cNvPr>
                <p14:cNvContentPartPr/>
                <p14:nvPr/>
              </p14:nvContentPartPr>
              <p14:xfrm>
                <a:off x="5710522" y="2096352"/>
                <a:ext cx="73800" cy="14688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C5CA023D-9CFE-8E61-C2E4-5BF712D4F413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5692522" y="2078352"/>
                  <a:ext cx="109440" cy="18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9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49670B6E-44F9-602B-C7C9-F8B0ACE3AE20}"/>
                    </a:ext>
                  </a:extLst>
                </p14:cNvPr>
                <p14:cNvContentPartPr/>
                <p14:nvPr/>
              </p14:nvContentPartPr>
              <p14:xfrm>
                <a:off x="5717362" y="2149632"/>
                <a:ext cx="72000" cy="1296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49670B6E-44F9-602B-C7C9-F8B0ACE3AE20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5699362" y="2131632"/>
                  <a:ext cx="107640" cy="48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89AA9AAF-27F8-BC1A-A0BC-B270170AE1A4}"/>
              </a:ext>
            </a:extLst>
          </p:cNvPr>
          <p:cNvGrpSpPr/>
          <p:nvPr/>
        </p:nvGrpSpPr>
        <p:grpSpPr>
          <a:xfrm>
            <a:off x="6006442" y="2055672"/>
            <a:ext cx="238320" cy="174240"/>
            <a:chOff x="6006442" y="2055672"/>
            <a:chExt cx="238320" cy="1742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1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3B66BC62-DF20-A79E-EBFA-62A266748689}"/>
                    </a:ext>
                  </a:extLst>
                </p14:cNvPr>
                <p14:cNvContentPartPr/>
                <p14:nvPr/>
              </p14:nvContentPartPr>
              <p14:xfrm>
                <a:off x="6006442" y="2055672"/>
                <a:ext cx="97920" cy="17424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3B66BC62-DF20-A79E-EBFA-62A266748689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5988442" y="2037635"/>
                  <a:ext cx="133560" cy="20995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3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FD199D74-A722-97CA-2B92-380C360C7AC2}"/>
                    </a:ext>
                  </a:extLst>
                </p14:cNvPr>
                <p14:cNvContentPartPr/>
                <p14:nvPr/>
              </p14:nvContentPartPr>
              <p14:xfrm>
                <a:off x="6123082" y="2130912"/>
                <a:ext cx="121680" cy="8712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FD199D74-A722-97CA-2B92-380C360C7AC2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6105082" y="2112837"/>
                  <a:ext cx="157320" cy="122908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AE1C9E5F-E30E-95CC-49F5-96B223971AF7}"/>
              </a:ext>
            </a:extLst>
          </p:cNvPr>
          <p:cNvGrpSpPr/>
          <p:nvPr/>
        </p:nvGrpSpPr>
        <p:grpSpPr>
          <a:xfrm>
            <a:off x="6485602" y="2056752"/>
            <a:ext cx="358920" cy="175320"/>
            <a:chOff x="6485602" y="2056752"/>
            <a:chExt cx="358920" cy="175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5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C0444C92-9828-E5B3-2A2E-4061ECFC3F5D}"/>
                    </a:ext>
                  </a:extLst>
                </p14:cNvPr>
                <p14:cNvContentPartPr/>
                <p14:nvPr/>
              </p14:nvContentPartPr>
              <p14:xfrm>
                <a:off x="6488842" y="2056752"/>
                <a:ext cx="25200" cy="17532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C0444C92-9828-E5B3-2A2E-4061ECFC3F5D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6470842" y="2038752"/>
                  <a:ext cx="60840" cy="21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7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61F7F5E9-3723-DE21-7C74-296203BC9D4F}"/>
                    </a:ext>
                  </a:extLst>
                </p14:cNvPr>
                <p14:cNvContentPartPr/>
                <p14:nvPr/>
              </p14:nvContentPartPr>
              <p14:xfrm>
                <a:off x="6485602" y="2076192"/>
                <a:ext cx="183960" cy="12132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61F7F5E9-3723-DE21-7C74-296203BC9D4F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6467602" y="2058192"/>
                  <a:ext cx="219600" cy="15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9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3734AF12-9565-7C3E-58A1-92A88C9BA94E}"/>
                    </a:ext>
                  </a:extLst>
                </p14:cNvPr>
                <p14:cNvContentPartPr/>
                <p14:nvPr/>
              </p14:nvContentPartPr>
              <p14:xfrm>
                <a:off x="6707362" y="2108592"/>
                <a:ext cx="137160" cy="11988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3734AF12-9565-7C3E-58A1-92A88C9BA94E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6689409" y="2090592"/>
                  <a:ext cx="172707" cy="155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44D23100-0958-0B67-DC6F-34563DCF8DD7}"/>
              </a:ext>
            </a:extLst>
          </p:cNvPr>
          <p:cNvGrpSpPr/>
          <p:nvPr/>
        </p:nvGrpSpPr>
        <p:grpSpPr>
          <a:xfrm>
            <a:off x="7010482" y="2062152"/>
            <a:ext cx="765720" cy="194400"/>
            <a:chOff x="7010482" y="2062152"/>
            <a:chExt cx="765720" cy="194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1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863C00BB-4ED2-1A8D-5E00-69AD4E5AE049}"/>
                    </a:ext>
                  </a:extLst>
                </p14:cNvPr>
                <p14:cNvContentPartPr/>
                <p14:nvPr/>
              </p14:nvContentPartPr>
              <p14:xfrm>
                <a:off x="7010482" y="2062152"/>
                <a:ext cx="126000" cy="19440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863C00BB-4ED2-1A8D-5E00-69AD4E5AE049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6992482" y="2044152"/>
                  <a:ext cx="161640" cy="230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3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C699AE77-B9AC-3911-41B3-D66DB4C1FAAC}"/>
                    </a:ext>
                  </a:extLst>
                </p14:cNvPr>
                <p14:cNvContentPartPr/>
                <p14:nvPr/>
              </p14:nvContentPartPr>
              <p14:xfrm>
                <a:off x="7182202" y="2147472"/>
                <a:ext cx="136080" cy="8856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C699AE77-B9AC-3911-41B3-D66DB4C1FAAC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7164202" y="2129472"/>
                  <a:ext cx="171720" cy="124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5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92EC4FCD-34CE-BD9C-650E-92379A32452F}"/>
                    </a:ext>
                  </a:extLst>
                </p14:cNvPr>
                <p14:cNvContentPartPr/>
                <p14:nvPr/>
              </p14:nvContentPartPr>
              <p14:xfrm>
                <a:off x="7362562" y="2101752"/>
                <a:ext cx="149400" cy="11340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92EC4FCD-34CE-BD9C-650E-92379A32452F}"/>
                    </a:ext>
                  </a:extLst>
                </p:cNvPr>
                <p:cNvPicPr/>
                <p:nvPr/>
              </p:nvPicPr>
              <p:blipFill>
                <a:blip r:embed="rId66"/>
                <a:stretch>
                  <a:fillRect/>
                </a:stretch>
              </p:blipFill>
              <p:spPr>
                <a:xfrm>
                  <a:off x="7344605" y="2083752"/>
                  <a:ext cx="184954" cy="14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7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EC18F406-B082-8AB5-1B06-7B8AE9720E25}"/>
                    </a:ext>
                  </a:extLst>
                </p14:cNvPr>
                <p14:cNvContentPartPr/>
                <p14:nvPr/>
              </p14:nvContentPartPr>
              <p14:xfrm>
                <a:off x="7544002" y="2072592"/>
                <a:ext cx="232200" cy="14508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EC18F406-B082-8AB5-1B06-7B8AE9720E25}"/>
                    </a:ext>
                  </a:extLst>
                </p:cNvPr>
                <p:cNvPicPr/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7526002" y="2054592"/>
                  <a:ext cx="267840" cy="1807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9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058D0EF7-4C8C-877C-911B-6B789F2A86D5}"/>
                  </a:ext>
                </a:extLst>
              </p14:cNvPr>
              <p14:cNvContentPartPr/>
              <p14:nvPr/>
            </p14:nvContentPartPr>
            <p14:xfrm>
              <a:off x="6865042" y="2153592"/>
              <a:ext cx="929160" cy="1368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058D0EF7-4C8C-877C-911B-6B789F2A86D5}"/>
                  </a:ext>
                </a:extLst>
              </p:cNvPr>
              <p:cNvPicPr/>
              <p:nvPr/>
            </p:nvPicPr>
            <p:blipFill>
              <a:blip r:embed="rId70"/>
              <a:stretch>
                <a:fillRect/>
              </a:stretch>
            </p:blipFill>
            <p:spPr>
              <a:xfrm>
                <a:off x="6811063" y="2045592"/>
                <a:ext cx="1036758" cy="22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1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2E5E22E3-5665-B853-080F-7C6ACB593D2F}"/>
                  </a:ext>
                </a:extLst>
              </p14:cNvPr>
              <p14:cNvContentPartPr/>
              <p14:nvPr/>
            </p14:nvContentPartPr>
            <p14:xfrm>
              <a:off x="6900682" y="2106072"/>
              <a:ext cx="875880" cy="3492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2E5E22E3-5665-B853-080F-7C6ACB593D2F}"/>
                  </a:ext>
                </a:extLst>
              </p:cNvPr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6846682" y="1996947"/>
                <a:ext cx="983520" cy="25280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3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597247BF-DA78-4FBC-4210-FF0488053C00}"/>
                  </a:ext>
                </a:extLst>
              </p14:cNvPr>
              <p14:cNvContentPartPr/>
              <p14:nvPr/>
            </p14:nvContentPartPr>
            <p14:xfrm>
              <a:off x="5238202" y="2182392"/>
              <a:ext cx="1842480" cy="5400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597247BF-DA78-4FBC-4210-FF0488053C00}"/>
                  </a:ext>
                </a:extLst>
              </p:cNvPr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5184202" y="2075107"/>
                <a:ext cx="1950120" cy="268212"/>
              </a:xfrm>
              <a:prstGeom prst="rect">
                <a:avLst/>
              </a:prstGeom>
            </p:spPr>
          </p:pic>
        </mc:Fallback>
      </mc:AlternateContent>
      <p:grpSp>
        <p:nvGrpSpPr>
          <p:cNvPr id="72" name="Group 71">
            <a:extLst>
              <a:ext uri="{FF2B5EF4-FFF2-40B4-BE49-F238E27FC236}">
                <a16:creationId xmlns:a16="http://schemas.microsoft.com/office/drawing/2014/main" id="{A4D8AC54-9F5F-8C7B-5035-A377D3F439BF}"/>
              </a:ext>
            </a:extLst>
          </p:cNvPr>
          <p:cNvGrpSpPr/>
          <p:nvPr/>
        </p:nvGrpSpPr>
        <p:grpSpPr>
          <a:xfrm>
            <a:off x="2170642" y="3624192"/>
            <a:ext cx="517680" cy="317520"/>
            <a:chOff x="2170642" y="3624192"/>
            <a:chExt cx="517680" cy="317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5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F4645342-9E3C-4824-674D-4F39A9424CF9}"/>
                    </a:ext>
                  </a:extLst>
                </p14:cNvPr>
                <p14:cNvContentPartPr/>
                <p14:nvPr/>
              </p14:nvContentPartPr>
              <p14:xfrm>
                <a:off x="2170642" y="3624192"/>
                <a:ext cx="232920" cy="31752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F4645342-9E3C-4824-674D-4F39A9424CF9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2161642" y="3615202"/>
                  <a:ext cx="250560" cy="3351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7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53326B3E-5C1C-5EC6-9CDD-85B44A9BA827}"/>
                    </a:ext>
                  </a:extLst>
                </p14:cNvPr>
                <p14:cNvContentPartPr/>
                <p14:nvPr/>
              </p14:nvContentPartPr>
              <p14:xfrm>
                <a:off x="2499682" y="3638232"/>
                <a:ext cx="188640" cy="23508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53326B3E-5C1C-5EC6-9CDD-85B44A9BA827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2490665" y="3629232"/>
                  <a:ext cx="206314" cy="25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9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5378A6F8-9C57-BA9D-E97C-EA8AD1E46AD9}"/>
                    </a:ext>
                  </a:extLst>
                </p14:cNvPr>
                <p14:cNvContentPartPr/>
                <p14:nvPr/>
              </p14:nvContentPartPr>
              <p14:xfrm>
                <a:off x="2623882" y="3743712"/>
                <a:ext cx="29880" cy="18900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5378A6F8-9C57-BA9D-E97C-EA8AD1E46AD9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2614882" y="3734712"/>
                  <a:ext cx="47520" cy="206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12196DBC-8A40-D17F-6A38-9F76DE94641F}"/>
              </a:ext>
            </a:extLst>
          </p:cNvPr>
          <p:cNvGrpSpPr/>
          <p:nvPr/>
        </p:nvGrpSpPr>
        <p:grpSpPr>
          <a:xfrm>
            <a:off x="2882002" y="3610152"/>
            <a:ext cx="226800" cy="163080"/>
            <a:chOff x="2882002" y="3610152"/>
            <a:chExt cx="226800" cy="163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1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8C58156B-1399-CFC3-8C95-495181B39558}"/>
                    </a:ext>
                  </a:extLst>
                </p14:cNvPr>
                <p14:cNvContentPartPr/>
                <p14:nvPr/>
              </p14:nvContentPartPr>
              <p14:xfrm>
                <a:off x="2882002" y="3736512"/>
                <a:ext cx="226800" cy="3672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8C58156B-1399-CFC3-8C95-495181B39558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2873002" y="3727512"/>
                  <a:ext cx="244440" cy="5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3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70A90858-1290-5000-984E-87E0D780354D}"/>
                    </a:ext>
                  </a:extLst>
                </p14:cNvPr>
                <p14:cNvContentPartPr/>
                <p14:nvPr/>
              </p14:nvContentPartPr>
              <p14:xfrm>
                <a:off x="2957962" y="3610152"/>
                <a:ext cx="27000" cy="2160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70A90858-1290-5000-984E-87E0D780354D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2948840" y="3601152"/>
                  <a:ext cx="44878" cy="39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AE44288-525B-15BE-90EA-57CD5AFE4A0F}"/>
                  </a:ext>
                </a:extLst>
              </p14:cNvPr>
              <p14:cNvContentPartPr/>
              <p14:nvPr/>
            </p14:nvContentPartPr>
            <p14:xfrm>
              <a:off x="2998642" y="3917232"/>
              <a:ext cx="30960" cy="43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AE44288-525B-15BE-90EA-57CD5AFE4A0F}"/>
                  </a:ext>
                </a:extLst>
              </p:cNvPr>
              <p:cNvPicPr/>
              <p:nvPr/>
            </p:nvPicPr>
            <p:blipFill>
              <a:blip r:embed="rId86"/>
              <a:stretch>
                <a:fillRect/>
              </a:stretch>
            </p:blipFill>
            <p:spPr>
              <a:xfrm>
                <a:off x="2990002" y="3908592"/>
                <a:ext cx="48600" cy="60840"/>
              </a:xfrm>
              <a:prstGeom prst="rect">
                <a:avLst/>
              </a:prstGeom>
            </p:spPr>
          </p:pic>
        </mc:Fallback>
      </mc:AlternateContent>
      <p:grpSp>
        <p:nvGrpSpPr>
          <p:cNvPr id="14" name="Group 13">
            <a:extLst>
              <a:ext uri="{FF2B5EF4-FFF2-40B4-BE49-F238E27FC236}">
                <a16:creationId xmlns:a16="http://schemas.microsoft.com/office/drawing/2014/main" id="{3D99246E-D984-FB58-F468-7541B36D53C8}"/>
              </a:ext>
            </a:extLst>
          </p:cNvPr>
          <p:cNvGrpSpPr/>
          <p:nvPr/>
        </p:nvGrpSpPr>
        <p:grpSpPr>
          <a:xfrm>
            <a:off x="3304642" y="3603672"/>
            <a:ext cx="435960" cy="284040"/>
            <a:chOff x="3304642" y="3603672"/>
            <a:chExt cx="435960" cy="284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7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DC71AC4F-B5B7-61AF-6015-13B2A63893DD}"/>
                    </a:ext>
                  </a:extLst>
                </p14:cNvPr>
                <p14:cNvContentPartPr/>
                <p14:nvPr/>
              </p14:nvContentPartPr>
              <p14:xfrm>
                <a:off x="3304642" y="3603672"/>
                <a:ext cx="233280" cy="28404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DC71AC4F-B5B7-61AF-6015-13B2A63893DD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3296002" y="3594672"/>
                  <a:ext cx="250920" cy="30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9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56FE2377-84DB-D94D-5CE4-B7EDCE6D5CE2}"/>
                    </a:ext>
                  </a:extLst>
                </p14:cNvPr>
                <p14:cNvContentPartPr/>
                <p14:nvPr/>
              </p14:nvContentPartPr>
              <p14:xfrm>
                <a:off x="3557362" y="3656592"/>
                <a:ext cx="183240" cy="1792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56FE2377-84DB-D94D-5CE4-B7EDCE6D5CE2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3548722" y="3647592"/>
                  <a:ext cx="200880" cy="196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CCA9BE3-8331-67E2-A43E-B2FF8DD3622B}"/>
              </a:ext>
            </a:extLst>
          </p:cNvPr>
          <p:cNvGrpSpPr/>
          <p:nvPr/>
        </p:nvGrpSpPr>
        <p:grpSpPr>
          <a:xfrm>
            <a:off x="4017442" y="3630312"/>
            <a:ext cx="183960" cy="90720"/>
            <a:chOff x="4017442" y="3630312"/>
            <a:chExt cx="183960" cy="90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1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1A4308CE-C999-FD8D-9A57-C8B8ADB7FA8B}"/>
                    </a:ext>
                  </a:extLst>
                </p14:cNvPr>
                <p14:cNvContentPartPr/>
                <p14:nvPr/>
              </p14:nvContentPartPr>
              <p14:xfrm>
                <a:off x="4019602" y="3630312"/>
                <a:ext cx="181800" cy="2484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1A4308CE-C999-FD8D-9A57-C8B8ADB7FA8B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4010602" y="3621312"/>
                  <a:ext cx="199440" cy="4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3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3D9C8754-63F6-19FF-5834-87D6AA088A7D}"/>
                    </a:ext>
                  </a:extLst>
                </p14:cNvPr>
                <p14:cNvContentPartPr/>
                <p14:nvPr/>
              </p14:nvContentPartPr>
              <p14:xfrm>
                <a:off x="4017442" y="3702672"/>
                <a:ext cx="157320" cy="1836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3D9C8754-63F6-19FF-5834-87D6AA088A7D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4008442" y="3694032"/>
                  <a:ext cx="174960" cy="3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2B61A85-DDF0-9EA2-EF24-C2BAA050D2BF}"/>
              </a:ext>
            </a:extLst>
          </p:cNvPr>
          <p:cNvGrpSpPr/>
          <p:nvPr/>
        </p:nvGrpSpPr>
        <p:grpSpPr>
          <a:xfrm>
            <a:off x="4480762" y="3479472"/>
            <a:ext cx="257400" cy="349200"/>
            <a:chOff x="4480762" y="3479472"/>
            <a:chExt cx="257400" cy="349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5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EBEA481A-A8FE-E635-4BCA-1B82279FB228}"/>
                    </a:ext>
                  </a:extLst>
                </p14:cNvPr>
                <p14:cNvContentPartPr/>
                <p14:nvPr/>
              </p14:nvContentPartPr>
              <p14:xfrm>
                <a:off x="4480762" y="3479472"/>
                <a:ext cx="257400" cy="32076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EBEA481A-A8FE-E635-4BCA-1B82279FB228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4471762" y="3470472"/>
                  <a:ext cx="275040" cy="33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7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9CF36D67-B05E-1337-C081-4E6053AA189F}"/>
                    </a:ext>
                  </a:extLst>
                </p14:cNvPr>
                <p14:cNvContentPartPr/>
                <p14:nvPr/>
              </p14:nvContentPartPr>
              <p14:xfrm>
                <a:off x="4659682" y="3623472"/>
                <a:ext cx="13680" cy="20520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9CF36D67-B05E-1337-C081-4E6053AA189F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4651042" y="3614472"/>
                  <a:ext cx="31320" cy="222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5D0A67D-7A03-4D64-195F-344B19DF4FC8}"/>
              </a:ext>
            </a:extLst>
          </p:cNvPr>
          <p:cNvGrpSpPr/>
          <p:nvPr/>
        </p:nvGrpSpPr>
        <p:grpSpPr>
          <a:xfrm>
            <a:off x="4927522" y="3512232"/>
            <a:ext cx="342720" cy="283320"/>
            <a:chOff x="4927522" y="3512232"/>
            <a:chExt cx="342720" cy="283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9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15B46D25-7155-93E8-3BFF-EECBADCE0CD1}"/>
                    </a:ext>
                  </a:extLst>
                </p14:cNvPr>
                <p14:cNvContentPartPr/>
                <p14:nvPr/>
              </p14:nvContentPartPr>
              <p14:xfrm>
                <a:off x="4927522" y="3759912"/>
                <a:ext cx="10800" cy="3564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15B46D25-7155-93E8-3BFF-EECBADCE0CD1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4918522" y="3750912"/>
                  <a:ext cx="2844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1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3B06E024-48DC-2AC0-6C52-DE714393A487}"/>
                    </a:ext>
                  </a:extLst>
                </p14:cNvPr>
                <p14:cNvContentPartPr/>
                <p14:nvPr/>
              </p14:nvContentPartPr>
              <p14:xfrm>
                <a:off x="5066122" y="3512232"/>
                <a:ext cx="204120" cy="26604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3B06E024-48DC-2AC0-6C52-DE714393A487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5057122" y="3503592"/>
                  <a:ext cx="221760" cy="2836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816288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998131-2828-1EA5-5771-533513D60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AA576-4E24-0349-C0C3-3B6451D9A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Standard form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2DE9FB-8CF3-E5B4-2254-839D53F39B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3.27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GB" dirty="0"/>
                  <a:t> as an ordinary number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3.27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as an ordinary number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3,127,000</m:t>
                    </m:r>
                  </m:oMath>
                </a14:m>
                <a:r>
                  <a:rPr lang="en-GB" dirty="0"/>
                  <a:t> in standard form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Write </a:t>
                </a:r>
                <a14:m>
                  <m:oMath xmlns:m="http://schemas.openxmlformats.org/officeDocument/2006/math">
                    <m:r>
                      <a:rPr lang="en-GB" b="0" i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0.000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0532</m:t>
                    </m:r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in standard form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2DE9FB-8CF3-E5B4-2254-839D53F39B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251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1EBC7C-F7EF-A0AD-493B-F25440E49C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AF51-FB55-6F38-CD10-348976D3B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Standard form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CD894F-29F7-9080-92A1-8B830ED389F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3.27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GB" dirty="0"/>
                  <a:t> as an ordinary number 		32,700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3.27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as an ordinary number		0.0327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3,127,000</m:t>
                    </m:r>
                  </m:oMath>
                </a14:m>
                <a:r>
                  <a:rPr lang="en-GB" dirty="0"/>
                  <a:t> in standard form			</a:t>
                </a:r>
                <a:r>
                  <a:rPr lang="en-GB" b="0" dirty="0"/>
                  <a:t>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3.127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Write </a:t>
                </a:r>
                <a14:m>
                  <m:oMath xmlns:m="http://schemas.openxmlformats.org/officeDocument/2006/math">
                    <m:r>
                      <a:rPr lang="en-GB" b="0" i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0.000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0532</m:t>
                    </m:r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in standard form			</a:t>
                </a:r>
                <a:r>
                  <a:rPr lang="en-GB" b="0" dirty="0">
                    <a:solidFill>
                      <a:schemeClr val="accent2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5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.32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−5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CD894F-29F7-9080-92A1-8B830ED389F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41629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58456-C3C3-1DC2-0133-50FAB368A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Factors and multiples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1F6D1-938B-94BD-8FCB-D6948128515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factors of 24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6DCDAB-90E8-C37A-45B5-2B89DEDF496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5 multiples of 7</a:t>
            </a:r>
          </a:p>
        </p:txBody>
      </p:sp>
    </p:spTree>
    <p:extLst>
      <p:ext uri="{BB962C8B-B14F-4D97-AF65-F5344CB8AC3E}">
        <p14:creationId xmlns:p14="http://schemas.microsoft.com/office/powerpoint/2010/main" val="22769152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15AC7-3720-A73E-61BA-0143D1601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19B7E-3FA9-5615-CB51-2A13DB4B8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Factors and multiples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3CBBD-B8F2-25AE-359B-F15E702A838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factors of 24</a:t>
            </a:r>
          </a:p>
          <a:p>
            <a:pPr marL="0" indent="0">
              <a:buNone/>
            </a:pPr>
            <a:r>
              <a:rPr lang="en-GB" dirty="0"/>
              <a:t>1 X 24</a:t>
            </a:r>
          </a:p>
          <a:p>
            <a:pPr marL="0" indent="0">
              <a:buNone/>
            </a:pPr>
            <a:r>
              <a:rPr lang="en-GB" dirty="0"/>
              <a:t>2 X 12</a:t>
            </a:r>
          </a:p>
          <a:p>
            <a:pPr marL="0" indent="0">
              <a:buNone/>
            </a:pPr>
            <a:r>
              <a:rPr lang="en-GB" dirty="0"/>
              <a:t>3 X 8</a:t>
            </a:r>
          </a:p>
          <a:p>
            <a:pPr marL="0" indent="0">
              <a:buNone/>
            </a:pPr>
            <a:r>
              <a:rPr lang="en-GB" dirty="0"/>
              <a:t>4 X 6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1, 2, 3, 4, 6, 8, 12, 24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9D9721-D907-5AA5-9629-F0E77AD0167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5 multiples of 7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7, 14, 21, 28, 35</a:t>
            </a:r>
          </a:p>
        </p:txBody>
      </p:sp>
    </p:spTree>
    <p:extLst>
      <p:ext uri="{BB962C8B-B14F-4D97-AF65-F5344CB8AC3E}">
        <p14:creationId xmlns:p14="http://schemas.microsoft.com/office/powerpoint/2010/main" val="7876862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FBC2849-5442-8F1E-A384-D32D883B3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Estimate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4226C3A-0099-16A3-08A0-335F96E5DE5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Estimate the value of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2.34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×58.9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35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4226C3A-0099-16A3-08A0-335F96E5DE5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49174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7253AC-DD2C-4853-B0A3-A492CE6D5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CE14EDA-815A-8B72-089F-5247B57ED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Estimate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9DBF79D5-8CA6-99DC-D787-F815A49FA82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Estimate the value of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2.34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×58.9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35</m:t>
                              </m:r>
                            </m:e>
                          </m:rad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×60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36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120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b="0" dirty="0"/>
              </a:p>
              <a:p>
                <a:pPr marL="0" indent="0">
                  <a:buNone/>
                </a:pPr>
                <a:endParaRPr lang="en-GB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=20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9DBF79D5-8CA6-99DC-D787-F815A49FA82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578985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45FF7-40B3-AA14-6146-FF6B92EA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Directed number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0FC2B79-83AB-A3A1-A1A8-D069612CFDD8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2+3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2+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en-GB" sz="4000" b="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+3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+(−3)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0FC2B79-83AB-A3A1-A1A8-D069612CFDD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B1684895-0291-5598-846D-D14BBB933696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2−3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2−(−3)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−3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−(−3)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B1684895-0291-5598-846D-D14BBB93369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3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5656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87EE2-95F4-1B8D-6DCF-EAAB38714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EABF6-7E4A-281C-B7CA-A15864488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Directed number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9F1399-B94B-EAB4-B526-51CEEBF06237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2+3=5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2+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=−1</m:t>
                      </m:r>
                    </m:oMath>
                  </m:oMathPara>
                </a14:m>
                <a:endParaRPr lang="en-GB" sz="4000" b="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+3=1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=−5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9F1399-B94B-EAB4-B526-51CEEBF0623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AE9C8312-FBDA-4FB5-55D3-B67C20597250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2−3=−1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2−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=5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−3=−5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AE9C8312-FBDA-4FB5-55D3-B67C205972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3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75471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6E519-B30E-7369-075F-D351B0328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Powers and roots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39425F-5CE7-2AA7-62E0-80F018BD10EE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39425F-5CE7-2AA7-62E0-80F018BD10E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301C5E69-DD0F-190D-B6BC-AAAFA089B188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rad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64</m:t>
                          </m:r>
                        </m:e>
                      </m:rad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</m:rad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301C5E69-DD0F-190D-B6BC-AAAFA089B18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3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60098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1451C1-AE49-9BFB-3F14-EDD72ADAD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87EDA-3E34-E208-478B-6601A76CA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Powers and roots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F9584B-C9E1-CEF0-8CA7-451B62D1C899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×4=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16</m:t>
                      </m:r>
                    </m:oMath>
                  </m:oMathPara>
                </a14:m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=5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×5×5=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125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×2×2×2×2=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32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F9584B-C9E1-CEF0-8CA7-451B62D1C89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F866E06D-F9DD-5AC2-D74A-B6383F90AC3F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ra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=3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64</m:t>
                          </m:r>
                        </m:e>
                      </m:ra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=8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</m:ra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=2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F866E06D-F9DD-5AC2-D74A-B6383F90AC3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3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95576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A3A2C-1112-2934-78B6-9657ECC31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2159B-CB3C-323E-0675-75BE007832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Algebra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7FD806-85E8-A202-682C-54F72DD1CB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Higher</a:t>
            </a:r>
          </a:p>
        </p:txBody>
      </p:sp>
    </p:spTree>
    <p:extLst>
      <p:ext uri="{BB962C8B-B14F-4D97-AF65-F5344CB8AC3E}">
        <p14:creationId xmlns:p14="http://schemas.microsoft.com/office/powerpoint/2010/main" val="31805317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E53F10-0F15-C952-69F4-B9AE621CD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D4A49-062C-645F-E702-69137B8D0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Laws of indices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844693-8F1A-AD30-554A-80EBCDC7225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19148"/>
                <a:ext cx="10515600" cy="5186477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en-GB" dirty="0"/>
                  <a:t>Simplify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sup>
                      </m:sSup>
                      <m:r>
                        <a:rPr lang="en-GB" sz="4000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i="1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GB" sz="4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40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en-GB" sz="4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844693-8F1A-AD30-554A-80EBCDC722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19148"/>
                <a:ext cx="10515600" cy="5186477"/>
              </a:xfrm>
              <a:blipFill>
                <a:blip r:embed="rId2"/>
                <a:stretch>
                  <a:fillRect l="-928" t="-25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97190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72D9B-59C2-90E0-55A4-5BEEB75567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A7306-5B40-6D8A-0CAD-10407CA92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Laws of indices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69AA92-14EB-5E6A-41E3-2F09212CBE6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04518"/>
                <a:ext cx="10515600" cy="5266944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en-GB" dirty="0"/>
                  <a:t>Simplify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3+4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sup>
                      </m:sSup>
                      <m:r>
                        <a:rPr lang="en-GB" sz="4000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10−5</m:t>
                          </m:r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i="1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GB" sz="4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40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en-GB" sz="4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69AA92-14EB-5E6A-41E3-2F09212CBE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04518"/>
                <a:ext cx="10515600" cy="5266944"/>
              </a:xfrm>
              <a:blipFill>
                <a:blip r:embed="rId2"/>
                <a:stretch>
                  <a:fillRect l="-928" t="-25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0391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088D5-A34E-05D3-1A3B-D410BB3D2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1B17B-5EB0-0D50-8160-73FABFAF3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Laws of indices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758DD0F-488B-04BB-8945-DFD20A995F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19148"/>
                <a:ext cx="10515600" cy="5186477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Write as a simplified fraction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r>
                  <a:rPr lang="en-GB" dirty="0"/>
                  <a:t>Write as a simplified surd</a:t>
                </a:r>
                <a:endParaRPr lang="en-GB" i="1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f>
                            <m:f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f>
                            <m:fPr>
                              <m:ctrlPr>
                                <a:rPr lang="en-GB" sz="400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758DD0F-488B-04BB-8945-DFD20A995F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19148"/>
                <a:ext cx="10515600" cy="5186477"/>
              </a:xfrm>
              <a:blipFill>
                <a:blip r:embed="rId2"/>
                <a:stretch>
                  <a:fillRect l="-1043" t="-23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07195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F78282-BC2C-88BF-C467-4336E24F6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EECC7-7779-B827-9EC1-3D955345C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Laws of indices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4DD0AE-4337-8C7C-8141-721B53474A1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19148"/>
                <a:ext cx="10515600" cy="5186477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en-GB" dirty="0"/>
                  <a:t>Write as a simplified fraction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sSup>
                            <m:sSupPr>
                              <m:ctrlP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r>
                  <a:rPr lang="en-GB" dirty="0"/>
                  <a:t>Write as a simplified surd</a:t>
                </a:r>
                <a:endParaRPr lang="en-GB" i="1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f>
                            <m:f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rad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f>
                            <m:fPr>
                              <m:ctrlPr>
                                <a:rPr lang="en-GB" sz="400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sSup>
                            <m:sSupPr>
                              <m:ctrlP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4DD0AE-4337-8C7C-8141-721B53474A1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19148"/>
                <a:ext cx="10515600" cy="5186477"/>
              </a:xfrm>
              <a:blipFill>
                <a:blip r:embed="rId2"/>
                <a:stretch>
                  <a:fillRect l="-754" t="-23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185870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B4723-1EC5-B9BF-55B5-9321765AC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Surds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B682259-CC80-FBA0-1C02-0CDEA395500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dirty="0"/>
                  <a:t>Simplify the following:</a:t>
                </a:r>
              </a:p>
              <a:p>
                <a:pPr marL="0" indent="0">
                  <a:buNone/>
                </a:pPr>
                <a:endParaRPr lang="en-GB" sz="12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45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8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27</m:t>
                          </m:r>
                        </m:e>
                      </m:rad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45</m:t>
                          </m:r>
                        </m:e>
                      </m:rad>
                    </m:oMath>
                  </m:oMathPara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B682259-CC80-FBA0-1C02-0CDEA395500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7" t="-28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38650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D017C5-690E-B628-E00E-F75B91B0F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A21CB-84D4-3457-D44F-186AD9FF5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Surds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B7611D-1B50-82D8-0DB0-0745C06C4DB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dirty="0"/>
                  <a:t>Simplify the following:</a:t>
                </a:r>
              </a:p>
              <a:p>
                <a:pPr marL="0" indent="0">
                  <a:buNone/>
                </a:pPr>
                <a:endParaRPr lang="en-GB" sz="12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45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8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=8</m:t>
                      </m:r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=16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27</m:t>
                          </m:r>
                        </m:e>
                      </m:rad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=3×3=9</m:t>
                      </m:r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45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+3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=5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B7611D-1B50-82D8-0DB0-0745C06C4DB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7" t="-28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3989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CA119-51A4-6E8C-276A-078E6252D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50FFB-2201-9AE2-6DE3-7FE89EC9B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Surds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627B2A-905D-A2BF-A1F3-D106E58B499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dirty="0"/>
                  <a:t>Expand and simplify the following:</a:t>
                </a:r>
              </a:p>
              <a:p>
                <a:pPr marL="0" indent="0">
                  <a:buNone/>
                </a:pPr>
                <a:endParaRPr lang="en-GB" sz="12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d>
                        <m:d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2+</m:t>
                          </m:r>
                          <m:rad>
                            <m:radPr>
                              <m:degHide m:val="on"/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e>
                      </m: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3+</m:t>
                          </m:r>
                          <m:rad>
                            <m:radPr>
                              <m:degHide m:val="on"/>
                              <m:ctrlPr>
                                <a:rPr lang="en-GB" sz="32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sz="32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27</m:t>
                              </m:r>
                            </m:e>
                          </m:rad>
                        </m:e>
                      </m:d>
                      <m:d>
                        <m:dPr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4−</m:t>
                          </m:r>
                          <m:rad>
                            <m:radPr>
                              <m:degHide m:val="on"/>
                              <m:ctrlPr>
                                <a:rPr lang="en-GB" sz="32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sz="32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627B2A-905D-A2BF-A1F3-D106E58B499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7" t="-28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1124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13EB4-E047-6A2F-0974-C1F637F19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D7515-9DA4-BCF6-D1A4-64A5903B3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Surds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739E2CA-22E1-7C13-61E4-E9B7D2F0291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dirty="0"/>
                  <a:t>Expand and simplify the following:</a:t>
                </a:r>
              </a:p>
              <a:p>
                <a:pPr marL="0" indent="0">
                  <a:buNone/>
                </a:pPr>
                <a:endParaRPr lang="en-GB" sz="12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d>
                        <m:d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2+</m:t>
                          </m:r>
                          <m:rad>
                            <m:radPr>
                              <m:degHide m:val="on"/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e>
                      </m:d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3+</m:t>
                          </m:r>
                          <m:rad>
                            <m:radPr>
                              <m:degHide m:val="on"/>
                              <m:ctrlPr>
                                <a:rPr lang="en-GB" sz="32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sz="32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27</m:t>
                              </m:r>
                            </m:e>
                          </m:rad>
                        </m:e>
                      </m:d>
                      <m:d>
                        <m:dPr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4−</m:t>
                          </m:r>
                          <m:rad>
                            <m:radPr>
                              <m:degHide m:val="on"/>
                              <m:ctrlPr>
                                <a:rPr lang="en-GB" sz="32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sz="32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e>
                      </m: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=12−3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+4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27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−9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sz="3200" b="0" dirty="0">
                    <a:ea typeface="Cambria Math" panose="02040503050406030204" pitchFamily="18" charset="0"/>
                  </a:rPr>
                  <a:t>					  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=3−3</m:t>
                    </m:r>
                    <m:rad>
                      <m:radPr>
                        <m:degHide m:val="on"/>
                        <m:ctrlPr>
                          <a:rPr lang="en-GB" sz="32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32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e>
                    </m:rad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+12</m:t>
                    </m:r>
                    <m:rad>
                      <m:radPr>
                        <m:degHide m:val="on"/>
                        <m:ctrlPr>
                          <a:rPr lang="en-GB" sz="32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32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en-GB" sz="3200" dirty="0"/>
              </a:p>
              <a:p>
                <a:pPr marL="0" indent="0">
                  <a:buNone/>
                </a:pPr>
                <a:r>
                  <a:rPr lang="en-GB" sz="3200" dirty="0">
                    <a:ea typeface="Cambria Math" panose="02040503050406030204" pitchFamily="18" charset="0"/>
                  </a:rPr>
                  <a:t>					  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=3+</m:t>
                    </m:r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9</m:t>
                    </m:r>
                    <m:rad>
                      <m:radPr>
                        <m:degHide m:val="on"/>
                        <m:ctrlPr>
                          <a:rPr lang="en-GB" sz="32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3200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739E2CA-22E1-7C13-61E4-E9B7D2F0291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7" t="-28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34755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39056-C7A8-B76F-9B58-057E7D81F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4F43B-BB1A-C63C-3BF1-2D2DDFA34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Surds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ED46935-BFDE-FBDF-F6E7-BF33873ACE4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dirty="0"/>
                  <a:t>Rationalise the denominator for the following expressions:</a:t>
                </a:r>
              </a:p>
              <a:p>
                <a:pPr marL="0" indent="0">
                  <a:buNone/>
                </a:pPr>
                <a:endParaRPr lang="en-GB" sz="12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2+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3−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ED46935-BFDE-FBDF-F6E7-BF33873ACE4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7" t="-28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87459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ED9C20-5827-399A-137D-F899B4246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AE21D-83DD-9D67-ED79-3AA753D25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Surds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EE3F74-A939-B7D2-2B53-C060F76020E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dirty="0"/>
                  <a:t>Rationalise the denominator for the following expressions:</a:t>
                </a:r>
              </a:p>
              <a:p>
                <a:pPr marL="0" indent="0">
                  <a:buNone/>
                </a:pPr>
                <a:endParaRPr lang="en-GB" sz="12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rad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rad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2+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3−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GB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2+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3−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en-GB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3+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en-GB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3+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GB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b="0" dirty="0">
                    <a:ea typeface="Cambria Math" panose="02040503050406030204" pitchFamily="18" charset="0"/>
                  </a:rPr>
                  <a:t>				      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6+2</m:t>
                        </m:r>
                        <m:rad>
                          <m:radPr>
                            <m:degHide m:val="on"/>
                            <m:ctrlPr>
                              <a:rPr lang="en-GB" b="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b="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+3</m:t>
                        </m:r>
                        <m:rad>
                          <m:radPr>
                            <m:degHide m:val="on"/>
                            <m:ctrlPr>
                              <a:rPr lang="en-GB" b="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b="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+3</m:t>
                        </m:r>
                      </m:num>
                      <m:den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9+3</m:t>
                        </m:r>
                        <m:rad>
                          <m:radPr>
                            <m:degHide m:val="on"/>
                            <m:ctrlPr>
                              <a:rPr lang="en-GB" b="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b="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  <m:rad>
                          <m:radPr>
                            <m:degHide m:val="on"/>
                            <m:ctrlPr>
                              <a:rPr lang="en-GB" b="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b="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den>
                    </m:f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ea typeface="Cambria Math" panose="02040503050406030204" pitchFamily="18" charset="0"/>
                  </a:rPr>
                  <a:t>				      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  <m:r>
                          <a:rPr lang="en-GB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  <m:rad>
                          <m:radPr>
                            <m:degHide m:val="on"/>
                            <m:ctrlPr>
                              <a:rPr lang="en-GB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EE3F74-A939-B7D2-2B53-C060F76020E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7" t="-2801" b="-50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5986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9436E-6C7B-F342-1E27-C3A078D46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E0CD3-C215-5BF8-7B22-2A34B2B17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Inequalities on a number 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11CED-D733-073B-AABC-0845E86D1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inequalities are represented on the number lines?</a:t>
            </a:r>
          </a:p>
        </p:txBody>
      </p:sp>
      <p:pic>
        <p:nvPicPr>
          <p:cNvPr id="7" name="Picture 6" descr="A diagram of numbers and lines&#10;&#10;AI-generated content may be incorrect.">
            <a:extLst>
              <a:ext uri="{FF2B5EF4-FFF2-40B4-BE49-F238E27FC236}">
                <a16:creationId xmlns:a16="http://schemas.microsoft.com/office/drawing/2014/main" id="{5F91718E-6565-11C4-7346-AED3655602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9067" y="2326367"/>
            <a:ext cx="6273865" cy="4334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256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3551ED-D677-A17A-0359-524832C0C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of mathematical equations&#10;&#10;AI-generated content may be incorrect.">
            <a:extLst>
              <a:ext uri="{FF2B5EF4-FFF2-40B4-BE49-F238E27FC236}">
                <a16:creationId xmlns:a16="http://schemas.microsoft.com/office/drawing/2014/main" id="{CB7D03B6-6358-C97D-3527-4C9FF274C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9067" y="2385624"/>
            <a:ext cx="6273865" cy="421603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D6198E2-5591-5A52-7F0C-CC43F7BF6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Inequalities on a number 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5F79E-B944-E3C7-922E-932AD2681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inequalities are represented on the number lines?</a:t>
            </a:r>
          </a:p>
        </p:txBody>
      </p:sp>
    </p:spTree>
    <p:extLst>
      <p:ext uri="{BB962C8B-B14F-4D97-AF65-F5344CB8AC3E}">
        <p14:creationId xmlns:p14="http://schemas.microsoft.com/office/powerpoint/2010/main" val="7456573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6DC02-1199-314E-B5DA-851357437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7A20C-9C69-540E-FF41-923A64D6A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Graphical inequalities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4653A2-9E6E-CB3B-DE44-4A3B48375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inequality is represented by each shaded region?</a:t>
            </a:r>
          </a:p>
        </p:txBody>
      </p:sp>
      <p:pic>
        <p:nvPicPr>
          <p:cNvPr id="5" name="Picture 4" descr="A graphing of a function&#10;&#10;AI-generated content may be incorrect.">
            <a:extLst>
              <a:ext uri="{FF2B5EF4-FFF2-40B4-BE49-F238E27FC236}">
                <a16:creationId xmlns:a16="http://schemas.microsoft.com/office/drawing/2014/main" id="{81272925-28D9-4F52-364C-43F6F5561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03736" y="2349754"/>
            <a:ext cx="3596011" cy="3508957"/>
          </a:xfrm>
          <a:prstGeom prst="rect">
            <a:avLst/>
          </a:prstGeom>
        </p:spPr>
      </p:pic>
      <p:pic>
        <p:nvPicPr>
          <p:cNvPr id="6" name="Picture 5" descr="A graph of x and y axis&#10;&#10;AI-generated content may be incorrect.">
            <a:extLst>
              <a:ext uri="{FF2B5EF4-FFF2-40B4-BE49-F238E27FC236}">
                <a16:creationId xmlns:a16="http://schemas.microsoft.com/office/drawing/2014/main" id="{BDB102DE-B155-247F-DCAC-C59F42D0AE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65282" y="2349754"/>
            <a:ext cx="3415559" cy="350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9757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41BA01-9D98-C002-CCAA-7FF3FA837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76031-CF5D-5103-F37F-CB0F7B749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Graphical inequalities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07BA9-4330-805F-7C1B-B14A86B31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inequality is represented by each shaded region?</a:t>
            </a:r>
          </a:p>
        </p:txBody>
      </p:sp>
      <p:pic>
        <p:nvPicPr>
          <p:cNvPr id="5" name="Picture 4" descr="A graphing of a function&#10;&#10;AI-generated content may be incorrect.">
            <a:extLst>
              <a:ext uri="{FF2B5EF4-FFF2-40B4-BE49-F238E27FC236}">
                <a16:creationId xmlns:a16="http://schemas.microsoft.com/office/drawing/2014/main" id="{D21F44FB-B6D7-AABA-F3E6-4DC31ACA6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03736" y="2349754"/>
            <a:ext cx="3596011" cy="3508957"/>
          </a:xfrm>
          <a:prstGeom prst="rect">
            <a:avLst/>
          </a:prstGeom>
        </p:spPr>
      </p:pic>
      <p:pic>
        <p:nvPicPr>
          <p:cNvPr id="6" name="Picture 5" descr="A graph of x and y axis&#10;&#10;AI-generated content may be incorrect.">
            <a:extLst>
              <a:ext uri="{FF2B5EF4-FFF2-40B4-BE49-F238E27FC236}">
                <a16:creationId xmlns:a16="http://schemas.microsoft.com/office/drawing/2014/main" id="{3783D207-F52E-965B-E4AD-6D983FFB5E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65282" y="2349754"/>
            <a:ext cx="3415559" cy="350262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59D08BE-9D93-E398-4F8C-EBDA8AE3E589}"/>
                  </a:ext>
                </a:extLst>
              </p:cNvPr>
              <p:cNvSpPr txBox="1"/>
              <p:nvPr/>
            </p:nvSpPr>
            <p:spPr>
              <a:xfrm>
                <a:off x="1963554" y="5946130"/>
                <a:ext cx="2945330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4F4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−4≤</m:t>
                      </m:r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4F4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𝑥</m:t>
                      </m:r>
                      <m:r>
                        <a:rPr kumimoji="0" lang="en-GB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4F4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&lt;</m:t>
                      </m:r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4F4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3</m:t>
                      </m:r>
                    </m:oMath>
                  </m:oMathPara>
                </a14:m>
                <a:endParaRPr lang="en-GB" sz="2400" dirty="0">
                  <a:solidFill>
                    <a:srgbClr val="FF4F4F"/>
                  </a:solidFill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59D08BE-9D93-E398-4F8C-EBDA8AE3E5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3554" y="5946130"/>
                <a:ext cx="2945330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972D229-DB77-5F19-A632-7B7515169263}"/>
                  </a:ext>
                </a:extLst>
              </p:cNvPr>
              <p:cNvSpPr txBox="1"/>
              <p:nvPr/>
            </p:nvSpPr>
            <p:spPr>
              <a:xfrm>
                <a:off x="6439300" y="5946130"/>
                <a:ext cx="2945330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4F4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−4≤</m:t>
                      </m:r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4F4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𝑦</m:t>
                      </m:r>
                      <m:r>
                        <a:rPr kumimoji="0" lang="en-GB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4F4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&lt;</m:t>
                      </m:r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4F4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3</m:t>
                      </m:r>
                    </m:oMath>
                  </m:oMathPara>
                </a14:m>
                <a:endParaRPr lang="en-GB" sz="2400" dirty="0">
                  <a:solidFill>
                    <a:srgbClr val="FF4F4F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972D229-DB77-5F19-A632-7B75151692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9300" y="5946130"/>
                <a:ext cx="2945330" cy="461665"/>
              </a:xfrm>
              <a:prstGeom prst="rect">
                <a:avLst/>
              </a:prstGeom>
              <a:blipFill>
                <a:blip r:embed="rId7"/>
                <a:stretch>
                  <a:fillRect b="-9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234669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69659-A61E-459A-3E3C-13B1C02C4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3CDEA-2778-C35A-40BC-67EC23050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Graphical inequalities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69735B-D310-118A-4ECA-DCFF254CFF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Use inequalities to define the regions marked with letters. </a:t>
            </a:r>
          </a:p>
        </p:txBody>
      </p:sp>
      <p:pic>
        <p:nvPicPr>
          <p:cNvPr id="120" name="Picture 119" descr="A graph of a function&#10;&#10;AI-generated content may be incorrect.">
            <a:extLst>
              <a:ext uri="{FF2B5EF4-FFF2-40B4-BE49-F238E27FC236}">
                <a16:creationId xmlns:a16="http://schemas.microsoft.com/office/drawing/2014/main" id="{5B7C5AFD-274B-3A99-2BB3-B0F422FD5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9971" y="2225383"/>
            <a:ext cx="7672057" cy="3694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0902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C1536-0B6B-3ADA-E12D-B7028C2D0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3038F-1766-4C40-BDF8-45E6EEE67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Graphical inequalities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47439F-C1C8-1505-3D12-B31E345791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Use inequalities to define the regions marked with letters. </a:t>
            </a:r>
          </a:p>
        </p:txBody>
      </p:sp>
      <p:pic>
        <p:nvPicPr>
          <p:cNvPr id="120" name="Picture 119" descr="A graph of a function&#10;&#10;AI-generated content may be incorrect.">
            <a:extLst>
              <a:ext uri="{FF2B5EF4-FFF2-40B4-BE49-F238E27FC236}">
                <a16:creationId xmlns:a16="http://schemas.microsoft.com/office/drawing/2014/main" id="{952DBFF2-054B-6FC8-4F4F-EC6998A5A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9971" y="2225383"/>
            <a:ext cx="7672057" cy="36942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6F4B8D5E-A786-A4AE-1071-C0288CD882AD}"/>
                  </a:ext>
                </a:extLst>
              </p:cNvPr>
              <p:cNvSpPr txBox="1"/>
              <p:nvPr/>
            </p:nvSpPr>
            <p:spPr>
              <a:xfrm>
                <a:off x="1476199" y="5817445"/>
                <a:ext cx="46198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𝑥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≥−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3D6B"/>
                    </a:solidFill>
                    <a:effectLst/>
                    <a:uLnTx/>
                    <a:uFillTx/>
                    <a:latin typeface="Aptos" panose="02110004020202020204"/>
                    <a:cs typeface="+mn-cs"/>
                  </a:rPr>
                  <a:t>1 and </a:t>
                </a: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𝑦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≥ 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3D6B"/>
                    </a:solidFill>
                    <a:effectLst/>
                    <a:uLnTx/>
                    <a:uFillTx/>
                    <a:latin typeface="Aptos" panose="02110004020202020204"/>
                    <a:cs typeface="+mn-cs"/>
                  </a:rPr>
                  <a:t>1 and </a:t>
                </a: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𝑦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&lt;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𝑥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3D6B"/>
                    </a:solidFill>
                    <a:effectLst/>
                    <a:uLnTx/>
                    <a:uFillTx/>
                    <a:latin typeface="Aptos" panose="02110004020202020204"/>
                    <a:cs typeface="+mn-cs"/>
                  </a:rPr>
                  <a:t> 3 </a:t>
                </a:r>
              </a:p>
            </p:txBody>
          </p:sp>
        </mc:Choice>
        <mc:Fallback xmlns="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6F4B8D5E-A786-A4AE-1071-C0288CD882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6199" y="5817445"/>
                <a:ext cx="4619800" cy="400110"/>
              </a:xfrm>
              <a:prstGeom prst="rect">
                <a:avLst/>
              </a:prstGeom>
              <a:blipFill>
                <a:blip r:embed="rId4"/>
                <a:stretch>
                  <a:fillRect t="-6061" b="-272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44D6AA6C-0637-007C-842F-30EF4A604288}"/>
                  </a:ext>
                </a:extLst>
              </p:cNvPr>
              <p:cNvSpPr txBox="1"/>
              <p:nvPr/>
            </p:nvSpPr>
            <p:spPr>
              <a:xfrm>
                <a:off x="6095999" y="5817446"/>
                <a:ext cx="50243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𝑥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≥−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3D6B"/>
                    </a:solidFill>
                    <a:effectLst/>
                    <a:uLnTx/>
                    <a:uFillTx/>
                    <a:latin typeface="Aptos" panose="02110004020202020204"/>
                    <a:cs typeface="+mn-cs"/>
                  </a:rPr>
                  <a:t> 3 and </a:t>
                </a: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𝑦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≥−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3D6B"/>
                    </a:solidFill>
                    <a:effectLst/>
                    <a:uLnTx/>
                    <a:uFillTx/>
                    <a:latin typeface="Aptos" panose="02110004020202020204"/>
                    <a:cs typeface="+mn-cs"/>
                  </a:rPr>
                  <a:t>2 and </a:t>
                </a: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𝑦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&lt;−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𝑥</m:t>
                    </m:r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3D6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3D6B"/>
                    </a:solidFill>
                    <a:effectLst/>
                    <a:uLnTx/>
                    <a:uFillTx/>
                    <a:latin typeface="Aptos" panose="02110004020202020204"/>
                    <a:cs typeface="+mn-cs"/>
                  </a:rPr>
                  <a:t> 1 </a:t>
                </a: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44D6AA6C-0637-007C-842F-30EF4A6042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5999" y="5817446"/>
                <a:ext cx="5024391" cy="400110"/>
              </a:xfrm>
              <a:prstGeom prst="rect">
                <a:avLst/>
              </a:prstGeom>
              <a:blipFill>
                <a:blip r:embed="rId5"/>
                <a:stretch>
                  <a:fillRect t="-6061" b="-272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002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4F2E7-C78B-73F9-0C1D-D98AAB363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Collecting like terms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0EBC411-5973-037C-8693-4F6CDCBAE83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Simplify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−2−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+3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+3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+7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0EBC411-5973-037C-8693-4F6CDCBAE83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35778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E649CE-BC78-215A-BE14-53790998A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167CB-0C4D-3CD3-8414-775A0FA29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Collecting like terms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BC966B-4A1D-D303-CC22-01F844C9281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Simplify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−2−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+3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≡2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+7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−2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+3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≡4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+7≡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−2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+7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BC966B-4A1D-D303-CC22-01F844C9281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14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MARTInkShape-1">
            <a:extLst>
              <a:ext uri="{FF2B5EF4-FFF2-40B4-BE49-F238E27FC236}">
                <a16:creationId xmlns:a16="http://schemas.microsoft.com/office/drawing/2014/main" id="{1D97D1C2-2D01-E75D-47E1-78F384ACECD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87550" y="2800366"/>
            <a:ext cx="819151" cy="18909"/>
          </a:xfrm>
          <a:custGeom>
            <a:avLst/>
            <a:gdLst/>
            <a:ahLst/>
            <a:cxnLst/>
            <a:rect l="0" t="0" r="0" b="0"/>
            <a:pathLst>
              <a:path w="819151" h="18909">
                <a:moveTo>
                  <a:pt x="0" y="12684"/>
                </a:moveTo>
                <a:lnTo>
                  <a:pt x="0" y="12684"/>
                </a:lnTo>
                <a:lnTo>
                  <a:pt x="0" y="7217"/>
                </a:lnTo>
                <a:lnTo>
                  <a:pt x="706" y="6923"/>
                </a:lnTo>
                <a:lnTo>
                  <a:pt x="3371" y="6595"/>
                </a:lnTo>
                <a:lnTo>
                  <a:pt x="35010" y="12816"/>
                </a:lnTo>
                <a:lnTo>
                  <a:pt x="66444" y="17597"/>
                </a:lnTo>
                <a:lnTo>
                  <a:pt x="92359" y="18608"/>
                </a:lnTo>
                <a:lnTo>
                  <a:pt x="120969" y="18908"/>
                </a:lnTo>
                <a:lnTo>
                  <a:pt x="144781" y="18272"/>
                </a:lnTo>
                <a:lnTo>
                  <a:pt x="174053" y="14653"/>
                </a:lnTo>
                <a:lnTo>
                  <a:pt x="200600" y="13268"/>
                </a:lnTo>
                <a:lnTo>
                  <a:pt x="226340" y="12151"/>
                </a:lnTo>
                <a:lnTo>
                  <a:pt x="252546" y="8371"/>
                </a:lnTo>
                <a:lnTo>
                  <a:pt x="282340" y="6938"/>
                </a:lnTo>
                <a:lnTo>
                  <a:pt x="312805" y="6513"/>
                </a:lnTo>
                <a:lnTo>
                  <a:pt x="340725" y="6387"/>
                </a:lnTo>
                <a:lnTo>
                  <a:pt x="371027" y="5644"/>
                </a:lnTo>
                <a:lnTo>
                  <a:pt x="402347" y="1975"/>
                </a:lnTo>
                <a:lnTo>
                  <a:pt x="433970" y="574"/>
                </a:lnTo>
                <a:lnTo>
                  <a:pt x="464977" y="159"/>
                </a:lnTo>
                <a:lnTo>
                  <a:pt x="493058" y="36"/>
                </a:lnTo>
                <a:lnTo>
                  <a:pt x="522701" y="0"/>
                </a:lnTo>
                <a:lnTo>
                  <a:pt x="549672" y="694"/>
                </a:lnTo>
                <a:lnTo>
                  <a:pt x="576243" y="4349"/>
                </a:lnTo>
                <a:lnTo>
                  <a:pt x="607556" y="5746"/>
                </a:lnTo>
                <a:lnTo>
                  <a:pt x="633621" y="6073"/>
                </a:lnTo>
                <a:lnTo>
                  <a:pt x="656024" y="6218"/>
                </a:lnTo>
                <a:lnTo>
                  <a:pt x="676800" y="6283"/>
                </a:lnTo>
                <a:lnTo>
                  <a:pt x="700144" y="6311"/>
                </a:lnTo>
                <a:lnTo>
                  <a:pt x="722749" y="6324"/>
                </a:lnTo>
                <a:lnTo>
                  <a:pt x="749665" y="6331"/>
                </a:lnTo>
                <a:lnTo>
                  <a:pt x="780555" y="6334"/>
                </a:lnTo>
                <a:lnTo>
                  <a:pt x="811376" y="6334"/>
                </a:lnTo>
                <a:lnTo>
                  <a:pt x="819150" y="6334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MARTInkShape-2">
            <a:extLst>
              <a:ext uri="{FF2B5EF4-FFF2-40B4-BE49-F238E27FC236}">
                <a16:creationId xmlns:a16="http://schemas.microsoft.com/office/drawing/2014/main" id="{6A25DE3F-46A0-0429-8D56-CA0946F104B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835042" y="2699633"/>
            <a:ext cx="918059" cy="157867"/>
          </a:xfrm>
          <a:custGeom>
            <a:avLst/>
            <a:gdLst/>
            <a:ahLst/>
            <a:cxnLst/>
            <a:rect l="0" t="0" r="0" b="0"/>
            <a:pathLst>
              <a:path w="918059" h="157867">
                <a:moveTo>
                  <a:pt x="3658" y="5467"/>
                </a:moveTo>
                <a:lnTo>
                  <a:pt x="3658" y="5467"/>
                </a:lnTo>
                <a:lnTo>
                  <a:pt x="3658" y="2096"/>
                </a:lnTo>
                <a:lnTo>
                  <a:pt x="2953" y="1103"/>
                </a:lnTo>
                <a:lnTo>
                  <a:pt x="1777" y="441"/>
                </a:lnTo>
                <a:lnTo>
                  <a:pt x="287" y="0"/>
                </a:lnTo>
                <a:lnTo>
                  <a:pt x="0" y="411"/>
                </a:lnTo>
                <a:lnTo>
                  <a:pt x="3037" y="4662"/>
                </a:lnTo>
                <a:lnTo>
                  <a:pt x="4241" y="14741"/>
                </a:lnTo>
                <a:lnTo>
                  <a:pt x="9110" y="23090"/>
                </a:lnTo>
                <a:lnTo>
                  <a:pt x="9992" y="52744"/>
                </a:lnTo>
                <a:lnTo>
                  <a:pt x="10713" y="83685"/>
                </a:lnTo>
                <a:lnTo>
                  <a:pt x="15077" y="91594"/>
                </a:lnTo>
                <a:lnTo>
                  <a:pt x="33303" y="111254"/>
                </a:lnTo>
                <a:lnTo>
                  <a:pt x="62761" y="120040"/>
                </a:lnTo>
                <a:lnTo>
                  <a:pt x="88318" y="124916"/>
                </a:lnTo>
                <a:lnTo>
                  <a:pt x="112625" y="125761"/>
                </a:lnTo>
                <a:lnTo>
                  <a:pt x="142170" y="126012"/>
                </a:lnTo>
                <a:lnTo>
                  <a:pt x="166524" y="126086"/>
                </a:lnTo>
                <a:lnTo>
                  <a:pt x="198080" y="126111"/>
                </a:lnTo>
                <a:lnTo>
                  <a:pt x="221662" y="126115"/>
                </a:lnTo>
                <a:lnTo>
                  <a:pt x="245422" y="126116"/>
                </a:lnTo>
                <a:lnTo>
                  <a:pt x="276454" y="126117"/>
                </a:lnTo>
                <a:lnTo>
                  <a:pt x="302230" y="127998"/>
                </a:lnTo>
                <a:lnTo>
                  <a:pt x="332501" y="130481"/>
                </a:lnTo>
                <a:lnTo>
                  <a:pt x="348476" y="131143"/>
                </a:lnTo>
                <a:lnTo>
                  <a:pt x="378455" y="131878"/>
                </a:lnTo>
                <a:lnTo>
                  <a:pt x="401186" y="132206"/>
                </a:lnTo>
                <a:lnTo>
                  <a:pt x="429850" y="135761"/>
                </a:lnTo>
                <a:lnTo>
                  <a:pt x="461162" y="138919"/>
                </a:lnTo>
                <a:lnTo>
                  <a:pt x="491130" y="143002"/>
                </a:lnTo>
                <a:lnTo>
                  <a:pt x="516881" y="144205"/>
                </a:lnTo>
                <a:lnTo>
                  <a:pt x="539144" y="146621"/>
                </a:lnTo>
                <a:lnTo>
                  <a:pt x="567545" y="150067"/>
                </a:lnTo>
                <a:lnTo>
                  <a:pt x="593834" y="151087"/>
                </a:lnTo>
                <a:lnTo>
                  <a:pt x="625141" y="151389"/>
                </a:lnTo>
                <a:lnTo>
                  <a:pt x="648879" y="151460"/>
                </a:lnTo>
                <a:lnTo>
                  <a:pt x="674141" y="152206"/>
                </a:lnTo>
                <a:lnTo>
                  <a:pt x="701642" y="156539"/>
                </a:lnTo>
                <a:lnTo>
                  <a:pt x="726699" y="157474"/>
                </a:lnTo>
                <a:lnTo>
                  <a:pt x="755291" y="157751"/>
                </a:lnTo>
                <a:lnTo>
                  <a:pt x="779049" y="157832"/>
                </a:lnTo>
                <a:lnTo>
                  <a:pt x="805619" y="157860"/>
                </a:lnTo>
                <a:lnTo>
                  <a:pt x="833184" y="157866"/>
                </a:lnTo>
                <a:lnTo>
                  <a:pt x="854612" y="157162"/>
                </a:lnTo>
                <a:lnTo>
                  <a:pt x="878101" y="150986"/>
                </a:lnTo>
                <a:lnTo>
                  <a:pt x="882190" y="148223"/>
                </a:lnTo>
                <a:lnTo>
                  <a:pt x="891414" y="134501"/>
                </a:lnTo>
                <a:lnTo>
                  <a:pt x="898016" y="116244"/>
                </a:lnTo>
                <a:lnTo>
                  <a:pt x="900758" y="94948"/>
                </a:lnTo>
                <a:lnTo>
                  <a:pt x="903995" y="81839"/>
                </a:lnTo>
                <a:lnTo>
                  <a:pt x="905458" y="73982"/>
                </a:lnTo>
                <a:lnTo>
                  <a:pt x="910745" y="60882"/>
                </a:lnTo>
                <a:lnTo>
                  <a:pt x="912224" y="48451"/>
                </a:lnTo>
                <a:lnTo>
                  <a:pt x="913463" y="46823"/>
                </a:lnTo>
                <a:lnTo>
                  <a:pt x="918058" y="43567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MARTInkShape-3">
            <a:extLst>
              <a:ext uri="{FF2B5EF4-FFF2-40B4-BE49-F238E27FC236}">
                <a16:creationId xmlns:a16="http://schemas.microsoft.com/office/drawing/2014/main" id="{05DEC446-3122-7BB8-1836-36672A7EB0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981200" y="2711528"/>
            <a:ext cx="19051" cy="82473"/>
          </a:xfrm>
          <a:custGeom>
            <a:avLst/>
            <a:gdLst/>
            <a:ahLst/>
            <a:cxnLst/>
            <a:rect l="0" t="0" r="0" b="0"/>
            <a:pathLst>
              <a:path w="19051" h="82473">
                <a:moveTo>
                  <a:pt x="19050" y="6272"/>
                </a:moveTo>
                <a:lnTo>
                  <a:pt x="19050" y="6272"/>
                </a:lnTo>
                <a:lnTo>
                  <a:pt x="19050" y="2901"/>
                </a:lnTo>
                <a:lnTo>
                  <a:pt x="18344" y="1908"/>
                </a:lnTo>
                <a:lnTo>
                  <a:pt x="17169" y="1246"/>
                </a:lnTo>
                <a:lnTo>
                  <a:pt x="12962" y="0"/>
                </a:lnTo>
                <a:lnTo>
                  <a:pt x="9406" y="6687"/>
                </a:lnTo>
                <a:lnTo>
                  <a:pt x="6752" y="35707"/>
                </a:lnTo>
                <a:lnTo>
                  <a:pt x="3058" y="64611"/>
                </a:lnTo>
                <a:lnTo>
                  <a:pt x="0" y="82472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MARTInkShape-4">
            <a:extLst>
              <a:ext uri="{FF2B5EF4-FFF2-40B4-BE49-F238E27FC236}">
                <a16:creationId xmlns:a16="http://schemas.microsoft.com/office/drawing/2014/main" id="{1FCA2445-B391-34E8-5A6C-B8435E6D43B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784186" y="2730500"/>
            <a:ext cx="22515" cy="88901"/>
          </a:xfrm>
          <a:custGeom>
            <a:avLst/>
            <a:gdLst/>
            <a:ahLst/>
            <a:cxnLst/>
            <a:rect l="0" t="0" r="0" b="0"/>
            <a:pathLst>
              <a:path w="22515" h="88901">
                <a:moveTo>
                  <a:pt x="22514" y="0"/>
                </a:moveTo>
                <a:lnTo>
                  <a:pt x="22514" y="0"/>
                </a:lnTo>
                <a:lnTo>
                  <a:pt x="10958" y="0"/>
                </a:lnTo>
                <a:lnTo>
                  <a:pt x="6782" y="6742"/>
                </a:lnTo>
                <a:lnTo>
                  <a:pt x="2020" y="32638"/>
                </a:lnTo>
                <a:lnTo>
                  <a:pt x="0" y="46961"/>
                </a:lnTo>
                <a:lnTo>
                  <a:pt x="2124" y="74592"/>
                </a:lnTo>
                <a:lnTo>
                  <a:pt x="3464" y="88900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ARTInkShape-5">
            <a:extLst>
              <a:ext uri="{FF2B5EF4-FFF2-40B4-BE49-F238E27FC236}">
                <a16:creationId xmlns:a16="http://schemas.microsoft.com/office/drawing/2014/main" id="{F6DF0B75-179C-6E97-7D6D-E2348EED9FA9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781300" y="2101867"/>
            <a:ext cx="1149326" cy="215884"/>
          </a:xfrm>
          <a:custGeom>
            <a:avLst/>
            <a:gdLst/>
            <a:ahLst/>
            <a:cxnLst/>
            <a:rect l="0" t="0" r="0" b="0"/>
            <a:pathLst>
              <a:path w="1149326" h="215884">
                <a:moveTo>
                  <a:pt x="0" y="215883"/>
                </a:moveTo>
                <a:lnTo>
                  <a:pt x="0" y="215883"/>
                </a:lnTo>
                <a:lnTo>
                  <a:pt x="9459" y="206424"/>
                </a:lnTo>
                <a:lnTo>
                  <a:pt x="11260" y="202742"/>
                </a:lnTo>
                <a:lnTo>
                  <a:pt x="11740" y="200772"/>
                </a:lnTo>
                <a:lnTo>
                  <a:pt x="16874" y="191836"/>
                </a:lnTo>
                <a:lnTo>
                  <a:pt x="18763" y="176541"/>
                </a:lnTo>
                <a:lnTo>
                  <a:pt x="17041" y="171822"/>
                </a:lnTo>
                <a:lnTo>
                  <a:pt x="15594" y="169576"/>
                </a:lnTo>
                <a:lnTo>
                  <a:pt x="13558" y="159672"/>
                </a:lnTo>
                <a:lnTo>
                  <a:pt x="12750" y="131147"/>
                </a:lnTo>
                <a:lnTo>
                  <a:pt x="11999" y="106516"/>
                </a:lnTo>
                <a:lnTo>
                  <a:pt x="7675" y="93908"/>
                </a:lnTo>
                <a:lnTo>
                  <a:pt x="6365" y="64538"/>
                </a:lnTo>
                <a:lnTo>
                  <a:pt x="6351" y="42564"/>
                </a:lnTo>
                <a:lnTo>
                  <a:pt x="8232" y="38193"/>
                </a:lnTo>
                <a:lnTo>
                  <a:pt x="15809" y="28740"/>
                </a:lnTo>
                <a:lnTo>
                  <a:pt x="19491" y="26875"/>
                </a:lnTo>
                <a:lnTo>
                  <a:pt x="31103" y="25579"/>
                </a:lnTo>
                <a:lnTo>
                  <a:pt x="60342" y="24695"/>
                </a:lnTo>
                <a:lnTo>
                  <a:pt x="82711" y="21730"/>
                </a:lnTo>
                <a:lnTo>
                  <a:pt x="109252" y="23987"/>
                </a:lnTo>
                <a:lnTo>
                  <a:pt x="135698" y="23226"/>
                </a:lnTo>
                <a:lnTo>
                  <a:pt x="160939" y="19861"/>
                </a:lnTo>
                <a:lnTo>
                  <a:pt x="188946" y="23561"/>
                </a:lnTo>
                <a:lnTo>
                  <a:pt x="215593" y="25023"/>
                </a:lnTo>
                <a:lnTo>
                  <a:pt x="244610" y="21941"/>
                </a:lnTo>
                <a:lnTo>
                  <a:pt x="269170" y="19895"/>
                </a:lnTo>
                <a:lnTo>
                  <a:pt x="294321" y="19288"/>
                </a:lnTo>
                <a:lnTo>
                  <a:pt x="319648" y="15738"/>
                </a:lnTo>
                <a:lnTo>
                  <a:pt x="345026" y="13588"/>
                </a:lnTo>
                <a:lnTo>
                  <a:pt x="370419" y="12951"/>
                </a:lnTo>
                <a:lnTo>
                  <a:pt x="395818" y="12762"/>
                </a:lnTo>
                <a:lnTo>
                  <a:pt x="421217" y="12706"/>
                </a:lnTo>
                <a:lnTo>
                  <a:pt x="449987" y="12690"/>
                </a:lnTo>
                <a:lnTo>
                  <a:pt x="477484" y="12685"/>
                </a:lnTo>
                <a:lnTo>
                  <a:pt x="506876" y="12683"/>
                </a:lnTo>
                <a:lnTo>
                  <a:pt x="534557" y="12683"/>
                </a:lnTo>
                <a:lnTo>
                  <a:pt x="560632" y="12683"/>
                </a:lnTo>
                <a:lnTo>
                  <a:pt x="589603" y="12683"/>
                </a:lnTo>
                <a:lnTo>
                  <a:pt x="617159" y="12683"/>
                </a:lnTo>
                <a:lnTo>
                  <a:pt x="643198" y="12683"/>
                </a:lnTo>
                <a:lnTo>
                  <a:pt x="672158" y="12683"/>
                </a:lnTo>
                <a:lnTo>
                  <a:pt x="699710" y="12683"/>
                </a:lnTo>
                <a:lnTo>
                  <a:pt x="725748" y="12683"/>
                </a:lnTo>
                <a:lnTo>
                  <a:pt x="751337" y="12683"/>
                </a:lnTo>
                <a:lnTo>
                  <a:pt x="776793" y="12683"/>
                </a:lnTo>
                <a:lnTo>
                  <a:pt x="802210" y="12683"/>
                </a:lnTo>
                <a:lnTo>
                  <a:pt x="827615" y="12683"/>
                </a:lnTo>
                <a:lnTo>
                  <a:pt x="853016" y="12683"/>
                </a:lnTo>
                <a:lnTo>
                  <a:pt x="875595" y="12683"/>
                </a:lnTo>
                <a:lnTo>
                  <a:pt x="901386" y="11977"/>
                </a:lnTo>
                <a:lnTo>
                  <a:pt x="926960" y="9312"/>
                </a:lnTo>
                <a:lnTo>
                  <a:pt x="951675" y="7216"/>
                </a:lnTo>
                <a:lnTo>
                  <a:pt x="981419" y="6595"/>
                </a:lnTo>
                <a:lnTo>
                  <a:pt x="1010301" y="3039"/>
                </a:lnTo>
                <a:lnTo>
                  <a:pt x="1040980" y="1292"/>
                </a:lnTo>
                <a:lnTo>
                  <a:pt x="1069722" y="3247"/>
                </a:lnTo>
                <a:lnTo>
                  <a:pt x="1101394" y="270"/>
                </a:lnTo>
                <a:lnTo>
                  <a:pt x="1117416" y="0"/>
                </a:lnTo>
                <a:lnTo>
                  <a:pt x="1119594" y="700"/>
                </a:lnTo>
                <a:lnTo>
                  <a:pt x="1121046" y="1872"/>
                </a:lnTo>
                <a:lnTo>
                  <a:pt x="1122014" y="3359"/>
                </a:lnTo>
                <a:lnTo>
                  <a:pt x="1123365" y="4350"/>
                </a:lnTo>
                <a:lnTo>
                  <a:pt x="1126748" y="5452"/>
                </a:lnTo>
                <a:lnTo>
                  <a:pt x="1149265" y="6333"/>
                </a:lnTo>
                <a:lnTo>
                  <a:pt x="1149325" y="9704"/>
                </a:lnTo>
                <a:lnTo>
                  <a:pt x="1148628" y="10697"/>
                </a:lnTo>
                <a:lnTo>
                  <a:pt x="1147457" y="11359"/>
                </a:lnTo>
                <a:lnTo>
                  <a:pt x="1145972" y="11800"/>
                </a:lnTo>
                <a:lnTo>
                  <a:pt x="1144981" y="13506"/>
                </a:lnTo>
                <a:lnTo>
                  <a:pt x="1138090" y="43405"/>
                </a:lnTo>
                <a:lnTo>
                  <a:pt x="1133563" y="67905"/>
                </a:lnTo>
                <a:lnTo>
                  <a:pt x="1130945" y="98511"/>
                </a:lnTo>
                <a:lnTo>
                  <a:pt x="1129651" y="128644"/>
                </a:lnTo>
                <a:lnTo>
                  <a:pt x="1126658" y="141665"/>
                </a:lnTo>
                <a:lnTo>
                  <a:pt x="1130116" y="172290"/>
                </a:lnTo>
                <a:lnTo>
                  <a:pt x="1130295" y="202026"/>
                </a:lnTo>
                <a:lnTo>
                  <a:pt x="1130300" y="214805"/>
                </a:lnTo>
                <a:lnTo>
                  <a:pt x="1136650" y="209533"/>
                </a:lnTo>
              </a:path>
            </a:pathLst>
          </a:custGeom>
          <a:ln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MARTInkShape-6">
            <a:extLst>
              <a:ext uri="{FF2B5EF4-FFF2-40B4-BE49-F238E27FC236}">
                <a16:creationId xmlns:a16="http://schemas.microsoft.com/office/drawing/2014/main" id="{A0B393E5-4DEE-1036-342C-7CFFE49E2ED0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708650" y="2108287"/>
            <a:ext cx="1167441" cy="228514"/>
          </a:xfrm>
          <a:custGeom>
            <a:avLst/>
            <a:gdLst/>
            <a:ahLst/>
            <a:cxnLst/>
            <a:rect l="0" t="0" r="0" b="0"/>
            <a:pathLst>
              <a:path w="1167441" h="228514">
                <a:moveTo>
                  <a:pt x="0" y="215813"/>
                </a:moveTo>
                <a:lnTo>
                  <a:pt x="0" y="215813"/>
                </a:lnTo>
                <a:lnTo>
                  <a:pt x="0" y="222140"/>
                </a:lnTo>
                <a:lnTo>
                  <a:pt x="3370" y="222156"/>
                </a:lnTo>
                <a:lnTo>
                  <a:pt x="4364" y="220747"/>
                </a:lnTo>
                <a:lnTo>
                  <a:pt x="6088" y="211228"/>
                </a:lnTo>
                <a:lnTo>
                  <a:pt x="6334" y="182142"/>
                </a:lnTo>
                <a:lnTo>
                  <a:pt x="6348" y="154063"/>
                </a:lnTo>
                <a:lnTo>
                  <a:pt x="6350" y="125011"/>
                </a:lnTo>
                <a:lnTo>
                  <a:pt x="10714" y="96294"/>
                </a:lnTo>
                <a:lnTo>
                  <a:pt x="14189" y="76755"/>
                </a:lnTo>
                <a:lnTo>
                  <a:pt x="17610" y="63603"/>
                </a:lnTo>
                <a:lnTo>
                  <a:pt x="19115" y="55736"/>
                </a:lnTo>
                <a:lnTo>
                  <a:pt x="30971" y="26696"/>
                </a:lnTo>
                <a:lnTo>
                  <a:pt x="31404" y="22870"/>
                </a:lnTo>
                <a:lnTo>
                  <a:pt x="33478" y="18818"/>
                </a:lnTo>
                <a:lnTo>
                  <a:pt x="36046" y="14665"/>
                </a:lnTo>
                <a:lnTo>
                  <a:pt x="37187" y="10468"/>
                </a:lnTo>
                <a:lnTo>
                  <a:pt x="38197" y="9066"/>
                </a:lnTo>
                <a:lnTo>
                  <a:pt x="39575" y="8132"/>
                </a:lnTo>
                <a:lnTo>
                  <a:pt x="42989" y="6388"/>
                </a:lnTo>
                <a:lnTo>
                  <a:pt x="48878" y="2145"/>
                </a:lnTo>
                <a:lnTo>
                  <a:pt x="53003" y="905"/>
                </a:lnTo>
                <a:lnTo>
                  <a:pt x="79930" y="0"/>
                </a:lnTo>
                <a:lnTo>
                  <a:pt x="108112" y="4294"/>
                </a:lnTo>
                <a:lnTo>
                  <a:pt x="135358" y="5680"/>
                </a:lnTo>
                <a:lnTo>
                  <a:pt x="166124" y="6148"/>
                </a:lnTo>
                <a:lnTo>
                  <a:pt x="195799" y="9611"/>
                </a:lnTo>
                <a:lnTo>
                  <a:pt x="216608" y="11279"/>
                </a:lnTo>
                <a:lnTo>
                  <a:pt x="240204" y="12020"/>
                </a:lnTo>
                <a:lnTo>
                  <a:pt x="269354" y="12437"/>
                </a:lnTo>
                <a:lnTo>
                  <a:pt x="296571" y="12561"/>
                </a:lnTo>
                <a:lnTo>
                  <a:pt x="325959" y="13303"/>
                </a:lnTo>
                <a:lnTo>
                  <a:pt x="352854" y="16972"/>
                </a:lnTo>
                <a:lnTo>
                  <a:pt x="379403" y="18373"/>
                </a:lnTo>
                <a:lnTo>
                  <a:pt x="409298" y="18788"/>
                </a:lnTo>
                <a:lnTo>
                  <a:pt x="439793" y="18911"/>
                </a:lnTo>
                <a:lnTo>
                  <a:pt x="467721" y="19653"/>
                </a:lnTo>
                <a:lnTo>
                  <a:pt x="497320" y="23322"/>
                </a:lnTo>
                <a:lnTo>
                  <a:pt x="524983" y="24723"/>
                </a:lnTo>
                <a:lnTo>
                  <a:pt x="555208" y="25138"/>
                </a:lnTo>
                <a:lnTo>
                  <a:pt x="586506" y="25261"/>
                </a:lnTo>
                <a:lnTo>
                  <a:pt x="617418" y="26003"/>
                </a:lnTo>
                <a:lnTo>
                  <a:pt x="645470" y="29672"/>
                </a:lnTo>
                <a:lnTo>
                  <a:pt x="675810" y="31779"/>
                </a:lnTo>
                <a:lnTo>
                  <a:pt x="706437" y="35852"/>
                </a:lnTo>
                <a:lnTo>
                  <a:pt x="733699" y="37373"/>
                </a:lnTo>
                <a:lnTo>
                  <a:pt x="759651" y="37823"/>
                </a:lnTo>
                <a:lnTo>
                  <a:pt x="784509" y="37957"/>
                </a:lnTo>
                <a:lnTo>
                  <a:pt x="814111" y="39883"/>
                </a:lnTo>
                <a:lnTo>
                  <a:pt x="838588" y="43036"/>
                </a:lnTo>
                <a:lnTo>
                  <a:pt x="868773" y="44101"/>
                </a:lnTo>
                <a:lnTo>
                  <a:pt x="900187" y="44311"/>
                </a:lnTo>
                <a:lnTo>
                  <a:pt x="926573" y="45053"/>
                </a:lnTo>
                <a:lnTo>
                  <a:pt x="948738" y="47727"/>
                </a:lnTo>
                <a:lnTo>
                  <a:pt x="970819" y="49386"/>
                </a:lnTo>
                <a:lnTo>
                  <a:pt x="997439" y="50320"/>
                </a:lnTo>
                <a:lnTo>
                  <a:pt x="1025817" y="50635"/>
                </a:lnTo>
                <a:lnTo>
                  <a:pt x="1053163" y="50703"/>
                </a:lnTo>
                <a:lnTo>
                  <a:pt x="1082169" y="50713"/>
                </a:lnTo>
                <a:lnTo>
                  <a:pt x="1112558" y="50713"/>
                </a:lnTo>
                <a:lnTo>
                  <a:pt x="1115359" y="50713"/>
                </a:lnTo>
                <a:lnTo>
                  <a:pt x="1118485" y="52594"/>
                </a:lnTo>
                <a:lnTo>
                  <a:pt x="1120307" y="54084"/>
                </a:lnTo>
                <a:lnTo>
                  <a:pt x="1142121" y="56985"/>
                </a:lnTo>
                <a:lnTo>
                  <a:pt x="1149348" y="57063"/>
                </a:lnTo>
                <a:lnTo>
                  <a:pt x="1152720" y="60434"/>
                </a:lnTo>
                <a:lnTo>
                  <a:pt x="1154376" y="63971"/>
                </a:lnTo>
                <a:lnTo>
                  <a:pt x="1155677" y="92807"/>
                </a:lnTo>
                <a:lnTo>
                  <a:pt x="1155697" y="117944"/>
                </a:lnTo>
                <a:lnTo>
                  <a:pt x="1155700" y="148310"/>
                </a:lnTo>
                <a:lnTo>
                  <a:pt x="1157582" y="176713"/>
                </a:lnTo>
                <a:lnTo>
                  <a:pt x="1163540" y="202529"/>
                </a:lnTo>
                <a:lnTo>
                  <a:pt x="1167440" y="221655"/>
                </a:lnTo>
                <a:lnTo>
                  <a:pt x="1167054" y="223941"/>
                </a:lnTo>
                <a:lnTo>
                  <a:pt x="1166091" y="225465"/>
                </a:lnTo>
                <a:lnTo>
                  <a:pt x="1162050" y="228513"/>
                </a:lnTo>
              </a:path>
            </a:pathLst>
          </a:custGeom>
          <a:ln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SMARTInkShape-Group8">
            <a:extLst>
              <a:ext uri="{FF2B5EF4-FFF2-40B4-BE49-F238E27FC236}">
                <a16:creationId xmlns:a16="http://schemas.microsoft.com/office/drawing/2014/main" id="{C272CD65-5B37-1B7F-7177-8C1D57395D68}"/>
              </a:ext>
            </a:extLst>
          </p:cNvPr>
          <p:cNvGrpSpPr/>
          <p:nvPr/>
        </p:nvGrpSpPr>
        <p:grpSpPr>
          <a:xfrm>
            <a:off x="1708411" y="3689350"/>
            <a:ext cx="1669485" cy="190374"/>
            <a:chOff x="1708411" y="3689350"/>
            <a:chExt cx="1669485" cy="190374"/>
          </a:xfrm>
        </p:grpSpPr>
        <p:sp>
          <p:nvSpPr>
            <p:cNvPr id="10" name="SMARTInkShape-7">
              <a:extLst>
                <a:ext uri="{FF2B5EF4-FFF2-40B4-BE49-F238E27FC236}">
                  <a16:creationId xmlns:a16="http://schemas.microsoft.com/office/drawing/2014/main" id="{0B2E684E-D636-198A-1FE5-752BAC3129F9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1708411" y="3689350"/>
              <a:ext cx="487719" cy="132974"/>
            </a:xfrm>
            <a:custGeom>
              <a:avLst/>
              <a:gdLst/>
              <a:ahLst/>
              <a:cxnLst/>
              <a:rect l="0" t="0" r="0" b="0"/>
              <a:pathLst>
                <a:path w="487719" h="132974">
                  <a:moveTo>
                    <a:pt x="6089" y="0"/>
                  </a:moveTo>
                  <a:lnTo>
                    <a:pt x="6089" y="0"/>
                  </a:lnTo>
                  <a:lnTo>
                    <a:pt x="622" y="23144"/>
                  </a:lnTo>
                  <a:lnTo>
                    <a:pt x="0" y="32571"/>
                  </a:lnTo>
                  <a:lnTo>
                    <a:pt x="5834" y="61689"/>
                  </a:lnTo>
                  <a:lnTo>
                    <a:pt x="7937" y="87128"/>
                  </a:lnTo>
                  <a:lnTo>
                    <a:pt x="11846" y="101105"/>
                  </a:lnTo>
                  <a:lnTo>
                    <a:pt x="12361" y="115655"/>
                  </a:lnTo>
                  <a:lnTo>
                    <a:pt x="14286" y="120311"/>
                  </a:lnTo>
                  <a:lnTo>
                    <a:pt x="21270" y="129049"/>
                  </a:lnTo>
                  <a:lnTo>
                    <a:pt x="25301" y="131438"/>
                  </a:lnTo>
                  <a:lnTo>
                    <a:pt x="33638" y="132973"/>
                  </a:lnTo>
                  <a:lnTo>
                    <a:pt x="60614" y="127850"/>
                  </a:lnTo>
                  <a:lnTo>
                    <a:pt x="92274" y="122086"/>
                  </a:lnTo>
                  <a:lnTo>
                    <a:pt x="118128" y="117563"/>
                  </a:lnTo>
                  <a:lnTo>
                    <a:pt x="145511" y="111896"/>
                  </a:lnTo>
                  <a:lnTo>
                    <a:pt x="171866" y="108024"/>
                  </a:lnTo>
                  <a:lnTo>
                    <a:pt x="199657" y="102585"/>
                  </a:lnTo>
                  <a:lnTo>
                    <a:pt x="223290" y="98521"/>
                  </a:lnTo>
                  <a:lnTo>
                    <a:pt x="252635" y="96219"/>
                  </a:lnTo>
                  <a:lnTo>
                    <a:pt x="282605" y="95441"/>
                  </a:lnTo>
                  <a:lnTo>
                    <a:pt x="306191" y="95288"/>
                  </a:lnTo>
                  <a:lnTo>
                    <a:pt x="334897" y="95261"/>
                  </a:lnTo>
                  <a:lnTo>
                    <a:pt x="366510" y="95252"/>
                  </a:lnTo>
                  <a:lnTo>
                    <a:pt x="376296" y="93369"/>
                  </a:lnTo>
                  <a:lnTo>
                    <a:pt x="384409" y="90886"/>
                  </a:lnTo>
                  <a:lnTo>
                    <a:pt x="414797" y="89074"/>
                  </a:lnTo>
                  <a:lnTo>
                    <a:pt x="445722" y="88916"/>
                  </a:lnTo>
                  <a:lnTo>
                    <a:pt x="477261" y="88900"/>
                  </a:lnTo>
                  <a:lnTo>
                    <a:pt x="478954" y="88900"/>
                  </a:lnTo>
                  <a:lnTo>
                    <a:pt x="480082" y="88195"/>
                  </a:lnTo>
                  <a:lnTo>
                    <a:pt x="480834" y="87019"/>
                  </a:lnTo>
                  <a:lnTo>
                    <a:pt x="481336" y="85529"/>
                  </a:lnTo>
                  <a:lnTo>
                    <a:pt x="482376" y="84536"/>
                  </a:lnTo>
                  <a:lnTo>
                    <a:pt x="485413" y="83433"/>
                  </a:lnTo>
                  <a:lnTo>
                    <a:pt x="486505" y="82433"/>
                  </a:lnTo>
                  <a:lnTo>
                    <a:pt x="487718" y="79440"/>
                  </a:lnTo>
                  <a:lnTo>
                    <a:pt x="482496" y="48004"/>
                  </a:lnTo>
                  <a:lnTo>
                    <a:pt x="482345" y="29096"/>
                  </a:lnTo>
                  <a:lnTo>
                    <a:pt x="480460" y="25161"/>
                  </a:lnTo>
                  <a:lnTo>
                    <a:pt x="476872" y="20257"/>
                  </a:lnTo>
                  <a:lnTo>
                    <a:pt x="476164" y="14219"/>
                  </a:lnTo>
                  <a:lnTo>
                    <a:pt x="475989" y="63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SMARTInkShape-8">
              <a:extLst>
                <a:ext uri="{FF2B5EF4-FFF2-40B4-BE49-F238E27FC236}">
                  <a16:creationId xmlns:a16="http://schemas.microsoft.com/office/drawing/2014/main" id="{2C5C5CB6-3944-4647-EBD5-E698033407EF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2266950" y="3702050"/>
              <a:ext cx="1110946" cy="177674"/>
            </a:xfrm>
            <a:custGeom>
              <a:avLst/>
              <a:gdLst/>
              <a:ahLst/>
              <a:cxnLst/>
              <a:rect l="0" t="0" r="0" b="0"/>
              <a:pathLst>
                <a:path w="1110946" h="177674">
                  <a:moveTo>
                    <a:pt x="0" y="0"/>
                  </a:moveTo>
                  <a:lnTo>
                    <a:pt x="0" y="0"/>
                  </a:lnTo>
                  <a:lnTo>
                    <a:pt x="0" y="30804"/>
                  </a:lnTo>
                  <a:lnTo>
                    <a:pt x="0" y="61372"/>
                  </a:lnTo>
                  <a:lnTo>
                    <a:pt x="0" y="92575"/>
                  </a:lnTo>
                  <a:lnTo>
                    <a:pt x="706" y="109956"/>
                  </a:lnTo>
                  <a:lnTo>
                    <a:pt x="5958" y="139693"/>
                  </a:lnTo>
                  <a:lnTo>
                    <a:pt x="6881" y="147458"/>
                  </a:lnTo>
                  <a:lnTo>
                    <a:pt x="11368" y="155796"/>
                  </a:lnTo>
                  <a:lnTo>
                    <a:pt x="24641" y="170477"/>
                  </a:lnTo>
                  <a:lnTo>
                    <a:pt x="32353" y="174546"/>
                  </a:lnTo>
                  <a:lnTo>
                    <a:pt x="48802" y="177157"/>
                  </a:lnTo>
                  <a:lnTo>
                    <a:pt x="75074" y="177673"/>
                  </a:lnTo>
                  <a:lnTo>
                    <a:pt x="97033" y="177057"/>
                  </a:lnTo>
                  <a:lnTo>
                    <a:pt x="127293" y="172719"/>
                  </a:lnTo>
                  <a:lnTo>
                    <a:pt x="157554" y="164933"/>
                  </a:lnTo>
                  <a:lnTo>
                    <a:pt x="183914" y="159971"/>
                  </a:lnTo>
                  <a:lnTo>
                    <a:pt x="214573" y="153922"/>
                  </a:lnTo>
                  <a:lnTo>
                    <a:pt x="239417" y="148696"/>
                  </a:lnTo>
                  <a:lnTo>
                    <a:pt x="264653" y="146128"/>
                  </a:lnTo>
                  <a:lnTo>
                    <a:pt x="290709" y="141213"/>
                  </a:lnTo>
                  <a:lnTo>
                    <a:pt x="319753" y="135993"/>
                  </a:lnTo>
                  <a:lnTo>
                    <a:pt x="347252" y="133428"/>
                  </a:lnTo>
                  <a:lnTo>
                    <a:pt x="376724" y="129218"/>
                  </a:lnTo>
                  <a:lnTo>
                    <a:pt x="404349" y="127657"/>
                  </a:lnTo>
                  <a:lnTo>
                    <a:pt x="434563" y="126489"/>
                  </a:lnTo>
                  <a:lnTo>
                    <a:pt x="465858" y="122694"/>
                  </a:lnTo>
                  <a:lnTo>
                    <a:pt x="497474" y="120550"/>
                  </a:lnTo>
                  <a:lnTo>
                    <a:pt x="529184" y="116466"/>
                  </a:lnTo>
                  <a:lnTo>
                    <a:pt x="560922" y="114942"/>
                  </a:lnTo>
                  <a:lnTo>
                    <a:pt x="592668" y="114490"/>
                  </a:lnTo>
                  <a:lnTo>
                    <a:pt x="624418" y="114356"/>
                  </a:lnTo>
                  <a:lnTo>
                    <a:pt x="656167" y="114317"/>
                  </a:lnTo>
                  <a:lnTo>
                    <a:pt x="687917" y="114305"/>
                  </a:lnTo>
                  <a:lnTo>
                    <a:pt x="709083" y="114302"/>
                  </a:lnTo>
                  <a:lnTo>
                    <a:pt x="732131" y="114301"/>
                  </a:lnTo>
                  <a:lnTo>
                    <a:pt x="755075" y="114300"/>
                  </a:lnTo>
                  <a:lnTo>
                    <a:pt x="784564" y="115005"/>
                  </a:lnTo>
                  <a:lnTo>
                    <a:pt x="815331" y="118664"/>
                  </a:lnTo>
                  <a:lnTo>
                    <a:pt x="846083" y="120061"/>
                  </a:lnTo>
                  <a:lnTo>
                    <a:pt x="874089" y="120476"/>
                  </a:lnTo>
                  <a:lnTo>
                    <a:pt x="903710" y="120598"/>
                  </a:lnTo>
                  <a:lnTo>
                    <a:pt x="930674" y="120634"/>
                  </a:lnTo>
                  <a:lnTo>
                    <a:pt x="958655" y="121351"/>
                  </a:lnTo>
                  <a:lnTo>
                    <a:pt x="983693" y="124019"/>
                  </a:lnTo>
                  <a:lnTo>
                    <a:pt x="1012072" y="126117"/>
                  </a:lnTo>
                  <a:lnTo>
                    <a:pt x="1040628" y="126738"/>
                  </a:lnTo>
                  <a:lnTo>
                    <a:pt x="1071655" y="126966"/>
                  </a:lnTo>
                  <a:lnTo>
                    <a:pt x="1103248" y="127000"/>
                  </a:lnTo>
                  <a:lnTo>
                    <a:pt x="1110222" y="127000"/>
                  </a:lnTo>
                  <a:lnTo>
                    <a:pt x="1110945" y="116887"/>
                  </a:lnTo>
                  <a:lnTo>
                    <a:pt x="1109233" y="110041"/>
                  </a:lnTo>
                  <a:lnTo>
                    <a:pt x="1106826" y="103940"/>
                  </a:lnTo>
                  <a:lnTo>
                    <a:pt x="1100705" y="75903"/>
                  </a:lnTo>
                  <a:lnTo>
                    <a:pt x="1097328" y="48138"/>
                  </a:lnTo>
                  <a:lnTo>
                    <a:pt x="1086646" y="25035"/>
                  </a:lnTo>
                  <a:lnTo>
                    <a:pt x="1086381" y="23040"/>
                  </a:lnTo>
                  <a:lnTo>
                    <a:pt x="1084204" y="18942"/>
                  </a:lnTo>
                  <a:lnTo>
                    <a:pt x="1081591" y="14768"/>
                  </a:lnTo>
                  <a:lnTo>
                    <a:pt x="1079500" y="63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3" name="SMARTInkShape-9">
            <a:extLst>
              <a:ext uri="{FF2B5EF4-FFF2-40B4-BE49-F238E27FC236}">
                <a16:creationId xmlns:a16="http://schemas.microsoft.com/office/drawing/2014/main" id="{40032168-5CE2-5804-6AC7-0AABF904597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273550" y="3676912"/>
            <a:ext cx="1117601" cy="228339"/>
          </a:xfrm>
          <a:custGeom>
            <a:avLst/>
            <a:gdLst/>
            <a:ahLst/>
            <a:cxnLst/>
            <a:rect l="0" t="0" r="0" b="0"/>
            <a:pathLst>
              <a:path w="1117601" h="228339">
                <a:moveTo>
                  <a:pt x="0" y="6088"/>
                </a:moveTo>
                <a:lnTo>
                  <a:pt x="0" y="6088"/>
                </a:lnTo>
                <a:lnTo>
                  <a:pt x="0" y="0"/>
                </a:lnTo>
                <a:lnTo>
                  <a:pt x="3371" y="3187"/>
                </a:lnTo>
                <a:lnTo>
                  <a:pt x="5026" y="8561"/>
                </a:lnTo>
                <a:lnTo>
                  <a:pt x="10540" y="37014"/>
                </a:lnTo>
                <a:lnTo>
                  <a:pt x="12273" y="64956"/>
                </a:lnTo>
                <a:lnTo>
                  <a:pt x="12574" y="89147"/>
                </a:lnTo>
                <a:lnTo>
                  <a:pt x="12675" y="115863"/>
                </a:lnTo>
                <a:lnTo>
                  <a:pt x="17723" y="142884"/>
                </a:lnTo>
                <a:lnTo>
                  <a:pt x="19581" y="163358"/>
                </a:lnTo>
                <a:lnTo>
                  <a:pt x="22344" y="170295"/>
                </a:lnTo>
                <a:lnTo>
                  <a:pt x="34607" y="182134"/>
                </a:lnTo>
                <a:lnTo>
                  <a:pt x="48275" y="191208"/>
                </a:lnTo>
                <a:lnTo>
                  <a:pt x="68005" y="194994"/>
                </a:lnTo>
                <a:lnTo>
                  <a:pt x="95095" y="196116"/>
                </a:lnTo>
                <a:lnTo>
                  <a:pt x="122094" y="196448"/>
                </a:lnTo>
                <a:lnTo>
                  <a:pt x="145045" y="196526"/>
                </a:lnTo>
                <a:lnTo>
                  <a:pt x="169592" y="196560"/>
                </a:lnTo>
                <a:lnTo>
                  <a:pt x="199984" y="196580"/>
                </a:lnTo>
                <a:lnTo>
                  <a:pt x="230313" y="196586"/>
                </a:lnTo>
                <a:lnTo>
                  <a:pt x="258192" y="196587"/>
                </a:lnTo>
                <a:lnTo>
                  <a:pt x="289187" y="196588"/>
                </a:lnTo>
                <a:lnTo>
                  <a:pt x="312678" y="196588"/>
                </a:lnTo>
                <a:lnTo>
                  <a:pt x="335348" y="196588"/>
                </a:lnTo>
                <a:lnTo>
                  <a:pt x="357182" y="196588"/>
                </a:lnTo>
                <a:lnTo>
                  <a:pt x="378646" y="196588"/>
                </a:lnTo>
                <a:lnTo>
                  <a:pt x="401826" y="196588"/>
                </a:lnTo>
                <a:lnTo>
                  <a:pt x="425534" y="196588"/>
                </a:lnTo>
                <a:lnTo>
                  <a:pt x="447830" y="196588"/>
                </a:lnTo>
                <a:lnTo>
                  <a:pt x="471380" y="198469"/>
                </a:lnTo>
                <a:lnTo>
                  <a:pt x="495252" y="200952"/>
                </a:lnTo>
                <a:lnTo>
                  <a:pt x="517622" y="202055"/>
                </a:lnTo>
                <a:lnTo>
                  <a:pt x="541204" y="204427"/>
                </a:lnTo>
                <a:lnTo>
                  <a:pt x="565091" y="207128"/>
                </a:lnTo>
                <a:lnTo>
                  <a:pt x="587466" y="208328"/>
                </a:lnTo>
                <a:lnTo>
                  <a:pt x="611051" y="208861"/>
                </a:lnTo>
                <a:lnTo>
                  <a:pt x="634940" y="209804"/>
                </a:lnTo>
                <a:lnTo>
                  <a:pt x="657316" y="212575"/>
                </a:lnTo>
                <a:lnTo>
                  <a:pt x="680901" y="214277"/>
                </a:lnTo>
                <a:lnTo>
                  <a:pt x="704790" y="215033"/>
                </a:lnTo>
                <a:lnTo>
                  <a:pt x="727166" y="215369"/>
                </a:lnTo>
                <a:lnTo>
                  <a:pt x="748870" y="215519"/>
                </a:lnTo>
                <a:lnTo>
                  <a:pt x="770275" y="215585"/>
                </a:lnTo>
                <a:lnTo>
                  <a:pt x="791549" y="215614"/>
                </a:lnTo>
                <a:lnTo>
                  <a:pt x="812762" y="215627"/>
                </a:lnTo>
                <a:lnTo>
                  <a:pt x="842657" y="217516"/>
                </a:lnTo>
                <a:lnTo>
                  <a:pt x="871271" y="220663"/>
                </a:lnTo>
                <a:lnTo>
                  <a:pt x="900210" y="221595"/>
                </a:lnTo>
                <a:lnTo>
                  <a:pt x="926658" y="221872"/>
                </a:lnTo>
                <a:lnTo>
                  <a:pt x="952369" y="221954"/>
                </a:lnTo>
                <a:lnTo>
                  <a:pt x="977861" y="223859"/>
                </a:lnTo>
                <a:lnTo>
                  <a:pt x="1008388" y="227453"/>
                </a:lnTo>
                <a:lnTo>
                  <a:pt x="1038439" y="228076"/>
                </a:lnTo>
                <a:lnTo>
                  <a:pt x="1064041" y="228260"/>
                </a:lnTo>
                <a:lnTo>
                  <a:pt x="1091279" y="228328"/>
                </a:lnTo>
                <a:lnTo>
                  <a:pt x="1108201" y="228338"/>
                </a:lnTo>
                <a:lnTo>
                  <a:pt x="1109218" y="227633"/>
                </a:lnTo>
                <a:lnTo>
                  <a:pt x="1109895" y="226457"/>
                </a:lnTo>
                <a:lnTo>
                  <a:pt x="1110982" y="222871"/>
                </a:lnTo>
                <a:lnTo>
                  <a:pt x="1113121" y="191598"/>
                </a:lnTo>
                <a:lnTo>
                  <a:pt x="1117010" y="163737"/>
                </a:lnTo>
                <a:lnTo>
                  <a:pt x="1117484" y="140344"/>
                </a:lnTo>
                <a:lnTo>
                  <a:pt x="1117577" y="112492"/>
                </a:lnTo>
                <a:lnTo>
                  <a:pt x="1117597" y="80821"/>
                </a:lnTo>
                <a:lnTo>
                  <a:pt x="1117600" y="51057"/>
                </a:lnTo>
                <a:lnTo>
                  <a:pt x="1117600" y="38135"/>
                </a:lnTo>
                <a:lnTo>
                  <a:pt x="1112133" y="37864"/>
                </a:lnTo>
                <a:lnTo>
                  <a:pt x="1117600" y="44188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MARTInkShape-10">
            <a:extLst>
              <a:ext uri="{FF2B5EF4-FFF2-40B4-BE49-F238E27FC236}">
                <a16:creationId xmlns:a16="http://schemas.microsoft.com/office/drawing/2014/main" id="{18D00534-13E8-6B90-DC12-31BE37332B4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6400800" y="3714750"/>
            <a:ext cx="1098430" cy="184151"/>
          </a:xfrm>
          <a:custGeom>
            <a:avLst/>
            <a:gdLst/>
            <a:ahLst/>
            <a:cxnLst/>
            <a:rect l="0" t="0" r="0" b="0"/>
            <a:pathLst>
              <a:path w="1098430" h="184151">
                <a:moveTo>
                  <a:pt x="0" y="0"/>
                </a:moveTo>
                <a:lnTo>
                  <a:pt x="0" y="0"/>
                </a:lnTo>
                <a:lnTo>
                  <a:pt x="3371" y="3371"/>
                </a:lnTo>
                <a:lnTo>
                  <a:pt x="5026" y="6907"/>
                </a:lnTo>
                <a:lnTo>
                  <a:pt x="11260" y="36676"/>
                </a:lnTo>
                <a:lnTo>
                  <a:pt x="12416" y="64943"/>
                </a:lnTo>
                <a:lnTo>
                  <a:pt x="12644" y="92844"/>
                </a:lnTo>
                <a:lnTo>
                  <a:pt x="13388" y="108727"/>
                </a:lnTo>
                <a:lnTo>
                  <a:pt x="18788" y="138414"/>
                </a:lnTo>
                <a:lnTo>
                  <a:pt x="18972" y="147158"/>
                </a:lnTo>
                <a:lnTo>
                  <a:pt x="21115" y="149611"/>
                </a:lnTo>
                <a:lnTo>
                  <a:pt x="29140" y="154218"/>
                </a:lnTo>
                <a:lnTo>
                  <a:pt x="56786" y="162003"/>
                </a:lnTo>
                <a:lnTo>
                  <a:pt x="85108" y="164182"/>
                </a:lnTo>
                <a:lnTo>
                  <a:pt x="111295" y="164828"/>
                </a:lnTo>
                <a:lnTo>
                  <a:pt x="135830" y="165019"/>
                </a:lnTo>
                <a:lnTo>
                  <a:pt x="165041" y="165084"/>
                </a:lnTo>
                <a:lnTo>
                  <a:pt x="189699" y="165095"/>
                </a:lnTo>
                <a:lnTo>
                  <a:pt x="219033" y="165099"/>
                </a:lnTo>
                <a:lnTo>
                  <a:pt x="249362" y="165100"/>
                </a:lnTo>
                <a:lnTo>
                  <a:pt x="277242" y="165100"/>
                </a:lnTo>
                <a:lnTo>
                  <a:pt x="308237" y="165100"/>
                </a:lnTo>
                <a:lnTo>
                  <a:pt x="331728" y="165100"/>
                </a:lnTo>
                <a:lnTo>
                  <a:pt x="354398" y="165100"/>
                </a:lnTo>
                <a:lnTo>
                  <a:pt x="376938" y="165100"/>
                </a:lnTo>
                <a:lnTo>
                  <a:pt x="401067" y="165100"/>
                </a:lnTo>
                <a:lnTo>
                  <a:pt x="424021" y="166981"/>
                </a:lnTo>
                <a:lnTo>
                  <a:pt x="446687" y="169464"/>
                </a:lnTo>
                <a:lnTo>
                  <a:pt x="470872" y="170567"/>
                </a:lnTo>
                <a:lnTo>
                  <a:pt x="493850" y="171058"/>
                </a:lnTo>
                <a:lnTo>
                  <a:pt x="516528" y="171276"/>
                </a:lnTo>
                <a:lnTo>
                  <a:pt x="540718" y="171372"/>
                </a:lnTo>
                <a:lnTo>
                  <a:pt x="563699" y="173297"/>
                </a:lnTo>
                <a:lnTo>
                  <a:pt x="586377" y="175799"/>
                </a:lnTo>
                <a:lnTo>
                  <a:pt x="610568" y="176911"/>
                </a:lnTo>
                <a:lnTo>
                  <a:pt x="633549" y="177405"/>
                </a:lnTo>
                <a:lnTo>
                  <a:pt x="655522" y="177624"/>
                </a:lnTo>
                <a:lnTo>
                  <a:pt x="677047" y="177722"/>
                </a:lnTo>
                <a:lnTo>
                  <a:pt x="698373" y="177765"/>
                </a:lnTo>
                <a:lnTo>
                  <a:pt x="719610" y="177784"/>
                </a:lnTo>
                <a:lnTo>
                  <a:pt x="750694" y="177795"/>
                </a:lnTo>
                <a:lnTo>
                  <a:pt x="778092" y="177799"/>
                </a:lnTo>
                <a:lnTo>
                  <a:pt x="803379" y="177800"/>
                </a:lnTo>
                <a:lnTo>
                  <a:pt x="826707" y="177800"/>
                </a:lnTo>
                <a:lnTo>
                  <a:pt x="857372" y="177800"/>
                </a:lnTo>
                <a:lnTo>
                  <a:pt x="882217" y="177800"/>
                </a:lnTo>
                <a:lnTo>
                  <a:pt x="909881" y="177800"/>
                </a:lnTo>
                <a:lnTo>
                  <a:pt x="933522" y="178505"/>
                </a:lnTo>
                <a:lnTo>
                  <a:pt x="960126" y="182164"/>
                </a:lnTo>
                <a:lnTo>
                  <a:pt x="987537" y="183888"/>
                </a:lnTo>
                <a:lnTo>
                  <a:pt x="1018062" y="184134"/>
                </a:lnTo>
                <a:lnTo>
                  <a:pt x="1049043" y="184150"/>
                </a:lnTo>
                <a:lnTo>
                  <a:pt x="1079642" y="184150"/>
                </a:lnTo>
                <a:lnTo>
                  <a:pt x="1081711" y="184150"/>
                </a:lnTo>
                <a:lnTo>
                  <a:pt x="1085893" y="182269"/>
                </a:lnTo>
                <a:lnTo>
                  <a:pt x="1087995" y="180779"/>
                </a:lnTo>
                <a:lnTo>
                  <a:pt x="1090331" y="177243"/>
                </a:lnTo>
                <a:lnTo>
                  <a:pt x="1091370" y="172613"/>
                </a:lnTo>
                <a:lnTo>
                  <a:pt x="1092660" y="162779"/>
                </a:lnTo>
                <a:lnTo>
                  <a:pt x="1096491" y="153672"/>
                </a:lnTo>
                <a:lnTo>
                  <a:pt x="1098429" y="122792"/>
                </a:lnTo>
                <a:lnTo>
                  <a:pt x="1097790" y="116663"/>
                </a:lnTo>
                <a:lnTo>
                  <a:pt x="1093513" y="95586"/>
                </a:lnTo>
                <a:lnTo>
                  <a:pt x="1090707" y="75594"/>
                </a:lnTo>
                <a:lnTo>
                  <a:pt x="1087289" y="63321"/>
                </a:lnTo>
                <a:lnTo>
                  <a:pt x="1084395" y="50747"/>
                </a:lnTo>
                <a:lnTo>
                  <a:pt x="1079069" y="39966"/>
                </a:lnTo>
                <a:lnTo>
                  <a:pt x="1075781" y="34696"/>
                </a:lnTo>
                <a:lnTo>
                  <a:pt x="1073496" y="26763"/>
                </a:lnTo>
                <a:lnTo>
                  <a:pt x="1073252" y="19062"/>
                </a:lnTo>
                <a:lnTo>
                  <a:pt x="1072513" y="16941"/>
                </a:lnTo>
                <a:lnTo>
                  <a:pt x="1071314" y="15527"/>
                </a:lnTo>
                <a:lnTo>
                  <a:pt x="1066800" y="12700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SMARTInkShape-Group11">
            <a:extLst>
              <a:ext uri="{FF2B5EF4-FFF2-40B4-BE49-F238E27FC236}">
                <a16:creationId xmlns:a16="http://schemas.microsoft.com/office/drawing/2014/main" id="{6356D9E9-6C0A-5C18-DFEE-1D558596447D}"/>
              </a:ext>
            </a:extLst>
          </p:cNvPr>
          <p:cNvGrpSpPr/>
          <p:nvPr/>
        </p:nvGrpSpPr>
        <p:grpSpPr>
          <a:xfrm>
            <a:off x="3257577" y="4775200"/>
            <a:ext cx="2273273" cy="260351"/>
            <a:chOff x="3257577" y="4775200"/>
            <a:chExt cx="2273273" cy="260351"/>
          </a:xfrm>
        </p:grpSpPr>
        <p:sp>
          <p:nvSpPr>
            <p:cNvPr id="15" name="SMARTInkShape-11">
              <a:extLst>
                <a:ext uri="{FF2B5EF4-FFF2-40B4-BE49-F238E27FC236}">
                  <a16:creationId xmlns:a16="http://schemas.microsoft.com/office/drawing/2014/main" id="{CBEE3F04-E842-2E00-3789-0BCA5F051791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3257577" y="4775200"/>
              <a:ext cx="1110955" cy="215901"/>
            </a:xfrm>
            <a:custGeom>
              <a:avLst/>
              <a:gdLst/>
              <a:ahLst/>
              <a:cxnLst/>
              <a:rect l="0" t="0" r="0" b="0"/>
              <a:pathLst>
                <a:path w="1110955" h="215901">
                  <a:moveTo>
                    <a:pt x="6323" y="0"/>
                  </a:moveTo>
                  <a:lnTo>
                    <a:pt x="6323" y="0"/>
                  </a:lnTo>
                  <a:lnTo>
                    <a:pt x="6323" y="3371"/>
                  </a:lnTo>
                  <a:lnTo>
                    <a:pt x="4442" y="6907"/>
                  </a:lnTo>
                  <a:lnTo>
                    <a:pt x="2952" y="8838"/>
                  </a:lnTo>
                  <a:lnTo>
                    <a:pt x="3179" y="18509"/>
                  </a:lnTo>
                  <a:lnTo>
                    <a:pt x="4220" y="30804"/>
                  </a:lnTo>
                  <a:lnTo>
                    <a:pt x="1021" y="55840"/>
                  </a:lnTo>
                  <a:lnTo>
                    <a:pt x="283" y="82161"/>
                  </a:lnTo>
                  <a:lnTo>
                    <a:pt x="0" y="113212"/>
                  </a:lnTo>
                  <a:lnTo>
                    <a:pt x="1863" y="131146"/>
                  </a:lnTo>
                  <a:lnTo>
                    <a:pt x="5736" y="145498"/>
                  </a:lnTo>
                  <a:lnTo>
                    <a:pt x="6245" y="160097"/>
                  </a:lnTo>
                  <a:lnTo>
                    <a:pt x="8170" y="164758"/>
                  </a:lnTo>
                  <a:lnTo>
                    <a:pt x="9671" y="166988"/>
                  </a:lnTo>
                  <a:lnTo>
                    <a:pt x="13220" y="169467"/>
                  </a:lnTo>
                  <a:lnTo>
                    <a:pt x="19185" y="170862"/>
                  </a:lnTo>
                  <a:lnTo>
                    <a:pt x="50578" y="174543"/>
                  </a:lnTo>
                  <a:lnTo>
                    <a:pt x="78133" y="171857"/>
                  </a:lnTo>
                  <a:lnTo>
                    <a:pt x="107605" y="169649"/>
                  </a:lnTo>
                  <a:lnTo>
                    <a:pt x="137697" y="166448"/>
                  </a:lnTo>
                  <a:lnTo>
                    <a:pt x="162606" y="165499"/>
                  </a:lnTo>
                  <a:lnTo>
                    <a:pt x="187155" y="165219"/>
                  </a:lnTo>
                  <a:lnTo>
                    <a:pt x="214890" y="165135"/>
                  </a:lnTo>
                  <a:lnTo>
                    <a:pt x="240982" y="165111"/>
                  </a:lnTo>
                  <a:lnTo>
                    <a:pt x="270349" y="165103"/>
                  </a:lnTo>
                  <a:lnTo>
                    <a:pt x="302099" y="165101"/>
                  </a:lnTo>
                  <a:lnTo>
                    <a:pt x="331262" y="166982"/>
                  </a:lnTo>
                  <a:lnTo>
                    <a:pt x="352529" y="169464"/>
                  </a:lnTo>
                  <a:lnTo>
                    <a:pt x="376092" y="170567"/>
                  </a:lnTo>
                  <a:lnTo>
                    <a:pt x="398795" y="171058"/>
                  </a:lnTo>
                  <a:lnTo>
                    <a:pt x="420644" y="171275"/>
                  </a:lnTo>
                  <a:lnTo>
                    <a:pt x="442114" y="171372"/>
                  </a:lnTo>
                  <a:lnTo>
                    <a:pt x="465297" y="171416"/>
                  </a:lnTo>
                  <a:lnTo>
                    <a:pt x="489711" y="172140"/>
                  </a:lnTo>
                  <a:lnTo>
                    <a:pt x="514673" y="174814"/>
                  </a:lnTo>
                  <a:lnTo>
                    <a:pt x="537997" y="176473"/>
                  </a:lnTo>
                  <a:lnTo>
                    <a:pt x="560828" y="177210"/>
                  </a:lnTo>
                  <a:lnTo>
                    <a:pt x="585087" y="177538"/>
                  </a:lnTo>
                  <a:lnTo>
                    <a:pt x="609979" y="179566"/>
                  </a:lnTo>
                  <a:lnTo>
                    <a:pt x="634448" y="182113"/>
                  </a:lnTo>
                  <a:lnTo>
                    <a:pt x="657082" y="183245"/>
                  </a:lnTo>
                  <a:lnTo>
                    <a:pt x="680783" y="185629"/>
                  </a:lnTo>
                  <a:lnTo>
                    <a:pt x="704722" y="188335"/>
                  </a:lnTo>
                  <a:lnTo>
                    <a:pt x="727120" y="189538"/>
                  </a:lnTo>
                  <a:lnTo>
                    <a:pt x="748835" y="190072"/>
                  </a:lnTo>
                  <a:lnTo>
                    <a:pt x="779012" y="192255"/>
                  </a:lnTo>
                  <a:lnTo>
                    <a:pt x="807708" y="195489"/>
                  </a:lnTo>
                  <a:lnTo>
                    <a:pt x="834791" y="198328"/>
                  </a:lnTo>
                  <a:lnTo>
                    <a:pt x="866276" y="205609"/>
                  </a:lnTo>
                  <a:lnTo>
                    <a:pt x="891263" y="208383"/>
                  </a:lnTo>
                  <a:lnTo>
                    <a:pt x="916541" y="212575"/>
                  </a:lnTo>
                  <a:lnTo>
                    <a:pt x="946708" y="215244"/>
                  </a:lnTo>
                  <a:lnTo>
                    <a:pt x="975773" y="215705"/>
                  </a:lnTo>
                  <a:lnTo>
                    <a:pt x="998812" y="215813"/>
                  </a:lnTo>
                  <a:lnTo>
                    <a:pt x="1029935" y="215883"/>
                  </a:lnTo>
                  <a:lnTo>
                    <a:pt x="1060332" y="215897"/>
                  </a:lnTo>
                  <a:lnTo>
                    <a:pt x="1090051" y="215900"/>
                  </a:lnTo>
                  <a:lnTo>
                    <a:pt x="1103925" y="215900"/>
                  </a:lnTo>
                  <a:lnTo>
                    <a:pt x="1104241" y="215195"/>
                  </a:lnTo>
                  <a:lnTo>
                    <a:pt x="1106629" y="207111"/>
                  </a:lnTo>
                  <a:lnTo>
                    <a:pt x="1109182" y="199999"/>
                  </a:lnTo>
                  <a:lnTo>
                    <a:pt x="1110954" y="173032"/>
                  </a:lnTo>
                  <a:lnTo>
                    <a:pt x="1105732" y="142327"/>
                  </a:lnTo>
                  <a:lnTo>
                    <a:pt x="1104895" y="112568"/>
                  </a:lnTo>
                  <a:lnTo>
                    <a:pt x="1104873" y="952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SMARTInkShape-12">
              <a:extLst>
                <a:ext uri="{FF2B5EF4-FFF2-40B4-BE49-F238E27FC236}">
                  <a16:creationId xmlns:a16="http://schemas.microsoft.com/office/drawing/2014/main" id="{0FBD79E9-F2C7-7E9D-E5D1-5808A0BE1553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4425950" y="4819650"/>
              <a:ext cx="1104900" cy="215901"/>
            </a:xfrm>
            <a:custGeom>
              <a:avLst/>
              <a:gdLst/>
              <a:ahLst/>
              <a:cxnLst/>
              <a:rect l="0" t="0" r="0" b="0"/>
              <a:pathLst>
                <a:path w="1104900" h="215901">
                  <a:moveTo>
                    <a:pt x="0" y="0"/>
                  </a:moveTo>
                  <a:lnTo>
                    <a:pt x="0" y="0"/>
                  </a:lnTo>
                  <a:lnTo>
                    <a:pt x="1881" y="29769"/>
                  </a:lnTo>
                  <a:lnTo>
                    <a:pt x="5761" y="58170"/>
                  </a:lnTo>
                  <a:lnTo>
                    <a:pt x="6881" y="71642"/>
                  </a:lnTo>
                  <a:lnTo>
                    <a:pt x="12097" y="97338"/>
                  </a:lnTo>
                  <a:lnTo>
                    <a:pt x="13353" y="118401"/>
                  </a:lnTo>
                  <a:lnTo>
                    <a:pt x="22342" y="139895"/>
                  </a:lnTo>
                  <a:lnTo>
                    <a:pt x="24067" y="141946"/>
                  </a:lnTo>
                  <a:lnTo>
                    <a:pt x="27865" y="144227"/>
                  </a:lnTo>
                  <a:lnTo>
                    <a:pt x="52043" y="151470"/>
                  </a:lnTo>
                  <a:lnTo>
                    <a:pt x="80783" y="152216"/>
                  </a:lnTo>
                  <a:lnTo>
                    <a:pt x="112488" y="152364"/>
                  </a:lnTo>
                  <a:lnTo>
                    <a:pt x="138458" y="154271"/>
                  </a:lnTo>
                  <a:lnTo>
                    <a:pt x="161725" y="156759"/>
                  </a:lnTo>
                  <a:lnTo>
                    <a:pt x="188530" y="157865"/>
                  </a:lnTo>
                  <a:lnTo>
                    <a:pt x="211262" y="158357"/>
                  </a:lnTo>
                  <a:lnTo>
                    <a:pt x="239925" y="158634"/>
                  </a:lnTo>
                  <a:lnTo>
                    <a:pt x="271524" y="158727"/>
                  </a:lnTo>
                  <a:lnTo>
                    <a:pt x="298390" y="162114"/>
                  </a:lnTo>
                  <a:lnTo>
                    <a:pt x="325322" y="167586"/>
                  </a:lnTo>
                  <a:lnTo>
                    <a:pt x="354546" y="170305"/>
                  </a:lnTo>
                  <a:lnTo>
                    <a:pt x="385549" y="174482"/>
                  </a:lnTo>
                  <a:lnTo>
                    <a:pt x="413705" y="176817"/>
                  </a:lnTo>
                  <a:lnTo>
                    <a:pt x="443294" y="180879"/>
                  </a:lnTo>
                  <a:lnTo>
                    <a:pt x="474404" y="183181"/>
                  </a:lnTo>
                  <a:lnTo>
                    <a:pt x="505963" y="187234"/>
                  </a:lnTo>
                  <a:lnTo>
                    <a:pt x="537657" y="189533"/>
                  </a:lnTo>
                  <a:lnTo>
                    <a:pt x="569391" y="193584"/>
                  </a:lnTo>
                  <a:lnTo>
                    <a:pt x="601135" y="195883"/>
                  </a:lnTo>
                  <a:lnTo>
                    <a:pt x="632884" y="196563"/>
                  </a:lnTo>
                  <a:lnTo>
                    <a:pt x="664633" y="200136"/>
                  </a:lnTo>
                  <a:lnTo>
                    <a:pt x="696383" y="202293"/>
                  </a:lnTo>
                  <a:lnTo>
                    <a:pt x="728134" y="202931"/>
                  </a:lnTo>
                  <a:lnTo>
                    <a:pt x="756513" y="206491"/>
                  </a:lnTo>
                  <a:lnTo>
                    <a:pt x="786166" y="208643"/>
                  </a:lnTo>
                  <a:lnTo>
                    <a:pt x="813924" y="209281"/>
                  </a:lnTo>
                  <a:lnTo>
                    <a:pt x="840023" y="209471"/>
                  </a:lnTo>
                  <a:lnTo>
                    <a:pt x="865629" y="209527"/>
                  </a:lnTo>
                  <a:lnTo>
                    <a:pt x="891091" y="209542"/>
                  </a:lnTo>
                  <a:lnTo>
                    <a:pt x="916510" y="209548"/>
                  </a:lnTo>
                  <a:lnTo>
                    <a:pt x="945312" y="209550"/>
                  </a:lnTo>
                  <a:lnTo>
                    <a:pt x="977029" y="209550"/>
                  </a:lnTo>
                  <a:lnTo>
                    <a:pt x="1003748" y="209550"/>
                  </a:lnTo>
                  <a:lnTo>
                    <a:pt x="1032160" y="209550"/>
                  </a:lnTo>
                  <a:lnTo>
                    <a:pt x="1059512" y="214576"/>
                  </a:lnTo>
                  <a:lnTo>
                    <a:pt x="1090647" y="215895"/>
                  </a:lnTo>
                  <a:lnTo>
                    <a:pt x="1098519" y="215900"/>
                  </a:lnTo>
                  <a:lnTo>
                    <a:pt x="1104638" y="209812"/>
                  </a:lnTo>
                  <a:lnTo>
                    <a:pt x="1104899" y="178224"/>
                  </a:lnTo>
                  <a:lnTo>
                    <a:pt x="1104195" y="147402"/>
                  </a:lnTo>
                  <a:lnTo>
                    <a:pt x="1099874" y="117912"/>
                  </a:lnTo>
                  <a:lnTo>
                    <a:pt x="1095440" y="91338"/>
                  </a:lnTo>
                  <a:lnTo>
                    <a:pt x="1091684" y="61891"/>
                  </a:lnTo>
                  <a:lnTo>
                    <a:pt x="1086119" y="51274"/>
                  </a:lnTo>
                  <a:lnTo>
                    <a:pt x="1085850" y="444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541639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1C5FE-BA7F-AD81-9AF0-FE2372765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Substitution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AD2A6C1-042D-F240-A1AA-6DDBDD98786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sz="3100" dirty="0"/>
                  <a:t>Evaluate the following expression when </a:t>
                </a:r>
                <a14:m>
                  <m:oMath xmlns:m="http://schemas.openxmlformats.org/officeDocument/2006/math">
                    <m:r>
                      <a:rPr lang="en-GB" sz="31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3100" b="0" i="1" smtClean="0">
                        <a:latin typeface="Cambria Math" panose="02040503050406030204" pitchFamily="18" charset="0"/>
                      </a:rPr>
                      <m:t>=5</m:t>
                    </m:r>
                  </m:oMath>
                </a14:m>
                <a:r>
                  <a:rPr lang="en-GB" sz="3100" dirty="0"/>
                  <a:t> and </a:t>
                </a:r>
                <a14:m>
                  <m:oMath xmlns:m="http://schemas.openxmlformats.org/officeDocument/2006/math">
                    <m:r>
                      <a:rPr lang="en-GB" sz="31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3100" b="0" i="1" smtClean="0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GB" sz="31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+4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AD2A6C1-042D-F240-A1AA-6DDBDD98786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449" t="-28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13178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2D136-6094-269C-77B3-C99F7D18A7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58E31-D295-0BDA-7EDF-B5E771853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Substitution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12736C6-15D1-F092-A96A-33C0AAC5045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en-GB" sz="3300" dirty="0"/>
                  <a:t>Evaluate the following expression when </a:t>
                </a:r>
                <a14:m>
                  <m:oMath xmlns:m="http://schemas.openxmlformats.org/officeDocument/2006/math">
                    <m:r>
                      <a:rPr lang="en-GB" sz="33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33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=5</m:t>
                    </m:r>
                  </m:oMath>
                </a14:m>
                <a:r>
                  <a:rPr lang="en-GB" sz="3300" dirty="0"/>
                  <a:t> and </a:t>
                </a:r>
                <a14:m>
                  <m:oMath xmlns:m="http://schemas.openxmlformats.org/officeDocument/2006/math">
                    <m:r>
                      <a:rPr lang="en-GB" sz="33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33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GB" sz="33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en-GB" sz="36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+4</m:t>
                          </m:r>
                          <m:r>
                            <a:rPr lang="en-GB" sz="36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GB" sz="36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  <m: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+4×</m:t>
                          </m:r>
                          <m:r>
                            <a:rPr lang="en-GB" sz="36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36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sz="36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30+12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36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sz="36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42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=6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12736C6-15D1-F092-A96A-33C0AAC5045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449" t="-43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6645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5A9C0-A79B-DC65-C749-9E0B0834B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Expanding brackets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5A4DD1-69AD-C72F-3AB3-30E0473BB5C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4(3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−6)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(3−4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+4)(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−6)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−3)(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−5)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5A4DD1-69AD-C72F-3AB3-30E0473BB5C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039877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8296C-2C8B-D957-5BC4-C9C8AFE14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3BCB9-EDBB-CAE7-BD8C-F8F6538B7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Expanding brackets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9730EF-5863-D2C7-E115-BDA1E7C777F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4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=12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−24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d>
                      <m:d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3−4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d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=6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Expand,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+4</m:t>
                        </m:r>
                      </m:e>
                    </m:d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−6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+4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−24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			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−24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Expand,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−3</m:t>
                        </m:r>
                      </m:e>
                    </m:d>
                    <m:d>
                      <m:d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−5</m:t>
                        </m:r>
                      </m:e>
                    </m:d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−5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−3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+15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				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−8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+15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9730EF-5863-D2C7-E115-BDA1E7C777F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88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SMARTInkShape-Group27">
            <a:extLst>
              <a:ext uri="{FF2B5EF4-FFF2-40B4-BE49-F238E27FC236}">
                <a16:creationId xmlns:a16="http://schemas.microsoft.com/office/drawing/2014/main" id="{188A06F5-C3FD-03EF-9D8B-04792B33CAF3}"/>
              </a:ext>
            </a:extLst>
          </p:cNvPr>
          <p:cNvGrpSpPr/>
          <p:nvPr/>
        </p:nvGrpSpPr>
        <p:grpSpPr>
          <a:xfrm>
            <a:off x="2349500" y="1638301"/>
            <a:ext cx="1136651" cy="234950"/>
            <a:chOff x="2349500" y="1638301"/>
            <a:chExt cx="1136651" cy="234950"/>
          </a:xfrm>
        </p:grpSpPr>
        <p:sp>
          <p:nvSpPr>
            <p:cNvPr id="38" name="SMARTInkShape-37">
              <a:extLst>
                <a:ext uri="{FF2B5EF4-FFF2-40B4-BE49-F238E27FC236}">
                  <a16:creationId xmlns:a16="http://schemas.microsoft.com/office/drawing/2014/main" id="{00276A78-FD8B-47B2-A059-35257132B70E}"/>
                </a:ext>
              </a:extLst>
            </p:cNvPr>
            <p:cNvSpPr/>
            <p:nvPr>
              <p:custDataLst>
                <p:tags r:id="rId85"/>
              </p:custDataLst>
            </p:nvPr>
          </p:nvSpPr>
          <p:spPr>
            <a:xfrm>
              <a:off x="2349500" y="1638301"/>
              <a:ext cx="1136651" cy="222250"/>
            </a:xfrm>
            <a:custGeom>
              <a:avLst/>
              <a:gdLst/>
              <a:ahLst/>
              <a:cxnLst/>
              <a:rect l="0" t="0" r="0" b="0"/>
              <a:pathLst>
                <a:path w="1136651" h="222250">
                  <a:moveTo>
                    <a:pt x="0" y="171449"/>
                  </a:moveTo>
                  <a:lnTo>
                    <a:pt x="0" y="171449"/>
                  </a:lnTo>
                  <a:lnTo>
                    <a:pt x="0" y="176916"/>
                  </a:lnTo>
                  <a:lnTo>
                    <a:pt x="5467" y="183189"/>
                  </a:lnTo>
                  <a:lnTo>
                    <a:pt x="6327" y="190212"/>
                  </a:lnTo>
                  <a:lnTo>
                    <a:pt x="6350" y="184403"/>
                  </a:lnTo>
                  <a:lnTo>
                    <a:pt x="11817" y="184171"/>
                  </a:lnTo>
                  <a:lnTo>
                    <a:pt x="31103" y="155897"/>
                  </a:lnTo>
                  <a:lnTo>
                    <a:pt x="58931" y="131873"/>
                  </a:lnTo>
                  <a:lnTo>
                    <a:pt x="89499" y="112579"/>
                  </a:lnTo>
                  <a:lnTo>
                    <a:pt x="114478" y="99208"/>
                  </a:lnTo>
                  <a:lnTo>
                    <a:pt x="141460" y="82469"/>
                  </a:lnTo>
                  <a:lnTo>
                    <a:pt x="169800" y="70117"/>
                  </a:lnTo>
                  <a:lnTo>
                    <a:pt x="197469" y="59301"/>
                  </a:lnTo>
                  <a:lnTo>
                    <a:pt x="228682" y="48687"/>
                  </a:lnTo>
                  <a:lnTo>
                    <a:pt x="260361" y="38100"/>
                  </a:lnTo>
                  <a:lnTo>
                    <a:pt x="289123" y="29632"/>
                  </a:lnTo>
                  <a:lnTo>
                    <a:pt x="320381" y="23282"/>
                  </a:lnTo>
                  <a:lnTo>
                    <a:pt x="349712" y="16932"/>
                  </a:lnTo>
                  <a:lnTo>
                    <a:pt x="380542" y="9171"/>
                  </a:lnTo>
                  <a:lnTo>
                    <a:pt x="404775" y="7185"/>
                  </a:lnTo>
                  <a:lnTo>
                    <a:pt x="436366" y="6514"/>
                  </a:lnTo>
                  <a:lnTo>
                    <a:pt x="466568" y="3011"/>
                  </a:lnTo>
                  <a:lnTo>
                    <a:pt x="491334" y="891"/>
                  </a:lnTo>
                  <a:lnTo>
                    <a:pt x="516546" y="264"/>
                  </a:lnTo>
                  <a:lnTo>
                    <a:pt x="541890" y="77"/>
                  </a:lnTo>
                  <a:lnTo>
                    <a:pt x="567273" y="22"/>
                  </a:lnTo>
                  <a:lnTo>
                    <a:pt x="592669" y="6"/>
                  </a:lnTo>
                  <a:lnTo>
                    <a:pt x="618067" y="1"/>
                  </a:lnTo>
                  <a:lnTo>
                    <a:pt x="643467" y="0"/>
                  </a:lnTo>
                  <a:lnTo>
                    <a:pt x="668867" y="3370"/>
                  </a:lnTo>
                  <a:lnTo>
                    <a:pt x="694267" y="5466"/>
                  </a:lnTo>
                  <a:lnTo>
                    <a:pt x="719667" y="6088"/>
                  </a:lnTo>
                  <a:lnTo>
                    <a:pt x="745067" y="9643"/>
                  </a:lnTo>
                  <a:lnTo>
                    <a:pt x="770467" y="15164"/>
                  </a:lnTo>
                  <a:lnTo>
                    <a:pt x="799970" y="22646"/>
                  </a:lnTo>
                  <a:lnTo>
                    <a:pt x="823972" y="25289"/>
                  </a:lnTo>
                  <a:lnTo>
                    <a:pt x="855485" y="32145"/>
                  </a:lnTo>
                  <a:lnTo>
                    <a:pt x="882301" y="40294"/>
                  </a:lnTo>
                  <a:lnTo>
                    <a:pt x="912345" y="49403"/>
                  </a:lnTo>
                  <a:lnTo>
                    <a:pt x="939394" y="62178"/>
                  </a:lnTo>
                  <a:lnTo>
                    <a:pt x="968491" y="75076"/>
                  </a:lnTo>
                  <a:lnTo>
                    <a:pt x="997871" y="90354"/>
                  </a:lnTo>
                  <a:lnTo>
                    <a:pt x="1028116" y="109552"/>
                  </a:lnTo>
                  <a:lnTo>
                    <a:pt x="1055980" y="129721"/>
                  </a:lnTo>
                  <a:lnTo>
                    <a:pt x="1087718" y="157521"/>
                  </a:lnTo>
                  <a:lnTo>
                    <a:pt x="1103572" y="173672"/>
                  </a:lnTo>
                  <a:lnTo>
                    <a:pt x="1118200" y="185450"/>
                  </a:lnTo>
                  <a:lnTo>
                    <a:pt x="1133739" y="206796"/>
                  </a:lnTo>
                  <a:lnTo>
                    <a:pt x="1135788" y="213594"/>
                  </a:lnTo>
                  <a:lnTo>
                    <a:pt x="1136650" y="222249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MARTInkShape-38">
              <a:extLst>
                <a:ext uri="{FF2B5EF4-FFF2-40B4-BE49-F238E27FC236}">
                  <a16:creationId xmlns:a16="http://schemas.microsoft.com/office/drawing/2014/main" id="{3DC305AB-1202-A3E1-418B-25C3F3B81168}"/>
                </a:ext>
              </a:extLst>
            </p:cNvPr>
            <p:cNvSpPr/>
            <p:nvPr>
              <p:custDataLst>
                <p:tags r:id="rId86"/>
              </p:custDataLst>
            </p:nvPr>
          </p:nvSpPr>
          <p:spPr>
            <a:xfrm>
              <a:off x="2362200" y="1784422"/>
              <a:ext cx="450851" cy="88829"/>
            </a:xfrm>
            <a:custGeom>
              <a:avLst/>
              <a:gdLst/>
              <a:ahLst/>
              <a:cxnLst/>
              <a:rect l="0" t="0" r="0" b="0"/>
              <a:pathLst>
                <a:path w="450851" h="88829">
                  <a:moveTo>
                    <a:pt x="0" y="63428"/>
                  </a:moveTo>
                  <a:lnTo>
                    <a:pt x="0" y="63428"/>
                  </a:lnTo>
                  <a:lnTo>
                    <a:pt x="0" y="66799"/>
                  </a:lnTo>
                  <a:lnTo>
                    <a:pt x="706" y="67792"/>
                  </a:lnTo>
                  <a:lnTo>
                    <a:pt x="1881" y="68454"/>
                  </a:lnTo>
                  <a:lnTo>
                    <a:pt x="6089" y="69700"/>
                  </a:lnTo>
                  <a:lnTo>
                    <a:pt x="11368" y="65399"/>
                  </a:lnTo>
                  <a:lnTo>
                    <a:pt x="17166" y="63306"/>
                  </a:lnTo>
                  <a:lnTo>
                    <a:pt x="44025" y="47834"/>
                  </a:lnTo>
                  <a:lnTo>
                    <a:pt x="74141" y="36088"/>
                  </a:lnTo>
                  <a:lnTo>
                    <a:pt x="105797" y="25351"/>
                  </a:lnTo>
                  <a:lnTo>
                    <a:pt x="120012" y="20866"/>
                  </a:lnTo>
                  <a:lnTo>
                    <a:pt x="146097" y="14157"/>
                  </a:lnTo>
                  <a:lnTo>
                    <a:pt x="170336" y="6162"/>
                  </a:lnTo>
                  <a:lnTo>
                    <a:pt x="198355" y="1160"/>
                  </a:lnTo>
                  <a:lnTo>
                    <a:pt x="223088" y="293"/>
                  </a:lnTo>
                  <a:lnTo>
                    <a:pt x="249958" y="0"/>
                  </a:lnTo>
                  <a:lnTo>
                    <a:pt x="276400" y="655"/>
                  </a:lnTo>
                  <a:lnTo>
                    <a:pt x="307212" y="4958"/>
                  </a:lnTo>
                  <a:lnTo>
                    <a:pt x="322683" y="7769"/>
                  </a:lnTo>
                  <a:lnTo>
                    <a:pt x="353415" y="21182"/>
                  </a:lnTo>
                  <a:lnTo>
                    <a:pt x="382249" y="37173"/>
                  </a:lnTo>
                  <a:lnTo>
                    <a:pt x="409636" y="55493"/>
                  </a:lnTo>
                  <a:lnTo>
                    <a:pt x="440345" y="78427"/>
                  </a:lnTo>
                  <a:lnTo>
                    <a:pt x="450850" y="8882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3" name="SMARTInkShape-Group28">
            <a:extLst>
              <a:ext uri="{FF2B5EF4-FFF2-40B4-BE49-F238E27FC236}">
                <a16:creationId xmlns:a16="http://schemas.microsoft.com/office/drawing/2014/main" id="{8098DA97-0C52-1845-BB60-0C900F1B71B7}"/>
              </a:ext>
            </a:extLst>
          </p:cNvPr>
          <p:cNvGrpSpPr/>
          <p:nvPr/>
        </p:nvGrpSpPr>
        <p:grpSpPr>
          <a:xfrm>
            <a:off x="2463800" y="2641603"/>
            <a:ext cx="1155701" cy="253998"/>
            <a:chOff x="2463800" y="2641603"/>
            <a:chExt cx="1155701" cy="253998"/>
          </a:xfrm>
        </p:grpSpPr>
        <p:sp>
          <p:nvSpPr>
            <p:cNvPr id="41" name="SMARTInkShape-39">
              <a:extLst>
                <a:ext uri="{FF2B5EF4-FFF2-40B4-BE49-F238E27FC236}">
                  <a16:creationId xmlns:a16="http://schemas.microsoft.com/office/drawing/2014/main" id="{1A404BE8-DAE9-EA96-4745-636D1CE46243}"/>
                </a:ext>
              </a:extLst>
            </p:cNvPr>
            <p:cNvSpPr/>
            <p:nvPr>
              <p:custDataLst>
                <p:tags r:id="rId83"/>
              </p:custDataLst>
            </p:nvPr>
          </p:nvSpPr>
          <p:spPr>
            <a:xfrm>
              <a:off x="2463800" y="2641603"/>
              <a:ext cx="1155701" cy="227715"/>
            </a:xfrm>
            <a:custGeom>
              <a:avLst/>
              <a:gdLst/>
              <a:ahLst/>
              <a:cxnLst/>
              <a:rect l="0" t="0" r="0" b="0"/>
              <a:pathLst>
                <a:path w="1155701" h="227715">
                  <a:moveTo>
                    <a:pt x="0" y="222247"/>
                  </a:moveTo>
                  <a:lnTo>
                    <a:pt x="0" y="222247"/>
                  </a:lnTo>
                  <a:lnTo>
                    <a:pt x="0" y="227714"/>
                  </a:lnTo>
                  <a:lnTo>
                    <a:pt x="0" y="222318"/>
                  </a:lnTo>
                  <a:lnTo>
                    <a:pt x="9459" y="212789"/>
                  </a:lnTo>
                  <a:lnTo>
                    <a:pt x="11260" y="209107"/>
                  </a:lnTo>
                  <a:lnTo>
                    <a:pt x="11740" y="207137"/>
                  </a:lnTo>
                  <a:lnTo>
                    <a:pt x="15787" y="200993"/>
                  </a:lnTo>
                  <a:lnTo>
                    <a:pt x="45142" y="170770"/>
                  </a:lnTo>
                  <a:lnTo>
                    <a:pt x="71212" y="145392"/>
                  </a:lnTo>
                  <a:lnTo>
                    <a:pt x="98408" y="126327"/>
                  </a:lnTo>
                  <a:lnTo>
                    <a:pt x="125534" y="104436"/>
                  </a:lnTo>
                  <a:lnTo>
                    <a:pt x="150386" y="90320"/>
                  </a:lnTo>
                  <a:lnTo>
                    <a:pt x="177402" y="74649"/>
                  </a:lnTo>
                  <a:lnTo>
                    <a:pt x="206126" y="61734"/>
                  </a:lnTo>
                  <a:lnTo>
                    <a:pt x="235335" y="50844"/>
                  </a:lnTo>
                  <a:lnTo>
                    <a:pt x="266751" y="40220"/>
                  </a:lnTo>
                  <a:lnTo>
                    <a:pt x="298457" y="29631"/>
                  </a:lnTo>
                  <a:lnTo>
                    <a:pt x="330201" y="19047"/>
                  </a:lnTo>
                  <a:lnTo>
                    <a:pt x="355600" y="13951"/>
                  </a:lnTo>
                  <a:lnTo>
                    <a:pt x="385364" y="7875"/>
                  </a:lnTo>
                  <a:lnTo>
                    <a:pt x="414239" y="1762"/>
                  </a:lnTo>
                  <a:lnTo>
                    <a:pt x="443540" y="346"/>
                  </a:lnTo>
                  <a:lnTo>
                    <a:pt x="466637" y="100"/>
                  </a:lnTo>
                  <a:lnTo>
                    <a:pt x="490557" y="43"/>
                  </a:lnTo>
                  <a:lnTo>
                    <a:pt x="520003" y="17"/>
                  </a:lnTo>
                  <a:lnTo>
                    <a:pt x="535757" y="10"/>
                  </a:lnTo>
                  <a:lnTo>
                    <a:pt x="565492" y="3"/>
                  </a:lnTo>
                  <a:lnTo>
                    <a:pt x="588115" y="0"/>
                  </a:lnTo>
                  <a:lnTo>
                    <a:pt x="616718" y="3369"/>
                  </a:lnTo>
                  <a:lnTo>
                    <a:pt x="643067" y="5465"/>
                  </a:lnTo>
                  <a:lnTo>
                    <a:pt x="668748" y="9456"/>
                  </a:lnTo>
                  <a:lnTo>
                    <a:pt x="697602" y="15108"/>
                  </a:lnTo>
                  <a:lnTo>
                    <a:pt x="725123" y="21251"/>
                  </a:lnTo>
                  <a:lnTo>
                    <a:pt x="754523" y="27539"/>
                  </a:lnTo>
                  <a:lnTo>
                    <a:pt x="782206" y="33871"/>
                  </a:lnTo>
                  <a:lnTo>
                    <a:pt x="808282" y="40216"/>
                  </a:lnTo>
                  <a:lnTo>
                    <a:pt x="833882" y="49935"/>
                  </a:lnTo>
                  <a:lnTo>
                    <a:pt x="859342" y="58381"/>
                  </a:lnTo>
                  <a:lnTo>
                    <a:pt x="884759" y="68723"/>
                  </a:lnTo>
                  <a:lnTo>
                    <a:pt x="910165" y="80725"/>
                  </a:lnTo>
                  <a:lnTo>
                    <a:pt x="935566" y="89847"/>
                  </a:lnTo>
                  <a:lnTo>
                    <a:pt x="960967" y="100389"/>
                  </a:lnTo>
                  <a:lnTo>
                    <a:pt x="990469" y="115888"/>
                  </a:lnTo>
                  <a:lnTo>
                    <a:pt x="1020861" y="128356"/>
                  </a:lnTo>
                  <a:lnTo>
                    <a:pt x="1047456" y="144199"/>
                  </a:lnTo>
                  <a:lnTo>
                    <a:pt x="1076986" y="165983"/>
                  </a:lnTo>
                  <a:lnTo>
                    <a:pt x="1105405" y="184542"/>
                  </a:lnTo>
                  <a:lnTo>
                    <a:pt x="1136137" y="202674"/>
                  </a:lnTo>
                  <a:lnTo>
                    <a:pt x="1155700" y="21589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SMARTInkShape-40">
              <a:extLst>
                <a:ext uri="{FF2B5EF4-FFF2-40B4-BE49-F238E27FC236}">
                  <a16:creationId xmlns:a16="http://schemas.microsoft.com/office/drawing/2014/main" id="{2006D8C8-75A4-DDE0-B3A2-E33D9A5492FD}"/>
                </a:ext>
              </a:extLst>
            </p:cNvPr>
            <p:cNvSpPr/>
            <p:nvPr>
              <p:custDataLst>
                <p:tags r:id="rId84"/>
              </p:custDataLst>
            </p:nvPr>
          </p:nvSpPr>
          <p:spPr>
            <a:xfrm>
              <a:off x="2489200" y="2813060"/>
              <a:ext cx="387351" cy="82541"/>
            </a:xfrm>
            <a:custGeom>
              <a:avLst/>
              <a:gdLst/>
              <a:ahLst/>
              <a:cxnLst/>
              <a:rect l="0" t="0" r="0" b="0"/>
              <a:pathLst>
                <a:path w="387351" h="82541">
                  <a:moveTo>
                    <a:pt x="0" y="82540"/>
                  </a:moveTo>
                  <a:lnTo>
                    <a:pt x="0" y="82540"/>
                  </a:lnTo>
                  <a:lnTo>
                    <a:pt x="3371" y="79169"/>
                  </a:lnTo>
                  <a:lnTo>
                    <a:pt x="5026" y="75633"/>
                  </a:lnTo>
                  <a:lnTo>
                    <a:pt x="5467" y="73702"/>
                  </a:lnTo>
                  <a:lnTo>
                    <a:pt x="9720" y="69675"/>
                  </a:lnTo>
                  <a:lnTo>
                    <a:pt x="37186" y="48671"/>
                  </a:lnTo>
                  <a:lnTo>
                    <a:pt x="65681" y="33877"/>
                  </a:lnTo>
                  <a:lnTo>
                    <a:pt x="95049" y="20088"/>
                  </a:lnTo>
                  <a:lnTo>
                    <a:pt x="118003" y="13001"/>
                  </a:lnTo>
                  <a:lnTo>
                    <a:pt x="145266" y="6432"/>
                  </a:lnTo>
                  <a:lnTo>
                    <a:pt x="175894" y="838"/>
                  </a:lnTo>
                  <a:lnTo>
                    <a:pt x="200832" y="241"/>
                  </a:lnTo>
                  <a:lnTo>
                    <a:pt x="231137" y="40"/>
                  </a:lnTo>
                  <a:lnTo>
                    <a:pt x="257872" y="0"/>
                  </a:lnTo>
                  <a:lnTo>
                    <a:pt x="288919" y="5061"/>
                  </a:lnTo>
                  <a:lnTo>
                    <a:pt x="318057" y="14917"/>
                  </a:lnTo>
                  <a:lnTo>
                    <a:pt x="346810" y="22049"/>
                  </a:lnTo>
                  <a:lnTo>
                    <a:pt x="358933" y="29800"/>
                  </a:lnTo>
                  <a:lnTo>
                    <a:pt x="373360" y="43193"/>
                  </a:lnTo>
                  <a:lnTo>
                    <a:pt x="374077" y="45767"/>
                  </a:lnTo>
                  <a:lnTo>
                    <a:pt x="374268" y="47441"/>
                  </a:lnTo>
                  <a:lnTo>
                    <a:pt x="376362" y="51183"/>
                  </a:lnTo>
                  <a:lnTo>
                    <a:pt x="377908" y="53169"/>
                  </a:lnTo>
                  <a:lnTo>
                    <a:pt x="387350" y="5714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4" name="SMARTInkShape-41">
            <a:extLst>
              <a:ext uri="{FF2B5EF4-FFF2-40B4-BE49-F238E27FC236}">
                <a16:creationId xmlns:a16="http://schemas.microsoft.com/office/drawing/2014/main" id="{BD3E92CF-CE27-E6A6-4FD9-C21305C3E5D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08273" y="3727451"/>
            <a:ext cx="1123928" cy="209550"/>
          </a:xfrm>
          <a:custGeom>
            <a:avLst/>
            <a:gdLst/>
            <a:ahLst/>
            <a:cxnLst/>
            <a:rect l="0" t="0" r="0" b="0"/>
            <a:pathLst>
              <a:path w="1123928" h="209550">
                <a:moveTo>
                  <a:pt x="6327" y="209549"/>
                </a:moveTo>
                <a:lnTo>
                  <a:pt x="6327" y="209549"/>
                </a:lnTo>
                <a:lnTo>
                  <a:pt x="239" y="209549"/>
                </a:lnTo>
                <a:lnTo>
                  <a:pt x="0" y="204082"/>
                </a:lnTo>
                <a:lnTo>
                  <a:pt x="698" y="203788"/>
                </a:lnTo>
                <a:lnTo>
                  <a:pt x="3355" y="203461"/>
                </a:lnTo>
                <a:lnTo>
                  <a:pt x="4346" y="202668"/>
                </a:lnTo>
                <a:lnTo>
                  <a:pt x="13046" y="186816"/>
                </a:lnTo>
                <a:lnTo>
                  <a:pt x="32349" y="170146"/>
                </a:lnTo>
                <a:lnTo>
                  <a:pt x="58184" y="150276"/>
                </a:lnTo>
                <a:lnTo>
                  <a:pt x="86394" y="132355"/>
                </a:lnTo>
                <a:lnTo>
                  <a:pt x="112663" y="119407"/>
                </a:lnTo>
                <a:lnTo>
                  <a:pt x="141083" y="106841"/>
                </a:lnTo>
                <a:lnTo>
                  <a:pt x="169731" y="90356"/>
                </a:lnTo>
                <a:lnTo>
                  <a:pt x="197440" y="78507"/>
                </a:lnTo>
                <a:lnTo>
                  <a:pt x="228658" y="67758"/>
                </a:lnTo>
                <a:lnTo>
                  <a:pt x="260338" y="57152"/>
                </a:lnTo>
                <a:lnTo>
                  <a:pt x="292079" y="46566"/>
                </a:lnTo>
                <a:lnTo>
                  <a:pt x="319359" y="38099"/>
                </a:lnTo>
                <a:lnTo>
                  <a:pt x="348344" y="29632"/>
                </a:lnTo>
                <a:lnTo>
                  <a:pt x="379522" y="21166"/>
                </a:lnTo>
                <a:lnTo>
                  <a:pt x="405868" y="14816"/>
                </a:lnTo>
                <a:lnTo>
                  <a:pt x="428023" y="10582"/>
                </a:lnTo>
                <a:lnTo>
                  <a:pt x="457554" y="4232"/>
                </a:lnTo>
                <a:lnTo>
                  <a:pt x="488453" y="835"/>
                </a:lnTo>
                <a:lnTo>
                  <a:pt x="514108" y="247"/>
                </a:lnTo>
                <a:lnTo>
                  <a:pt x="536102" y="109"/>
                </a:lnTo>
                <a:lnTo>
                  <a:pt x="565542" y="32"/>
                </a:lnTo>
                <a:lnTo>
                  <a:pt x="596410" y="6"/>
                </a:lnTo>
                <a:lnTo>
                  <a:pt x="622766" y="1"/>
                </a:lnTo>
                <a:lnTo>
                  <a:pt x="647424" y="0"/>
                </a:lnTo>
                <a:lnTo>
                  <a:pt x="675589" y="3370"/>
                </a:lnTo>
                <a:lnTo>
                  <a:pt x="696066" y="6907"/>
                </a:lnTo>
                <a:lnTo>
                  <a:pt x="725749" y="12864"/>
                </a:lnTo>
                <a:lnTo>
                  <a:pt x="753595" y="19098"/>
                </a:lnTo>
                <a:lnTo>
                  <a:pt x="784893" y="25414"/>
                </a:lnTo>
                <a:lnTo>
                  <a:pt x="810160" y="31754"/>
                </a:lnTo>
                <a:lnTo>
                  <a:pt x="837660" y="40217"/>
                </a:lnTo>
                <a:lnTo>
                  <a:pt x="867978" y="48918"/>
                </a:lnTo>
                <a:lnTo>
                  <a:pt x="895201" y="55621"/>
                </a:lnTo>
                <a:lnTo>
                  <a:pt x="909479" y="62262"/>
                </a:lnTo>
                <a:lnTo>
                  <a:pt x="934594" y="77456"/>
                </a:lnTo>
                <a:lnTo>
                  <a:pt x="953988" y="82954"/>
                </a:lnTo>
                <a:lnTo>
                  <a:pt x="984305" y="99053"/>
                </a:lnTo>
                <a:lnTo>
                  <a:pt x="1013984" y="113380"/>
                </a:lnTo>
                <a:lnTo>
                  <a:pt x="1045063" y="132299"/>
                </a:lnTo>
                <a:lnTo>
                  <a:pt x="1075419" y="150201"/>
                </a:lnTo>
                <a:lnTo>
                  <a:pt x="1101008" y="167890"/>
                </a:lnTo>
                <a:lnTo>
                  <a:pt x="1110005" y="182071"/>
                </a:lnTo>
                <a:lnTo>
                  <a:pt x="1111117" y="182763"/>
                </a:lnTo>
                <a:lnTo>
                  <a:pt x="1114236" y="183534"/>
                </a:lnTo>
                <a:lnTo>
                  <a:pt x="1115350" y="184444"/>
                </a:lnTo>
                <a:lnTo>
                  <a:pt x="1116587" y="187338"/>
                </a:lnTo>
                <a:lnTo>
                  <a:pt x="1117622" y="188391"/>
                </a:lnTo>
                <a:lnTo>
                  <a:pt x="1120655" y="189562"/>
                </a:lnTo>
                <a:lnTo>
                  <a:pt x="1121745" y="189169"/>
                </a:lnTo>
                <a:lnTo>
                  <a:pt x="1123927" y="184149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MARTInkShape-42">
            <a:extLst>
              <a:ext uri="{FF2B5EF4-FFF2-40B4-BE49-F238E27FC236}">
                <a16:creationId xmlns:a16="http://schemas.microsoft.com/office/drawing/2014/main" id="{753F563F-1DFE-E80B-AEE6-7E9FB141E31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2495550" y="3556191"/>
            <a:ext cx="1689101" cy="349060"/>
          </a:xfrm>
          <a:custGeom>
            <a:avLst/>
            <a:gdLst/>
            <a:ahLst/>
            <a:cxnLst/>
            <a:rect l="0" t="0" r="0" b="0"/>
            <a:pathLst>
              <a:path w="1689101" h="349060">
                <a:moveTo>
                  <a:pt x="0" y="349059"/>
                </a:moveTo>
                <a:lnTo>
                  <a:pt x="0" y="349059"/>
                </a:lnTo>
                <a:lnTo>
                  <a:pt x="705" y="326446"/>
                </a:lnTo>
                <a:lnTo>
                  <a:pt x="5070" y="315469"/>
                </a:lnTo>
                <a:lnTo>
                  <a:pt x="21199" y="285301"/>
                </a:lnTo>
                <a:lnTo>
                  <a:pt x="48214" y="256506"/>
                </a:lnTo>
                <a:lnTo>
                  <a:pt x="77126" y="227487"/>
                </a:lnTo>
                <a:lnTo>
                  <a:pt x="92324" y="213697"/>
                </a:lnTo>
                <a:lnTo>
                  <a:pt x="122231" y="193901"/>
                </a:lnTo>
                <a:lnTo>
                  <a:pt x="136013" y="182358"/>
                </a:lnTo>
                <a:lnTo>
                  <a:pt x="167320" y="162187"/>
                </a:lnTo>
                <a:lnTo>
                  <a:pt x="192820" y="145740"/>
                </a:lnTo>
                <a:lnTo>
                  <a:pt x="221454" y="132273"/>
                </a:lnTo>
                <a:lnTo>
                  <a:pt x="247493" y="117749"/>
                </a:lnTo>
                <a:lnTo>
                  <a:pt x="274900" y="103173"/>
                </a:lnTo>
                <a:lnTo>
                  <a:pt x="298998" y="93700"/>
                </a:lnTo>
                <a:lnTo>
                  <a:pt x="329054" y="81228"/>
                </a:lnTo>
                <a:lnTo>
                  <a:pt x="360443" y="67606"/>
                </a:lnTo>
                <a:lnTo>
                  <a:pt x="385414" y="59722"/>
                </a:lnTo>
                <a:lnTo>
                  <a:pt x="411393" y="52212"/>
                </a:lnTo>
                <a:lnTo>
                  <a:pt x="440413" y="42068"/>
                </a:lnTo>
                <a:lnTo>
                  <a:pt x="467200" y="34986"/>
                </a:lnTo>
                <a:lnTo>
                  <a:pt x="493011" y="31163"/>
                </a:lnTo>
                <a:lnTo>
                  <a:pt x="519238" y="23132"/>
                </a:lnTo>
                <a:lnTo>
                  <a:pt x="549038" y="19419"/>
                </a:lnTo>
                <a:lnTo>
                  <a:pt x="579504" y="14870"/>
                </a:lnTo>
                <a:lnTo>
                  <a:pt x="607424" y="12503"/>
                </a:lnTo>
                <a:lnTo>
                  <a:pt x="637726" y="8352"/>
                </a:lnTo>
                <a:lnTo>
                  <a:pt x="668342" y="6103"/>
                </a:lnTo>
                <a:lnTo>
                  <a:pt x="696306" y="1988"/>
                </a:lnTo>
                <a:lnTo>
                  <a:pt x="725916" y="455"/>
                </a:lnTo>
                <a:lnTo>
                  <a:pt x="753582" y="0"/>
                </a:lnTo>
                <a:lnTo>
                  <a:pt x="783808" y="571"/>
                </a:lnTo>
                <a:lnTo>
                  <a:pt x="814401" y="4190"/>
                </a:lnTo>
                <a:lnTo>
                  <a:pt x="842359" y="5575"/>
                </a:lnTo>
                <a:lnTo>
                  <a:pt x="872672" y="6692"/>
                </a:lnTo>
                <a:lnTo>
                  <a:pt x="903291" y="11178"/>
                </a:lnTo>
                <a:lnTo>
                  <a:pt x="931961" y="16270"/>
                </a:lnTo>
                <a:lnTo>
                  <a:pt x="954661" y="17708"/>
                </a:lnTo>
                <a:lnTo>
                  <a:pt x="984498" y="21889"/>
                </a:lnTo>
                <a:lnTo>
                  <a:pt x="1014584" y="27596"/>
                </a:lnTo>
                <a:lnTo>
                  <a:pt x="1045841" y="33756"/>
                </a:lnTo>
                <a:lnTo>
                  <a:pt x="1077445" y="40049"/>
                </a:lnTo>
                <a:lnTo>
                  <a:pt x="1109151" y="46383"/>
                </a:lnTo>
                <a:lnTo>
                  <a:pt x="1140889" y="56099"/>
                </a:lnTo>
                <a:lnTo>
                  <a:pt x="1172635" y="64544"/>
                </a:lnTo>
                <a:lnTo>
                  <a:pt x="1201013" y="71514"/>
                </a:lnTo>
                <a:lnTo>
                  <a:pt x="1230666" y="78048"/>
                </a:lnTo>
                <a:lnTo>
                  <a:pt x="1258424" y="87824"/>
                </a:lnTo>
                <a:lnTo>
                  <a:pt x="1287893" y="96286"/>
                </a:lnTo>
                <a:lnTo>
                  <a:pt x="1318968" y="106633"/>
                </a:lnTo>
                <a:lnTo>
                  <a:pt x="1347147" y="118636"/>
                </a:lnTo>
                <a:lnTo>
                  <a:pt x="1373370" y="127759"/>
                </a:lnTo>
                <a:lnTo>
                  <a:pt x="1399014" y="138301"/>
                </a:lnTo>
                <a:lnTo>
                  <a:pt x="1424486" y="150361"/>
                </a:lnTo>
                <a:lnTo>
                  <a:pt x="1449908" y="162872"/>
                </a:lnTo>
                <a:lnTo>
                  <a:pt x="1475314" y="175516"/>
                </a:lnTo>
                <a:lnTo>
                  <a:pt x="1504819" y="192431"/>
                </a:lnTo>
                <a:lnTo>
                  <a:pt x="1533329" y="209360"/>
                </a:lnTo>
                <a:lnTo>
                  <a:pt x="1545080" y="217121"/>
                </a:lnTo>
                <a:lnTo>
                  <a:pt x="1571856" y="229733"/>
                </a:lnTo>
                <a:lnTo>
                  <a:pt x="1601823" y="252044"/>
                </a:lnTo>
                <a:lnTo>
                  <a:pt x="1631458" y="269229"/>
                </a:lnTo>
                <a:lnTo>
                  <a:pt x="1661666" y="291387"/>
                </a:lnTo>
                <a:lnTo>
                  <a:pt x="1676301" y="301228"/>
                </a:lnTo>
                <a:lnTo>
                  <a:pt x="1689100" y="304609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8" name="SMARTInkShape-Group31">
            <a:extLst>
              <a:ext uri="{FF2B5EF4-FFF2-40B4-BE49-F238E27FC236}">
                <a16:creationId xmlns:a16="http://schemas.microsoft.com/office/drawing/2014/main" id="{610FC2B0-FC65-6E89-BCC1-D87C724C7752}"/>
              </a:ext>
            </a:extLst>
          </p:cNvPr>
          <p:cNvGrpSpPr/>
          <p:nvPr/>
        </p:nvGrpSpPr>
        <p:grpSpPr>
          <a:xfrm>
            <a:off x="3041650" y="4222750"/>
            <a:ext cx="1104632" cy="360599"/>
            <a:chOff x="3041650" y="4222750"/>
            <a:chExt cx="1104632" cy="360599"/>
          </a:xfrm>
        </p:grpSpPr>
        <p:sp>
          <p:nvSpPr>
            <p:cNvPr id="46" name="SMARTInkShape-43">
              <a:extLst>
                <a:ext uri="{FF2B5EF4-FFF2-40B4-BE49-F238E27FC236}">
                  <a16:creationId xmlns:a16="http://schemas.microsoft.com/office/drawing/2014/main" id="{DC899CA8-C86F-9A66-F346-E49F8B53AE2E}"/>
                </a:ext>
              </a:extLst>
            </p:cNvPr>
            <p:cNvSpPr/>
            <p:nvPr>
              <p:custDataLst>
                <p:tags r:id="rId81"/>
              </p:custDataLst>
            </p:nvPr>
          </p:nvSpPr>
          <p:spPr>
            <a:xfrm>
              <a:off x="3041650" y="4222750"/>
              <a:ext cx="1104632" cy="360599"/>
            </a:xfrm>
            <a:custGeom>
              <a:avLst/>
              <a:gdLst/>
              <a:ahLst/>
              <a:cxnLst/>
              <a:rect l="0" t="0" r="0" b="0"/>
              <a:pathLst>
                <a:path w="1104632" h="360599">
                  <a:moveTo>
                    <a:pt x="0" y="0"/>
                  </a:moveTo>
                  <a:lnTo>
                    <a:pt x="0" y="0"/>
                  </a:lnTo>
                  <a:lnTo>
                    <a:pt x="0" y="5467"/>
                  </a:lnTo>
                  <a:lnTo>
                    <a:pt x="4364" y="11245"/>
                  </a:lnTo>
                  <a:lnTo>
                    <a:pt x="5761" y="17129"/>
                  </a:lnTo>
                  <a:lnTo>
                    <a:pt x="6881" y="24047"/>
                  </a:lnTo>
                  <a:lnTo>
                    <a:pt x="21530" y="55548"/>
                  </a:lnTo>
                  <a:lnTo>
                    <a:pt x="35167" y="77347"/>
                  </a:lnTo>
                  <a:lnTo>
                    <a:pt x="54517" y="104442"/>
                  </a:lnTo>
                  <a:lnTo>
                    <a:pt x="67502" y="125647"/>
                  </a:lnTo>
                  <a:lnTo>
                    <a:pt x="97780" y="155201"/>
                  </a:lnTo>
                  <a:lnTo>
                    <a:pt x="125452" y="177611"/>
                  </a:lnTo>
                  <a:lnTo>
                    <a:pt x="153032" y="198236"/>
                  </a:lnTo>
                  <a:lnTo>
                    <a:pt x="184233" y="214662"/>
                  </a:lnTo>
                  <a:lnTo>
                    <a:pt x="213930" y="230890"/>
                  </a:lnTo>
                  <a:lnTo>
                    <a:pt x="242793" y="247684"/>
                  </a:lnTo>
                  <a:lnTo>
                    <a:pt x="267142" y="260360"/>
                  </a:lnTo>
                  <a:lnTo>
                    <a:pt x="292231" y="273053"/>
                  </a:lnTo>
                  <a:lnTo>
                    <a:pt x="317539" y="283869"/>
                  </a:lnTo>
                  <a:lnTo>
                    <a:pt x="342911" y="293424"/>
                  </a:lnTo>
                  <a:lnTo>
                    <a:pt x="370185" y="305192"/>
                  </a:lnTo>
                  <a:lnTo>
                    <a:pt x="400608" y="315735"/>
                  </a:lnTo>
                  <a:lnTo>
                    <a:pt x="430084" y="323327"/>
                  </a:lnTo>
                  <a:lnTo>
                    <a:pt x="458573" y="330045"/>
                  </a:lnTo>
                  <a:lnTo>
                    <a:pt x="479682" y="334364"/>
                  </a:lnTo>
                  <a:lnTo>
                    <a:pt x="503175" y="338636"/>
                  </a:lnTo>
                  <a:lnTo>
                    <a:pt x="533460" y="345007"/>
                  </a:lnTo>
                  <a:lnTo>
                    <a:pt x="563678" y="347993"/>
                  </a:lnTo>
                  <a:lnTo>
                    <a:pt x="586368" y="350573"/>
                  </a:lnTo>
                  <a:lnTo>
                    <a:pt x="609152" y="353366"/>
                  </a:lnTo>
                  <a:lnTo>
                    <a:pt x="637846" y="355643"/>
                  </a:lnTo>
                  <a:lnTo>
                    <a:pt x="664928" y="359768"/>
                  </a:lnTo>
                  <a:lnTo>
                    <a:pt x="694981" y="360598"/>
                  </a:lnTo>
                  <a:lnTo>
                    <a:pt x="725523" y="357395"/>
                  </a:lnTo>
                  <a:lnTo>
                    <a:pt x="752760" y="356132"/>
                  </a:lnTo>
                  <a:lnTo>
                    <a:pt x="778704" y="355052"/>
                  </a:lnTo>
                  <a:lnTo>
                    <a:pt x="803560" y="351283"/>
                  </a:lnTo>
                  <a:lnTo>
                    <a:pt x="831279" y="347770"/>
                  </a:lnTo>
                  <a:lnTo>
                    <a:pt x="860509" y="337120"/>
                  </a:lnTo>
                  <a:lnTo>
                    <a:pt x="888389" y="325791"/>
                  </a:lnTo>
                  <a:lnTo>
                    <a:pt x="914279" y="312579"/>
                  </a:lnTo>
                  <a:lnTo>
                    <a:pt x="943147" y="296223"/>
                  </a:lnTo>
                  <a:lnTo>
                    <a:pt x="970597" y="275196"/>
                  </a:lnTo>
                  <a:lnTo>
                    <a:pt x="996249" y="257680"/>
                  </a:lnTo>
                  <a:lnTo>
                    <a:pt x="1022619" y="228567"/>
                  </a:lnTo>
                  <a:lnTo>
                    <a:pt x="1042707" y="204918"/>
                  </a:lnTo>
                  <a:lnTo>
                    <a:pt x="1049037" y="193145"/>
                  </a:lnTo>
                  <a:lnTo>
                    <a:pt x="1050725" y="188030"/>
                  </a:lnTo>
                  <a:lnTo>
                    <a:pt x="1056363" y="180465"/>
                  </a:lnTo>
                  <a:lnTo>
                    <a:pt x="1059842" y="177460"/>
                  </a:lnTo>
                  <a:lnTo>
                    <a:pt x="1063707" y="170357"/>
                  </a:lnTo>
                  <a:lnTo>
                    <a:pt x="1072086" y="141751"/>
                  </a:lnTo>
                  <a:lnTo>
                    <a:pt x="1080260" y="110768"/>
                  </a:lnTo>
                  <a:lnTo>
                    <a:pt x="1091671" y="83283"/>
                  </a:lnTo>
                  <a:lnTo>
                    <a:pt x="1098085" y="62962"/>
                  </a:lnTo>
                  <a:lnTo>
                    <a:pt x="1098240" y="61025"/>
                  </a:lnTo>
                  <a:lnTo>
                    <a:pt x="1100294" y="56991"/>
                  </a:lnTo>
                  <a:lnTo>
                    <a:pt x="1104631" y="51162"/>
                  </a:lnTo>
                  <a:lnTo>
                    <a:pt x="1098550" y="44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SMARTInkShape-44">
              <a:extLst>
                <a:ext uri="{FF2B5EF4-FFF2-40B4-BE49-F238E27FC236}">
                  <a16:creationId xmlns:a16="http://schemas.microsoft.com/office/drawing/2014/main" id="{6E43F364-03F3-5BC9-6ED1-C00180C6951D}"/>
                </a:ext>
              </a:extLst>
            </p:cNvPr>
            <p:cNvSpPr/>
            <p:nvPr>
              <p:custDataLst>
                <p:tags r:id="rId82"/>
              </p:custDataLst>
            </p:nvPr>
          </p:nvSpPr>
          <p:spPr>
            <a:xfrm>
              <a:off x="3067050" y="4229100"/>
              <a:ext cx="500734" cy="120593"/>
            </a:xfrm>
            <a:custGeom>
              <a:avLst/>
              <a:gdLst/>
              <a:ahLst/>
              <a:cxnLst/>
              <a:rect l="0" t="0" r="0" b="0"/>
              <a:pathLst>
                <a:path w="500734" h="120593">
                  <a:moveTo>
                    <a:pt x="0" y="0"/>
                  </a:moveTo>
                  <a:lnTo>
                    <a:pt x="0" y="0"/>
                  </a:lnTo>
                  <a:lnTo>
                    <a:pt x="26388" y="31414"/>
                  </a:lnTo>
                  <a:lnTo>
                    <a:pt x="38393" y="42469"/>
                  </a:lnTo>
                  <a:lnTo>
                    <a:pt x="64375" y="59842"/>
                  </a:lnTo>
                  <a:lnTo>
                    <a:pt x="91994" y="80509"/>
                  </a:lnTo>
                  <a:lnTo>
                    <a:pt x="108867" y="89785"/>
                  </a:lnTo>
                  <a:lnTo>
                    <a:pt x="134794" y="96412"/>
                  </a:lnTo>
                  <a:lnTo>
                    <a:pt x="165995" y="101622"/>
                  </a:lnTo>
                  <a:lnTo>
                    <a:pt x="195563" y="108373"/>
                  </a:lnTo>
                  <a:lnTo>
                    <a:pt x="221996" y="113130"/>
                  </a:lnTo>
                  <a:lnTo>
                    <a:pt x="244596" y="117324"/>
                  </a:lnTo>
                  <a:lnTo>
                    <a:pt x="275908" y="119665"/>
                  </a:lnTo>
                  <a:lnTo>
                    <a:pt x="301884" y="120357"/>
                  </a:lnTo>
                  <a:lnTo>
                    <a:pt x="330329" y="120592"/>
                  </a:lnTo>
                  <a:lnTo>
                    <a:pt x="354855" y="119927"/>
                  </a:lnTo>
                  <a:lnTo>
                    <a:pt x="382739" y="115576"/>
                  </a:lnTo>
                  <a:lnTo>
                    <a:pt x="406445" y="109818"/>
                  </a:lnTo>
                  <a:lnTo>
                    <a:pt x="437819" y="103432"/>
                  </a:lnTo>
                  <a:lnTo>
                    <a:pt x="445764" y="101709"/>
                  </a:lnTo>
                  <a:lnTo>
                    <a:pt x="465668" y="89498"/>
                  </a:lnTo>
                  <a:lnTo>
                    <a:pt x="494721" y="57751"/>
                  </a:lnTo>
                  <a:lnTo>
                    <a:pt x="498557" y="53898"/>
                  </a:lnTo>
                  <a:lnTo>
                    <a:pt x="500275" y="50295"/>
                  </a:lnTo>
                  <a:lnTo>
                    <a:pt x="500733" y="48347"/>
                  </a:lnTo>
                  <a:lnTo>
                    <a:pt x="500333" y="47048"/>
                  </a:lnTo>
                  <a:lnTo>
                    <a:pt x="499361" y="46182"/>
                  </a:lnTo>
                  <a:lnTo>
                    <a:pt x="495300" y="44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1" name="SMARTInkShape-Group32">
            <a:extLst>
              <a:ext uri="{FF2B5EF4-FFF2-40B4-BE49-F238E27FC236}">
                <a16:creationId xmlns:a16="http://schemas.microsoft.com/office/drawing/2014/main" id="{73A15E0F-56A6-F6E2-0504-0A825A95AC89}"/>
              </a:ext>
            </a:extLst>
          </p:cNvPr>
          <p:cNvGrpSpPr/>
          <p:nvPr/>
        </p:nvGrpSpPr>
        <p:grpSpPr>
          <a:xfrm>
            <a:off x="2482850" y="4679950"/>
            <a:ext cx="1651001" cy="292101"/>
            <a:chOff x="2482850" y="4679950"/>
            <a:chExt cx="1651001" cy="292101"/>
          </a:xfrm>
        </p:grpSpPr>
        <p:sp>
          <p:nvSpPr>
            <p:cNvPr id="49" name="SMARTInkShape-45">
              <a:extLst>
                <a:ext uri="{FF2B5EF4-FFF2-40B4-BE49-F238E27FC236}">
                  <a16:creationId xmlns:a16="http://schemas.microsoft.com/office/drawing/2014/main" id="{8CA9DB54-7225-379F-4FFB-68FFF31F3608}"/>
                </a:ext>
              </a:extLst>
            </p:cNvPr>
            <p:cNvSpPr/>
            <p:nvPr>
              <p:custDataLst>
                <p:tags r:id="rId79"/>
              </p:custDataLst>
            </p:nvPr>
          </p:nvSpPr>
          <p:spPr>
            <a:xfrm>
              <a:off x="2482850" y="4679950"/>
              <a:ext cx="1651001" cy="279401"/>
            </a:xfrm>
            <a:custGeom>
              <a:avLst/>
              <a:gdLst/>
              <a:ahLst/>
              <a:cxnLst/>
              <a:rect l="0" t="0" r="0" b="0"/>
              <a:pathLst>
                <a:path w="1651001" h="279401">
                  <a:moveTo>
                    <a:pt x="0" y="241300"/>
                  </a:moveTo>
                  <a:lnTo>
                    <a:pt x="0" y="241300"/>
                  </a:lnTo>
                  <a:lnTo>
                    <a:pt x="6089" y="241300"/>
                  </a:lnTo>
                  <a:lnTo>
                    <a:pt x="6349" y="234973"/>
                  </a:lnTo>
                  <a:lnTo>
                    <a:pt x="31596" y="203616"/>
                  </a:lnTo>
                  <a:lnTo>
                    <a:pt x="61695" y="179222"/>
                  </a:lnTo>
                  <a:lnTo>
                    <a:pt x="86712" y="158317"/>
                  </a:lnTo>
                  <a:lnTo>
                    <a:pt x="117239" y="141731"/>
                  </a:lnTo>
                  <a:lnTo>
                    <a:pt x="148337" y="123151"/>
                  </a:lnTo>
                  <a:lnTo>
                    <a:pt x="176240" y="111005"/>
                  </a:lnTo>
                  <a:lnTo>
                    <a:pt x="201248" y="99134"/>
                  </a:lnTo>
                  <a:lnTo>
                    <a:pt x="231219" y="84362"/>
                  </a:lnTo>
                  <a:lnTo>
                    <a:pt x="257888" y="74442"/>
                  </a:lnTo>
                  <a:lnTo>
                    <a:pt x="288922" y="65687"/>
                  </a:lnTo>
                  <a:lnTo>
                    <a:pt x="319857" y="57287"/>
                  </a:lnTo>
                  <a:lnTo>
                    <a:pt x="345247" y="50409"/>
                  </a:lnTo>
                  <a:lnTo>
                    <a:pt x="368995" y="44334"/>
                  </a:lnTo>
                  <a:lnTo>
                    <a:pt x="393906" y="38066"/>
                  </a:lnTo>
                  <a:lnTo>
                    <a:pt x="424236" y="29626"/>
                  </a:lnTo>
                  <a:lnTo>
                    <a:pt x="455680" y="25529"/>
                  </a:lnTo>
                  <a:lnTo>
                    <a:pt x="487187" y="20539"/>
                  </a:lnTo>
                  <a:lnTo>
                    <a:pt x="517372" y="15974"/>
                  </a:lnTo>
                  <a:lnTo>
                    <a:pt x="542135" y="13670"/>
                  </a:lnTo>
                  <a:lnTo>
                    <a:pt x="567346" y="9616"/>
                  </a:lnTo>
                  <a:lnTo>
                    <a:pt x="596785" y="6995"/>
                  </a:lnTo>
                  <a:lnTo>
                    <a:pt x="621482" y="5836"/>
                  </a:lnTo>
                  <a:lnTo>
                    <a:pt x="650828" y="2042"/>
                  </a:lnTo>
                  <a:lnTo>
                    <a:pt x="679750" y="605"/>
                  </a:lnTo>
                  <a:lnTo>
                    <a:pt x="710763" y="119"/>
                  </a:lnTo>
                  <a:lnTo>
                    <a:pt x="732173" y="53"/>
                  </a:lnTo>
                  <a:lnTo>
                    <a:pt x="753447" y="24"/>
                  </a:lnTo>
                  <a:lnTo>
                    <a:pt x="774662" y="11"/>
                  </a:lnTo>
                  <a:lnTo>
                    <a:pt x="802675" y="3"/>
                  </a:lnTo>
                  <a:lnTo>
                    <a:pt x="830026" y="0"/>
                  </a:lnTo>
                  <a:lnTo>
                    <a:pt x="852206" y="706"/>
                  </a:lnTo>
                  <a:lnTo>
                    <a:pt x="873823" y="3371"/>
                  </a:lnTo>
                  <a:lnTo>
                    <a:pt x="898953" y="5026"/>
                  </a:lnTo>
                  <a:lnTo>
                    <a:pt x="923057" y="5761"/>
                  </a:lnTo>
                  <a:lnTo>
                    <a:pt x="947382" y="6175"/>
                  </a:lnTo>
                  <a:lnTo>
                    <a:pt x="978030" y="7004"/>
                  </a:lnTo>
                  <a:lnTo>
                    <a:pt x="1008421" y="11366"/>
                  </a:lnTo>
                  <a:lnTo>
                    <a:pt x="1034807" y="15808"/>
                  </a:lnTo>
                  <a:lnTo>
                    <a:pt x="1064061" y="19115"/>
                  </a:lnTo>
                  <a:lnTo>
                    <a:pt x="1088654" y="23950"/>
                  </a:lnTo>
                  <a:lnTo>
                    <a:pt x="1120271" y="25113"/>
                  </a:lnTo>
                  <a:lnTo>
                    <a:pt x="1148623" y="30412"/>
                  </a:lnTo>
                  <a:lnTo>
                    <a:pt x="1174606" y="38254"/>
                  </a:lnTo>
                  <a:lnTo>
                    <a:pt x="1200122" y="43226"/>
                  </a:lnTo>
                  <a:lnTo>
                    <a:pt x="1225545" y="49278"/>
                  </a:lnTo>
                  <a:lnTo>
                    <a:pt x="1250948" y="57267"/>
                  </a:lnTo>
                  <a:lnTo>
                    <a:pt x="1276350" y="65641"/>
                  </a:lnTo>
                  <a:lnTo>
                    <a:pt x="1301750" y="74088"/>
                  </a:lnTo>
                  <a:lnTo>
                    <a:pt x="1329031" y="82551"/>
                  </a:lnTo>
                  <a:lnTo>
                    <a:pt x="1358017" y="91017"/>
                  </a:lnTo>
                  <a:lnTo>
                    <a:pt x="1387801" y="100737"/>
                  </a:lnTo>
                  <a:lnTo>
                    <a:pt x="1409374" y="110389"/>
                  </a:lnTo>
                  <a:lnTo>
                    <a:pt x="1435709" y="123960"/>
                  </a:lnTo>
                  <a:lnTo>
                    <a:pt x="1466225" y="137183"/>
                  </a:lnTo>
                  <a:lnTo>
                    <a:pt x="1493143" y="151485"/>
                  </a:lnTo>
                  <a:lnTo>
                    <a:pt x="1522236" y="166582"/>
                  </a:lnTo>
                  <a:lnTo>
                    <a:pt x="1551127" y="185605"/>
                  </a:lnTo>
                  <a:lnTo>
                    <a:pt x="1582625" y="206534"/>
                  </a:lnTo>
                  <a:lnTo>
                    <a:pt x="1612472" y="229659"/>
                  </a:lnTo>
                  <a:lnTo>
                    <a:pt x="1634979" y="248836"/>
                  </a:lnTo>
                  <a:lnTo>
                    <a:pt x="1638203" y="250558"/>
                  </a:lnTo>
                  <a:lnTo>
                    <a:pt x="1643666" y="256233"/>
                  </a:lnTo>
                  <a:lnTo>
                    <a:pt x="1647741" y="262753"/>
                  </a:lnTo>
                  <a:lnTo>
                    <a:pt x="1650034" y="270391"/>
                  </a:lnTo>
                  <a:lnTo>
                    <a:pt x="1651000" y="279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SMARTInkShape-46">
              <a:extLst>
                <a:ext uri="{FF2B5EF4-FFF2-40B4-BE49-F238E27FC236}">
                  <a16:creationId xmlns:a16="http://schemas.microsoft.com/office/drawing/2014/main" id="{4FC986C9-3F99-8854-ED9F-915511C6FA94}"/>
                </a:ext>
              </a:extLst>
            </p:cNvPr>
            <p:cNvSpPr/>
            <p:nvPr>
              <p:custDataLst>
                <p:tags r:id="rId80"/>
              </p:custDataLst>
            </p:nvPr>
          </p:nvSpPr>
          <p:spPr>
            <a:xfrm>
              <a:off x="2482850" y="4819686"/>
              <a:ext cx="1054101" cy="152365"/>
            </a:xfrm>
            <a:custGeom>
              <a:avLst/>
              <a:gdLst/>
              <a:ahLst/>
              <a:cxnLst/>
              <a:rect l="0" t="0" r="0" b="0"/>
              <a:pathLst>
                <a:path w="1054101" h="152365">
                  <a:moveTo>
                    <a:pt x="12700" y="133314"/>
                  </a:moveTo>
                  <a:lnTo>
                    <a:pt x="12700" y="133314"/>
                  </a:lnTo>
                  <a:lnTo>
                    <a:pt x="6612" y="139402"/>
                  </a:lnTo>
                  <a:lnTo>
                    <a:pt x="6373" y="145107"/>
                  </a:lnTo>
                  <a:lnTo>
                    <a:pt x="0" y="152364"/>
                  </a:lnTo>
                  <a:lnTo>
                    <a:pt x="30345" y="122020"/>
                  </a:lnTo>
                  <a:lnTo>
                    <a:pt x="58123" y="99708"/>
                  </a:lnTo>
                  <a:lnTo>
                    <a:pt x="88268" y="86770"/>
                  </a:lnTo>
                  <a:lnTo>
                    <a:pt x="118197" y="71141"/>
                  </a:lnTo>
                  <a:lnTo>
                    <a:pt x="143841" y="61609"/>
                  </a:lnTo>
                  <a:lnTo>
                    <a:pt x="173967" y="53638"/>
                  </a:lnTo>
                  <a:lnTo>
                    <a:pt x="205167" y="44024"/>
                  </a:lnTo>
                  <a:lnTo>
                    <a:pt x="234565" y="33561"/>
                  </a:lnTo>
                  <a:lnTo>
                    <a:pt x="261920" y="28708"/>
                  </a:lnTo>
                  <a:lnTo>
                    <a:pt x="291861" y="21660"/>
                  </a:lnTo>
                  <a:lnTo>
                    <a:pt x="316645" y="19092"/>
                  </a:lnTo>
                  <a:lnTo>
                    <a:pt x="344607" y="14882"/>
                  </a:lnTo>
                  <a:lnTo>
                    <a:pt x="368335" y="12616"/>
                  </a:lnTo>
                  <a:lnTo>
                    <a:pt x="396376" y="8495"/>
                  </a:lnTo>
                  <a:lnTo>
                    <a:pt x="427730" y="6745"/>
                  </a:lnTo>
                  <a:lnTo>
                    <a:pt x="456795" y="2007"/>
                  </a:lnTo>
                  <a:lnTo>
                    <a:pt x="481396" y="367"/>
                  </a:lnTo>
                  <a:lnTo>
                    <a:pt x="509525" y="83"/>
                  </a:lnTo>
                  <a:lnTo>
                    <a:pt x="536439" y="0"/>
                  </a:lnTo>
                  <a:lnTo>
                    <a:pt x="567867" y="3342"/>
                  </a:lnTo>
                  <a:lnTo>
                    <a:pt x="596215" y="5433"/>
                  </a:lnTo>
                  <a:lnTo>
                    <a:pt x="626958" y="6053"/>
                  </a:lnTo>
                  <a:lnTo>
                    <a:pt x="654447" y="6968"/>
                  </a:lnTo>
                  <a:lnTo>
                    <a:pt x="685852" y="11775"/>
                  </a:lnTo>
                  <a:lnTo>
                    <a:pt x="711608" y="15771"/>
                  </a:lnTo>
                  <a:lnTo>
                    <a:pt x="738210" y="18053"/>
                  </a:lnTo>
                  <a:lnTo>
                    <a:pt x="768825" y="19530"/>
                  </a:lnTo>
                  <a:lnTo>
                    <a:pt x="797968" y="24026"/>
                  </a:lnTo>
                  <a:lnTo>
                    <a:pt x="821024" y="27827"/>
                  </a:lnTo>
                  <a:lnTo>
                    <a:pt x="851063" y="33934"/>
                  </a:lnTo>
                  <a:lnTo>
                    <a:pt x="880017" y="37954"/>
                  </a:lnTo>
                  <a:lnTo>
                    <a:pt x="909825" y="48824"/>
                  </a:lnTo>
                  <a:lnTo>
                    <a:pt x="936806" y="57149"/>
                  </a:lnTo>
                  <a:lnTo>
                    <a:pt x="964937" y="69817"/>
                  </a:lnTo>
                  <a:lnTo>
                    <a:pt x="986332" y="79691"/>
                  </a:lnTo>
                  <a:lnTo>
                    <a:pt x="1014271" y="85513"/>
                  </a:lnTo>
                  <a:lnTo>
                    <a:pt x="1024425" y="87871"/>
                  </a:lnTo>
                  <a:lnTo>
                    <a:pt x="1030804" y="91940"/>
                  </a:lnTo>
                  <a:lnTo>
                    <a:pt x="1040145" y="100394"/>
                  </a:lnTo>
                  <a:lnTo>
                    <a:pt x="1042724" y="101044"/>
                  </a:lnTo>
                  <a:lnTo>
                    <a:pt x="1044399" y="101217"/>
                  </a:lnTo>
                  <a:lnTo>
                    <a:pt x="1045516" y="102038"/>
                  </a:lnTo>
                  <a:lnTo>
                    <a:pt x="1046757" y="104832"/>
                  </a:lnTo>
                  <a:lnTo>
                    <a:pt x="1047793" y="105153"/>
                  </a:lnTo>
                  <a:lnTo>
                    <a:pt x="1049190" y="104663"/>
                  </a:lnTo>
                  <a:lnTo>
                    <a:pt x="1053130" y="102176"/>
                  </a:lnTo>
                  <a:lnTo>
                    <a:pt x="1054100" y="8886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SMARTInkShape-Group33">
            <a:extLst>
              <a:ext uri="{FF2B5EF4-FFF2-40B4-BE49-F238E27FC236}">
                <a16:creationId xmlns:a16="http://schemas.microsoft.com/office/drawing/2014/main" id="{C7DD4DFC-5E3D-208D-2368-312AD9ED7D18}"/>
              </a:ext>
            </a:extLst>
          </p:cNvPr>
          <p:cNvGrpSpPr/>
          <p:nvPr/>
        </p:nvGrpSpPr>
        <p:grpSpPr>
          <a:xfrm>
            <a:off x="3073401" y="5238750"/>
            <a:ext cx="1174750" cy="317494"/>
            <a:chOff x="3073401" y="5238750"/>
            <a:chExt cx="1174750" cy="317494"/>
          </a:xfrm>
        </p:grpSpPr>
        <p:sp>
          <p:nvSpPr>
            <p:cNvPr id="52" name="SMARTInkShape-47">
              <a:extLst>
                <a:ext uri="{FF2B5EF4-FFF2-40B4-BE49-F238E27FC236}">
                  <a16:creationId xmlns:a16="http://schemas.microsoft.com/office/drawing/2014/main" id="{1EB672CD-42AA-C50A-9469-CAB6B1453336}"/>
                </a:ext>
              </a:extLst>
            </p:cNvPr>
            <p:cNvSpPr/>
            <p:nvPr>
              <p:custDataLst>
                <p:tags r:id="rId77"/>
              </p:custDataLst>
            </p:nvPr>
          </p:nvSpPr>
          <p:spPr>
            <a:xfrm>
              <a:off x="3073401" y="5238750"/>
              <a:ext cx="1174750" cy="317494"/>
            </a:xfrm>
            <a:custGeom>
              <a:avLst/>
              <a:gdLst/>
              <a:ahLst/>
              <a:cxnLst/>
              <a:rect l="0" t="0" r="0" b="0"/>
              <a:pathLst>
                <a:path w="1174750" h="317494">
                  <a:moveTo>
                    <a:pt x="12699" y="0"/>
                  </a:moveTo>
                  <a:lnTo>
                    <a:pt x="12699" y="0"/>
                  </a:lnTo>
                  <a:lnTo>
                    <a:pt x="77" y="12622"/>
                  </a:lnTo>
                  <a:lnTo>
                    <a:pt x="0" y="22342"/>
                  </a:lnTo>
                  <a:lnTo>
                    <a:pt x="7586" y="44179"/>
                  </a:lnTo>
                  <a:lnTo>
                    <a:pt x="17261" y="60537"/>
                  </a:lnTo>
                  <a:lnTo>
                    <a:pt x="46368" y="84283"/>
                  </a:lnTo>
                  <a:lnTo>
                    <a:pt x="74957" y="103620"/>
                  </a:lnTo>
                  <a:lnTo>
                    <a:pt x="102930" y="121876"/>
                  </a:lnTo>
                  <a:lnTo>
                    <a:pt x="130978" y="144227"/>
                  </a:lnTo>
                  <a:lnTo>
                    <a:pt x="162077" y="163892"/>
                  </a:lnTo>
                  <a:lnTo>
                    <a:pt x="185911" y="182388"/>
                  </a:lnTo>
                  <a:lnTo>
                    <a:pt x="216131" y="199571"/>
                  </a:lnTo>
                  <a:lnTo>
                    <a:pt x="247680" y="220213"/>
                  </a:lnTo>
                  <a:lnTo>
                    <a:pt x="277419" y="237083"/>
                  </a:lnTo>
                  <a:lnTo>
                    <a:pt x="304408" y="252122"/>
                  </a:lnTo>
                  <a:lnTo>
                    <a:pt x="333493" y="265467"/>
                  </a:lnTo>
                  <a:lnTo>
                    <a:pt x="362756" y="276622"/>
                  </a:lnTo>
                  <a:lnTo>
                    <a:pt x="389548" y="283437"/>
                  </a:lnTo>
                  <a:lnTo>
                    <a:pt x="420161" y="292061"/>
                  </a:lnTo>
                  <a:lnTo>
                    <a:pt x="444814" y="298439"/>
                  </a:lnTo>
                  <a:lnTo>
                    <a:pt x="469992" y="304797"/>
                  </a:lnTo>
                  <a:lnTo>
                    <a:pt x="495327" y="309268"/>
                  </a:lnTo>
                  <a:lnTo>
                    <a:pt x="520707" y="312474"/>
                  </a:lnTo>
                  <a:lnTo>
                    <a:pt x="551196" y="316507"/>
                  </a:lnTo>
                  <a:lnTo>
                    <a:pt x="581965" y="317304"/>
                  </a:lnTo>
                  <a:lnTo>
                    <a:pt x="611039" y="317461"/>
                  </a:lnTo>
                  <a:lnTo>
                    <a:pt x="640379" y="317493"/>
                  </a:lnTo>
                  <a:lnTo>
                    <a:pt x="670921" y="316793"/>
                  </a:lnTo>
                  <a:lnTo>
                    <a:pt x="699950" y="312474"/>
                  </a:lnTo>
                  <a:lnTo>
                    <a:pt x="729281" y="308040"/>
                  </a:lnTo>
                  <a:lnTo>
                    <a:pt x="755458" y="304735"/>
                  </a:lnTo>
                  <a:lnTo>
                    <a:pt x="781011" y="298019"/>
                  </a:lnTo>
                  <a:lnTo>
                    <a:pt x="809812" y="289897"/>
                  </a:lnTo>
                  <a:lnTo>
                    <a:pt x="837609" y="281499"/>
                  </a:lnTo>
                  <a:lnTo>
                    <a:pt x="869127" y="271165"/>
                  </a:lnTo>
                  <a:lnTo>
                    <a:pt x="897693" y="261673"/>
                  </a:lnTo>
                  <a:lnTo>
                    <a:pt x="917681" y="252510"/>
                  </a:lnTo>
                  <a:lnTo>
                    <a:pt x="929263" y="245577"/>
                  </a:lnTo>
                  <a:lnTo>
                    <a:pt x="955932" y="235377"/>
                  </a:lnTo>
                  <a:lnTo>
                    <a:pt x="984701" y="220059"/>
                  </a:lnTo>
                  <a:lnTo>
                    <a:pt x="1007857" y="208072"/>
                  </a:lnTo>
                  <a:lnTo>
                    <a:pt x="1023700" y="198294"/>
                  </a:lnTo>
                  <a:lnTo>
                    <a:pt x="1048015" y="185297"/>
                  </a:lnTo>
                  <a:lnTo>
                    <a:pt x="1078308" y="157412"/>
                  </a:lnTo>
                  <a:lnTo>
                    <a:pt x="1104664" y="133085"/>
                  </a:lnTo>
                  <a:lnTo>
                    <a:pt x="1129876" y="104935"/>
                  </a:lnTo>
                  <a:lnTo>
                    <a:pt x="1149572" y="74540"/>
                  </a:lnTo>
                  <a:lnTo>
                    <a:pt x="1153731" y="70860"/>
                  </a:lnTo>
                  <a:lnTo>
                    <a:pt x="1158352" y="63009"/>
                  </a:lnTo>
                  <a:lnTo>
                    <a:pt x="1161319" y="53211"/>
                  </a:lnTo>
                  <a:lnTo>
                    <a:pt x="1167452" y="45545"/>
                  </a:lnTo>
                  <a:lnTo>
                    <a:pt x="1174749" y="44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SMARTInkShape-48">
              <a:extLst>
                <a:ext uri="{FF2B5EF4-FFF2-40B4-BE49-F238E27FC236}">
                  <a16:creationId xmlns:a16="http://schemas.microsoft.com/office/drawing/2014/main" id="{70561E52-3EF6-9013-CC6B-39940C23D6CA}"/>
                </a:ext>
              </a:extLst>
            </p:cNvPr>
            <p:cNvSpPr/>
            <p:nvPr>
              <p:custDataLst>
                <p:tags r:id="rId78"/>
              </p:custDataLst>
            </p:nvPr>
          </p:nvSpPr>
          <p:spPr>
            <a:xfrm>
              <a:off x="3086100" y="5257800"/>
              <a:ext cx="558801" cy="173494"/>
            </a:xfrm>
            <a:custGeom>
              <a:avLst/>
              <a:gdLst/>
              <a:ahLst/>
              <a:cxnLst/>
              <a:rect l="0" t="0" r="0" b="0"/>
              <a:pathLst>
                <a:path w="558801" h="173494">
                  <a:moveTo>
                    <a:pt x="0" y="0"/>
                  </a:moveTo>
                  <a:lnTo>
                    <a:pt x="0" y="0"/>
                  </a:lnTo>
                  <a:lnTo>
                    <a:pt x="0" y="11556"/>
                  </a:lnTo>
                  <a:lnTo>
                    <a:pt x="4364" y="17544"/>
                  </a:lnTo>
                  <a:lnTo>
                    <a:pt x="5467" y="21437"/>
                  </a:lnTo>
                  <a:lnTo>
                    <a:pt x="6467" y="22758"/>
                  </a:lnTo>
                  <a:lnTo>
                    <a:pt x="11245" y="26028"/>
                  </a:lnTo>
                  <a:lnTo>
                    <a:pt x="36117" y="55735"/>
                  </a:lnTo>
                  <a:lnTo>
                    <a:pt x="53126" y="75293"/>
                  </a:lnTo>
                  <a:lnTo>
                    <a:pt x="82151" y="100905"/>
                  </a:lnTo>
                  <a:lnTo>
                    <a:pt x="112244" y="119138"/>
                  </a:lnTo>
                  <a:lnTo>
                    <a:pt x="142952" y="134176"/>
                  </a:lnTo>
                  <a:lnTo>
                    <a:pt x="169714" y="140489"/>
                  </a:lnTo>
                  <a:lnTo>
                    <a:pt x="196336" y="148166"/>
                  </a:lnTo>
                  <a:lnTo>
                    <a:pt x="223979" y="157496"/>
                  </a:lnTo>
                  <a:lnTo>
                    <a:pt x="254812" y="166968"/>
                  </a:lnTo>
                  <a:lnTo>
                    <a:pt x="280033" y="173493"/>
                  </a:lnTo>
                  <a:lnTo>
                    <a:pt x="310726" y="172585"/>
                  </a:lnTo>
                  <a:lnTo>
                    <a:pt x="335640" y="171786"/>
                  </a:lnTo>
                  <a:lnTo>
                    <a:pt x="362935" y="170844"/>
                  </a:lnTo>
                  <a:lnTo>
                    <a:pt x="389635" y="164562"/>
                  </a:lnTo>
                  <a:lnTo>
                    <a:pt x="413427" y="158591"/>
                  </a:lnTo>
                  <a:lnTo>
                    <a:pt x="443380" y="150252"/>
                  </a:lnTo>
                  <a:lnTo>
                    <a:pt x="469471" y="139677"/>
                  </a:lnTo>
                  <a:lnTo>
                    <a:pt x="497849" y="122971"/>
                  </a:lnTo>
                  <a:lnTo>
                    <a:pt x="526557" y="106548"/>
                  </a:lnTo>
                  <a:lnTo>
                    <a:pt x="530359" y="101918"/>
                  </a:lnTo>
                  <a:lnTo>
                    <a:pt x="534381" y="95344"/>
                  </a:lnTo>
                  <a:lnTo>
                    <a:pt x="538774" y="91058"/>
                  </a:lnTo>
                  <a:lnTo>
                    <a:pt x="547771" y="84679"/>
                  </a:lnTo>
                  <a:lnTo>
                    <a:pt x="551769" y="79026"/>
                  </a:lnTo>
                  <a:lnTo>
                    <a:pt x="558800" y="762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7" name="SMARTInkShape-Group34">
            <a:extLst>
              <a:ext uri="{FF2B5EF4-FFF2-40B4-BE49-F238E27FC236}">
                <a16:creationId xmlns:a16="http://schemas.microsoft.com/office/drawing/2014/main" id="{668C5D78-0D0F-246A-7D15-6F963BDB51A0}"/>
              </a:ext>
            </a:extLst>
          </p:cNvPr>
          <p:cNvGrpSpPr/>
          <p:nvPr/>
        </p:nvGrpSpPr>
        <p:grpSpPr>
          <a:xfrm>
            <a:off x="6826758" y="2993968"/>
            <a:ext cx="436377" cy="815150"/>
            <a:chOff x="6826758" y="2993968"/>
            <a:chExt cx="436377" cy="815150"/>
          </a:xfrm>
        </p:grpSpPr>
        <p:sp>
          <p:nvSpPr>
            <p:cNvPr id="55" name="SMARTInkShape-49">
              <a:extLst>
                <a:ext uri="{FF2B5EF4-FFF2-40B4-BE49-F238E27FC236}">
                  <a16:creationId xmlns:a16="http://schemas.microsoft.com/office/drawing/2014/main" id="{D0277D02-D5BD-0D18-920D-3A97BCEC1E56}"/>
                </a:ext>
              </a:extLst>
            </p:cNvPr>
            <p:cNvSpPr/>
            <p:nvPr>
              <p:custDataLst>
                <p:tags r:id="rId75"/>
              </p:custDataLst>
            </p:nvPr>
          </p:nvSpPr>
          <p:spPr>
            <a:xfrm>
              <a:off x="6826758" y="3060700"/>
              <a:ext cx="380493" cy="748418"/>
            </a:xfrm>
            <a:custGeom>
              <a:avLst/>
              <a:gdLst/>
              <a:ahLst/>
              <a:cxnLst/>
              <a:rect l="0" t="0" r="0" b="0"/>
              <a:pathLst>
                <a:path w="380493" h="748418">
                  <a:moveTo>
                    <a:pt x="12192" y="742950"/>
                  </a:moveTo>
                  <a:lnTo>
                    <a:pt x="12192" y="742950"/>
                  </a:lnTo>
                  <a:lnTo>
                    <a:pt x="8821" y="742950"/>
                  </a:lnTo>
                  <a:lnTo>
                    <a:pt x="5285" y="744831"/>
                  </a:lnTo>
                  <a:lnTo>
                    <a:pt x="636" y="748417"/>
                  </a:lnTo>
                  <a:lnTo>
                    <a:pt x="0" y="745144"/>
                  </a:lnTo>
                  <a:lnTo>
                    <a:pt x="265" y="726880"/>
                  </a:lnTo>
                  <a:lnTo>
                    <a:pt x="8339" y="698056"/>
                  </a:lnTo>
                  <a:lnTo>
                    <a:pt x="21570" y="667237"/>
                  </a:lnTo>
                  <a:lnTo>
                    <a:pt x="33629" y="637418"/>
                  </a:lnTo>
                  <a:lnTo>
                    <a:pt x="41945" y="614202"/>
                  </a:lnTo>
                  <a:lnTo>
                    <a:pt x="50345" y="589773"/>
                  </a:lnTo>
                  <a:lnTo>
                    <a:pt x="59488" y="564805"/>
                  </a:lnTo>
                  <a:lnTo>
                    <a:pt x="70606" y="539597"/>
                  </a:lnTo>
                  <a:lnTo>
                    <a:pt x="82603" y="512401"/>
                  </a:lnTo>
                  <a:lnTo>
                    <a:pt x="95698" y="483850"/>
                  </a:lnTo>
                  <a:lnTo>
                    <a:pt x="110924" y="454698"/>
                  </a:lnTo>
                  <a:lnTo>
                    <a:pt x="125218" y="423397"/>
                  </a:lnTo>
                  <a:lnTo>
                    <a:pt x="131992" y="407148"/>
                  </a:lnTo>
                  <a:lnTo>
                    <a:pt x="147046" y="375923"/>
                  </a:lnTo>
                  <a:lnTo>
                    <a:pt x="163144" y="345582"/>
                  </a:lnTo>
                  <a:lnTo>
                    <a:pt x="179706" y="315635"/>
                  </a:lnTo>
                  <a:lnTo>
                    <a:pt x="196475" y="283980"/>
                  </a:lnTo>
                  <a:lnTo>
                    <a:pt x="214039" y="252508"/>
                  </a:lnTo>
                  <a:lnTo>
                    <a:pt x="233606" y="224409"/>
                  </a:lnTo>
                  <a:lnTo>
                    <a:pt x="250298" y="197810"/>
                  </a:lnTo>
                  <a:lnTo>
                    <a:pt x="265478" y="171876"/>
                  </a:lnTo>
                  <a:lnTo>
                    <a:pt x="281632" y="146239"/>
                  </a:lnTo>
                  <a:lnTo>
                    <a:pt x="296337" y="122615"/>
                  </a:lnTo>
                  <a:lnTo>
                    <a:pt x="316517" y="91364"/>
                  </a:lnTo>
                  <a:lnTo>
                    <a:pt x="335902" y="66111"/>
                  </a:lnTo>
                  <a:lnTo>
                    <a:pt x="360711" y="35605"/>
                  </a:lnTo>
                  <a:lnTo>
                    <a:pt x="377503" y="5746"/>
                  </a:lnTo>
                  <a:lnTo>
                    <a:pt x="380492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SMARTInkShape-50">
              <a:extLst>
                <a:ext uri="{FF2B5EF4-FFF2-40B4-BE49-F238E27FC236}">
                  <a16:creationId xmlns:a16="http://schemas.microsoft.com/office/drawing/2014/main" id="{8ECB9827-D036-3902-6C06-B20151A96879}"/>
                </a:ext>
              </a:extLst>
            </p:cNvPr>
            <p:cNvSpPr/>
            <p:nvPr>
              <p:custDataLst>
                <p:tags r:id="rId76"/>
              </p:custDataLst>
            </p:nvPr>
          </p:nvSpPr>
          <p:spPr>
            <a:xfrm>
              <a:off x="7099300" y="2993968"/>
              <a:ext cx="163835" cy="136583"/>
            </a:xfrm>
            <a:custGeom>
              <a:avLst/>
              <a:gdLst/>
              <a:ahLst/>
              <a:cxnLst/>
              <a:rect l="0" t="0" r="0" b="0"/>
              <a:pathLst>
                <a:path w="163835" h="136583">
                  <a:moveTo>
                    <a:pt x="0" y="92132"/>
                  </a:moveTo>
                  <a:lnTo>
                    <a:pt x="0" y="92132"/>
                  </a:lnTo>
                  <a:lnTo>
                    <a:pt x="3371" y="92132"/>
                  </a:lnTo>
                  <a:lnTo>
                    <a:pt x="31964" y="65470"/>
                  </a:lnTo>
                  <a:lnTo>
                    <a:pt x="52945" y="50469"/>
                  </a:lnTo>
                  <a:lnTo>
                    <a:pt x="82552" y="29995"/>
                  </a:lnTo>
                  <a:lnTo>
                    <a:pt x="109832" y="14170"/>
                  </a:lnTo>
                  <a:lnTo>
                    <a:pt x="120781" y="8093"/>
                  </a:lnTo>
                  <a:lnTo>
                    <a:pt x="137426" y="2311"/>
                  </a:lnTo>
                  <a:lnTo>
                    <a:pt x="140301" y="501"/>
                  </a:lnTo>
                  <a:lnTo>
                    <a:pt x="142923" y="0"/>
                  </a:lnTo>
                  <a:lnTo>
                    <a:pt x="145376" y="372"/>
                  </a:lnTo>
                  <a:lnTo>
                    <a:pt x="149984" y="2666"/>
                  </a:lnTo>
                  <a:lnTo>
                    <a:pt x="154384" y="6038"/>
                  </a:lnTo>
                  <a:lnTo>
                    <a:pt x="160827" y="15274"/>
                  </a:lnTo>
                  <a:lnTo>
                    <a:pt x="163834" y="30319"/>
                  </a:lnTo>
                  <a:lnTo>
                    <a:pt x="161354" y="44811"/>
                  </a:lnTo>
                  <a:lnTo>
                    <a:pt x="152185" y="73540"/>
                  </a:lnTo>
                  <a:lnTo>
                    <a:pt x="141788" y="100528"/>
                  </a:lnTo>
                  <a:lnTo>
                    <a:pt x="135226" y="122405"/>
                  </a:lnTo>
                  <a:lnTo>
                    <a:pt x="133350" y="13658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8" name="SMARTInkShape-51">
            <a:extLst>
              <a:ext uri="{FF2B5EF4-FFF2-40B4-BE49-F238E27FC236}">
                <a16:creationId xmlns:a16="http://schemas.microsoft.com/office/drawing/2014/main" id="{65FC0841-9103-7D7D-59EB-C2C3D662502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550150" y="438150"/>
            <a:ext cx="50801" cy="2222501"/>
          </a:xfrm>
          <a:custGeom>
            <a:avLst/>
            <a:gdLst/>
            <a:ahLst/>
            <a:cxnLst/>
            <a:rect l="0" t="0" r="0" b="0"/>
            <a:pathLst>
              <a:path w="50801" h="2222501">
                <a:moveTo>
                  <a:pt x="50800" y="0"/>
                </a:moveTo>
                <a:lnTo>
                  <a:pt x="50800" y="0"/>
                </a:lnTo>
                <a:lnTo>
                  <a:pt x="45332" y="0"/>
                </a:lnTo>
                <a:lnTo>
                  <a:pt x="40138" y="29540"/>
                </a:lnTo>
                <a:lnTo>
                  <a:pt x="38704" y="56103"/>
                </a:lnTo>
                <a:lnTo>
                  <a:pt x="38368" y="78557"/>
                </a:lnTo>
                <a:lnTo>
                  <a:pt x="38219" y="100766"/>
                </a:lnTo>
                <a:lnTo>
                  <a:pt x="38135" y="131221"/>
                </a:lnTo>
                <a:lnTo>
                  <a:pt x="38110" y="158119"/>
                </a:lnTo>
                <a:lnTo>
                  <a:pt x="38103" y="185845"/>
                </a:lnTo>
                <a:lnTo>
                  <a:pt x="38101" y="216402"/>
                </a:lnTo>
                <a:lnTo>
                  <a:pt x="38100" y="237995"/>
                </a:lnTo>
                <a:lnTo>
                  <a:pt x="38100" y="261703"/>
                </a:lnTo>
                <a:lnTo>
                  <a:pt x="38100" y="286352"/>
                </a:lnTo>
                <a:lnTo>
                  <a:pt x="37395" y="311417"/>
                </a:lnTo>
                <a:lnTo>
                  <a:pt x="34729" y="336669"/>
                </a:lnTo>
                <a:lnTo>
                  <a:pt x="31193" y="363884"/>
                </a:lnTo>
                <a:lnTo>
                  <a:pt x="27975" y="392443"/>
                </a:lnTo>
                <a:lnTo>
                  <a:pt x="26544" y="421599"/>
                </a:lnTo>
                <a:lnTo>
                  <a:pt x="24027" y="451020"/>
                </a:lnTo>
                <a:lnTo>
                  <a:pt x="21262" y="480559"/>
                </a:lnTo>
                <a:lnTo>
                  <a:pt x="20033" y="510150"/>
                </a:lnTo>
                <a:lnTo>
                  <a:pt x="19487" y="539765"/>
                </a:lnTo>
                <a:lnTo>
                  <a:pt x="19244" y="570095"/>
                </a:lnTo>
                <a:lnTo>
                  <a:pt x="19179" y="586086"/>
                </a:lnTo>
                <a:lnTo>
                  <a:pt x="19136" y="602391"/>
                </a:lnTo>
                <a:lnTo>
                  <a:pt x="19089" y="633677"/>
                </a:lnTo>
                <a:lnTo>
                  <a:pt x="19067" y="664045"/>
                </a:lnTo>
                <a:lnTo>
                  <a:pt x="19058" y="694005"/>
                </a:lnTo>
                <a:lnTo>
                  <a:pt x="19053" y="725665"/>
                </a:lnTo>
                <a:lnTo>
                  <a:pt x="19052" y="742010"/>
                </a:lnTo>
                <a:lnTo>
                  <a:pt x="17169" y="773342"/>
                </a:lnTo>
                <a:lnTo>
                  <a:pt x="14687" y="804435"/>
                </a:lnTo>
                <a:lnTo>
                  <a:pt x="14024" y="820629"/>
                </a:lnTo>
                <a:lnTo>
                  <a:pt x="13583" y="837069"/>
                </a:lnTo>
                <a:lnTo>
                  <a:pt x="12583" y="853674"/>
                </a:lnTo>
                <a:lnTo>
                  <a:pt x="11210" y="870388"/>
                </a:lnTo>
                <a:lnTo>
                  <a:pt x="9590" y="887176"/>
                </a:lnTo>
                <a:lnTo>
                  <a:pt x="8510" y="904011"/>
                </a:lnTo>
                <a:lnTo>
                  <a:pt x="7791" y="920880"/>
                </a:lnTo>
                <a:lnTo>
                  <a:pt x="7310" y="937770"/>
                </a:lnTo>
                <a:lnTo>
                  <a:pt x="6285" y="954674"/>
                </a:lnTo>
                <a:lnTo>
                  <a:pt x="4896" y="971588"/>
                </a:lnTo>
                <a:lnTo>
                  <a:pt x="3263" y="988509"/>
                </a:lnTo>
                <a:lnTo>
                  <a:pt x="2176" y="1004728"/>
                </a:lnTo>
                <a:lnTo>
                  <a:pt x="967" y="1035920"/>
                </a:lnTo>
                <a:lnTo>
                  <a:pt x="644" y="1051858"/>
                </a:lnTo>
                <a:lnTo>
                  <a:pt x="429" y="1068127"/>
                </a:lnTo>
                <a:lnTo>
                  <a:pt x="286" y="1084618"/>
                </a:lnTo>
                <a:lnTo>
                  <a:pt x="2009" y="1116112"/>
                </a:lnTo>
                <a:lnTo>
                  <a:pt x="4421" y="1146572"/>
                </a:lnTo>
                <a:lnTo>
                  <a:pt x="5493" y="1176573"/>
                </a:lnTo>
                <a:lnTo>
                  <a:pt x="5969" y="1208251"/>
                </a:lnTo>
                <a:lnTo>
                  <a:pt x="6096" y="1224600"/>
                </a:lnTo>
                <a:lnTo>
                  <a:pt x="6237" y="1255937"/>
                </a:lnTo>
                <a:lnTo>
                  <a:pt x="5594" y="1287033"/>
                </a:lnTo>
                <a:lnTo>
                  <a:pt x="4435" y="1303228"/>
                </a:lnTo>
                <a:lnTo>
                  <a:pt x="2957" y="1319668"/>
                </a:lnTo>
                <a:lnTo>
                  <a:pt x="1314" y="1351106"/>
                </a:lnTo>
                <a:lnTo>
                  <a:pt x="584" y="1382247"/>
                </a:lnTo>
                <a:lnTo>
                  <a:pt x="389" y="1398454"/>
                </a:lnTo>
                <a:lnTo>
                  <a:pt x="260" y="1414902"/>
                </a:lnTo>
                <a:lnTo>
                  <a:pt x="115" y="1446349"/>
                </a:lnTo>
                <a:lnTo>
                  <a:pt x="51" y="1476789"/>
                </a:lnTo>
                <a:lnTo>
                  <a:pt x="23" y="1506780"/>
                </a:lnTo>
                <a:lnTo>
                  <a:pt x="9" y="1536572"/>
                </a:lnTo>
                <a:lnTo>
                  <a:pt x="5" y="1566277"/>
                </a:lnTo>
                <a:lnTo>
                  <a:pt x="2" y="1595941"/>
                </a:lnTo>
                <a:lnTo>
                  <a:pt x="1" y="1623707"/>
                </a:lnTo>
                <a:lnTo>
                  <a:pt x="0" y="1650864"/>
                </a:lnTo>
                <a:lnTo>
                  <a:pt x="0" y="1679397"/>
                </a:lnTo>
                <a:lnTo>
                  <a:pt x="0" y="1706660"/>
                </a:lnTo>
                <a:lnTo>
                  <a:pt x="0" y="1733593"/>
                </a:lnTo>
                <a:lnTo>
                  <a:pt x="0" y="1762027"/>
                </a:lnTo>
                <a:lnTo>
                  <a:pt x="0" y="1789245"/>
                </a:lnTo>
                <a:lnTo>
                  <a:pt x="0" y="1814748"/>
                </a:lnTo>
                <a:lnTo>
                  <a:pt x="0" y="1837842"/>
                </a:lnTo>
                <a:lnTo>
                  <a:pt x="0" y="1859865"/>
                </a:lnTo>
                <a:lnTo>
                  <a:pt x="0" y="1882118"/>
                </a:lnTo>
                <a:lnTo>
                  <a:pt x="0" y="1906119"/>
                </a:lnTo>
                <a:lnTo>
                  <a:pt x="0" y="1929016"/>
                </a:lnTo>
                <a:lnTo>
                  <a:pt x="0" y="1959858"/>
                </a:lnTo>
                <a:lnTo>
                  <a:pt x="0" y="1988752"/>
                </a:lnTo>
                <a:lnTo>
                  <a:pt x="1882" y="2017775"/>
                </a:lnTo>
                <a:lnTo>
                  <a:pt x="5026" y="2044248"/>
                </a:lnTo>
                <a:lnTo>
                  <a:pt x="6089" y="2075106"/>
                </a:lnTo>
                <a:lnTo>
                  <a:pt x="6299" y="2101584"/>
                </a:lnTo>
                <a:lnTo>
                  <a:pt x="8221" y="2127197"/>
                </a:lnTo>
                <a:lnTo>
                  <a:pt x="12306" y="2154031"/>
                </a:lnTo>
                <a:lnTo>
                  <a:pt x="12649" y="2183615"/>
                </a:lnTo>
                <a:lnTo>
                  <a:pt x="12700" y="2215145"/>
                </a:lnTo>
                <a:lnTo>
                  <a:pt x="12700" y="2222500"/>
                </a:lnTo>
                <a:lnTo>
                  <a:pt x="12700" y="22161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SMARTInkShape-52">
            <a:extLst>
              <a:ext uri="{FF2B5EF4-FFF2-40B4-BE49-F238E27FC236}">
                <a16:creationId xmlns:a16="http://schemas.microsoft.com/office/drawing/2014/main" id="{DC54B99C-8A38-702F-03EC-BEBA02856EB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8769350" y="304800"/>
            <a:ext cx="113340" cy="2565401"/>
          </a:xfrm>
          <a:custGeom>
            <a:avLst/>
            <a:gdLst/>
            <a:ahLst/>
            <a:cxnLst/>
            <a:rect l="0" t="0" r="0" b="0"/>
            <a:pathLst>
              <a:path w="113340" h="2565401">
                <a:moveTo>
                  <a:pt x="101600" y="0"/>
                </a:moveTo>
                <a:lnTo>
                  <a:pt x="101600" y="0"/>
                </a:lnTo>
                <a:lnTo>
                  <a:pt x="101600" y="3371"/>
                </a:lnTo>
                <a:lnTo>
                  <a:pt x="103482" y="6907"/>
                </a:lnTo>
                <a:lnTo>
                  <a:pt x="105963" y="10831"/>
                </a:lnTo>
                <a:lnTo>
                  <a:pt x="108068" y="17007"/>
                </a:lnTo>
                <a:lnTo>
                  <a:pt x="111060" y="21199"/>
                </a:lnTo>
                <a:lnTo>
                  <a:pt x="113339" y="37639"/>
                </a:lnTo>
                <a:lnTo>
                  <a:pt x="110644" y="67126"/>
                </a:lnTo>
                <a:lnTo>
                  <a:pt x="108748" y="92562"/>
                </a:lnTo>
                <a:lnTo>
                  <a:pt x="108186" y="116874"/>
                </a:lnTo>
                <a:lnTo>
                  <a:pt x="103632" y="146010"/>
                </a:lnTo>
                <a:lnTo>
                  <a:pt x="102202" y="170654"/>
                </a:lnTo>
                <a:lnTo>
                  <a:pt x="101779" y="199985"/>
                </a:lnTo>
                <a:lnTo>
                  <a:pt x="101653" y="231018"/>
                </a:lnTo>
                <a:lnTo>
                  <a:pt x="101616" y="262556"/>
                </a:lnTo>
                <a:lnTo>
                  <a:pt x="101607" y="283673"/>
                </a:lnTo>
                <a:lnTo>
                  <a:pt x="101603" y="306699"/>
                </a:lnTo>
                <a:lnTo>
                  <a:pt x="101602" y="330339"/>
                </a:lnTo>
                <a:lnTo>
                  <a:pt x="101600" y="352604"/>
                </a:lnTo>
                <a:lnTo>
                  <a:pt x="101600" y="376141"/>
                </a:lnTo>
                <a:lnTo>
                  <a:pt x="101600" y="400713"/>
                </a:lnTo>
                <a:lnTo>
                  <a:pt x="101600" y="425744"/>
                </a:lnTo>
                <a:lnTo>
                  <a:pt x="101600" y="450981"/>
                </a:lnTo>
                <a:lnTo>
                  <a:pt x="101600" y="476308"/>
                </a:lnTo>
                <a:lnTo>
                  <a:pt x="101600" y="501676"/>
                </a:lnTo>
                <a:lnTo>
                  <a:pt x="101600" y="528943"/>
                </a:lnTo>
                <a:lnTo>
                  <a:pt x="100895" y="556819"/>
                </a:lnTo>
                <a:lnTo>
                  <a:pt x="98227" y="583320"/>
                </a:lnTo>
                <a:lnTo>
                  <a:pt x="96574" y="611090"/>
                </a:lnTo>
                <a:lnTo>
                  <a:pt x="95838" y="639896"/>
                </a:lnTo>
                <a:lnTo>
                  <a:pt x="95511" y="669161"/>
                </a:lnTo>
                <a:lnTo>
                  <a:pt x="93485" y="698631"/>
                </a:lnTo>
                <a:lnTo>
                  <a:pt x="90938" y="728192"/>
                </a:lnTo>
                <a:lnTo>
                  <a:pt x="89806" y="757793"/>
                </a:lnTo>
                <a:lnTo>
                  <a:pt x="87421" y="787412"/>
                </a:lnTo>
                <a:lnTo>
                  <a:pt x="84010" y="817038"/>
                </a:lnTo>
                <a:lnTo>
                  <a:pt x="80141" y="846669"/>
                </a:lnTo>
                <a:lnTo>
                  <a:pt x="76071" y="878182"/>
                </a:lnTo>
                <a:lnTo>
                  <a:pt x="72615" y="909592"/>
                </a:lnTo>
                <a:lnTo>
                  <a:pt x="71080" y="937663"/>
                </a:lnTo>
                <a:lnTo>
                  <a:pt x="70396" y="968013"/>
                </a:lnTo>
                <a:lnTo>
                  <a:pt x="69387" y="999611"/>
                </a:lnTo>
                <a:lnTo>
                  <a:pt x="66587" y="1030118"/>
                </a:lnTo>
                <a:lnTo>
                  <a:pt x="62989" y="1060140"/>
                </a:lnTo>
                <a:lnTo>
                  <a:pt x="59039" y="1089945"/>
                </a:lnTo>
                <a:lnTo>
                  <a:pt x="54932" y="1119655"/>
                </a:lnTo>
                <a:lnTo>
                  <a:pt x="52636" y="1149323"/>
                </a:lnTo>
                <a:lnTo>
                  <a:pt x="51615" y="1178971"/>
                </a:lnTo>
                <a:lnTo>
                  <a:pt x="51162" y="1208611"/>
                </a:lnTo>
                <a:lnTo>
                  <a:pt x="49079" y="1238248"/>
                </a:lnTo>
                <a:lnTo>
                  <a:pt x="46508" y="1267882"/>
                </a:lnTo>
                <a:lnTo>
                  <a:pt x="45365" y="1297516"/>
                </a:lnTo>
                <a:lnTo>
                  <a:pt x="42975" y="1327150"/>
                </a:lnTo>
                <a:lnTo>
                  <a:pt x="40267" y="1356783"/>
                </a:lnTo>
                <a:lnTo>
                  <a:pt x="39064" y="1386417"/>
                </a:lnTo>
                <a:lnTo>
                  <a:pt x="38528" y="1414169"/>
                </a:lnTo>
                <a:lnTo>
                  <a:pt x="37585" y="1441319"/>
                </a:lnTo>
                <a:lnTo>
                  <a:pt x="34813" y="1469849"/>
                </a:lnTo>
                <a:lnTo>
                  <a:pt x="33111" y="1498992"/>
                </a:lnTo>
                <a:lnTo>
                  <a:pt x="32355" y="1527702"/>
                </a:lnTo>
                <a:lnTo>
                  <a:pt x="32017" y="1554573"/>
                </a:lnTo>
                <a:lnTo>
                  <a:pt x="31869" y="1582508"/>
                </a:lnTo>
                <a:lnTo>
                  <a:pt x="31097" y="1610682"/>
                </a:lnTo>
                <a:lnTo>
                  <a:pt x="28402" y="1637314"/>
                </a:lnTo>
                <a:lnTo>
                  <a:pt x="28615" y="1663262"/>
                </a:lnTo>
                <a:lnTo>
                  <a:pt x="30357" y="1688905"/>
                </a:lnTo>
                <a:lnTo>
                  <a:pt x="31131" y="1714413"/>
                </a:lnTo>
                <a:lnTo>
                  <a:pt x="31475" y="1741743"/>
                </a:lnTo>
                <a:lnTo>
                  <a:pt x="31627" y="1768941"/>
                </a:lnTo>
                <a:lnTo>
                  <a:pt x="31695" y="1792789"/>
                </a:lnTo>
                <a:lnTo>
                  <a:pt x="29844" y="1817028"/>
                </a:lnTo>
                <a:lnTo>
                  <a:pt x="27375" y="1841913"/>
                </a:lnTo>
                <a:lnTo>
                  <a:pt x="26278" y="1867083"/>
                </a:lnTo>
                <a:lnTo>
                  <a:pt x="25791" y="1892381"/>
                </a:lnTo>
                <a:lnTo>
                  <a:pt x="25574" y="1917031"/>
                </a:lnTo>
                <a:lnTo>
                  <a:pt x="25478" y="1939745"/>
                </a:lnTo>
                <a:lnTo>
                  <a:pt x="23553" y="1961600"/>
                </a:lnTo>
                <a:lnTo>
                  <a:pt x="21051" y="1983072"/>
                </a:lnTo>
                <a:lnTo>
                  <a:pt x="19939" y="2004375"/>
                </a:lnTo>
                <a:lnTo>
                  <a:pt x="17564" y="2025601"/>
                </a:lnTo>
                <a:lnTo>
                  <a:pt x="14862" y="2046795"/>
                </a:lnTo>
                <a:lnTo>
                  <a:pt x="13661" y="2067974"/>
                </a:lnTo>
                <a:lnTo>
                  <a:pt x="13127" y="2089146"/>
                </a:lnTo>
                <a:lnTo>
                  <a:pt x="12185" y="2110315"/>
                </a:lnTo>
                <a:lnTo>
                  <a:pt x="8391" y="2141361"/>
                </a:lnTo>
                <a:lnTo>
                  <a:pt x="6955" y="2168747"/>
                </a:lnTo>
                <a:lnTo>
                  <a:pt x="6529" y="2194736"/>
                </a:lnTo>
                <a:lnTo>
                  <a:pt x="5698" y="2220310"/>
                </a:lnTo>
                <a:lnTo>
                  <a:pt x="2001" y="2245761"/>
                </a:lnTo>
                <a:lnTo>
                  <a:pt x="593" y="2271177"/>
                </a:lnTo>
                <a:lnTo>
                  <a:pt x="176" y="2296582"/>
                </a:lnTo>
                <a:lnTo>
                  <a:pt x="53" y="2323394"/>
                </a:lnTo>
                <a:lnTo>
                  <a:pt x="24" y="2345659"/>
                </a:lnTo>
                <a:lnTo>
                  <a:pt x="7" y="2371880"/>
                </a:lnTo>
                <a:lnTo>
                  <a:pt x="1" y="2399798"/>
                </a:lnTo>
                <a:lnTo>
                  <a:pt x="0" y="2431402"/>
                </a:lnTo>
                <a:lnTo>
                  <a:pt x="0" y="2455769"/>
                </a:lnTo>
                <a:lnTo>
                  <a:pt x="0" y="2485523"/>
                </a:lnTo>
                <a:lnTo>
                  <a:pt x="0" y="2515247"/>
                </a:lnTo>
                <a:lnTo>
                  <a:pt x="705" y="2529257"/>
                </a:lnTo>
                <a:lnTo>
                  <a:pt x="5026" y="2541432"/>
                </a:lnTo>
                <a:lnTo>
                  <a:pt x="6468" y="2548398"/>
                </a:lnTo>
                <a:lnTo>
                  <a:pt x="12416" y="2558593"/>
                </a:lnTo>
                <a:lnTo>
                  <a:pt x="12674" y="2564477"/>
                </a:lnTo>
                <a:lnTo>
                  <a:pt x="13388" y="2564785"/>
                </a:lnTo>
                <a:lnTo>
                  <a:pt x="16353" y="2565218"/>
                </a:lnTo>
                <a:lnTo>
                  <a:pt x="12700" y="25654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MARTInkShape-53">
            <a:extLst>
              <a:ext uri="{FF2B5EF4-FFF2-40B4-BE49-F238E27FC236}">
                <a16:creationId xmlns:a16="http://schemas.microsoft.com/office/drawing/2014/main" id="{17308D57-37D9-B0F1-26A4-24E487587B7F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10306050" y="254000"/>
            <a:ext cx="82517" cy="2780282"/>
          </a:xfrm>
          <a:custGeom>
            <a:avLst/>
            <a:gdLst/>
            <a:ahLst/>
            <a:cxnLst/>
            <a:rect l="0" t="0" r="0" b="0"/>
            <a:pathLst>
              <a:path w="82517" h="2780282">
                <a:moveTo>
                  <a:pt x="63500" y="0"/>
                </a:moveTo>
                <a:lnTo>
                  <a:pt x="63500" y="0"/>
                </a:lnTo>
                <a:lnTo>
                  <a:pt x="63500" y="3371"/>
                </a:lnTo>
                <a:lnTo>
                  <a:pt x="65382" y="6907"/>
                </a:lnTo>
                <a:lnTo>
                  <a:pt x="67865" y="10831"/>
                </a:lnTo>
                <a:lnTo>
                  <a:pt x="68967" y="14927"/>
                </a:lnTo>
                <a:lnTo>
                  <a:pt x="69676" y="44289"/>
                </a:lnTo>
                <a:lnTo>
                  <a:pt x="69800" y="75917"/>
                </a:lnTo>
                <a:lnTo>
                  <a:pt x="69835" y="102457"/>
                </a:lnTo>
                <a:lnTo>
                  <a:pt x="69844" y="126910"/>
                </a:lnTo>
                <a:lnTo>
                  <a:pt x="73220" y="154961"/>
                </a:lnTo>
                <a:lnTo>
                  <a:pt x="75317" y="180048"/>
                </a:lnTo>
                <a:lnTo>
                  <a:pt x="75939" y="205356"/>
                </a:lnTo>
                <a:lnTo>
                  <a:pt x="76122" y="234099"/>
                </a:lnTo>
                <a:lnTo>
                  <a:pt x="76178" y="261587"/>
                </a:lnTo>
                <a:lnTo>
                  <a:pt x="79564" y="290977"/>
                </a:lnTo>
                <a:lnTo>
                  <a:pt x="81666" y="322028"/>
                </a:lnTo>
                <a:lnTo>
                  <a:pt x="82286" y="353571"/>
                </a:lnTo>
                <a:lnTo>
                  <a:pt x="82472" y="385259"/>
                </a:lnTo>
                <a:lnTo>
                  <a:pt x="82516" y="408293"/>
                </a:lnTo>
                <a:lnTo>
                  <a:pt x="81830" y="432641"/>
                </a:lnTo>
                <a:lnTo>
                  <a:pt x="79173" y="457574"/>
                </a:lnTo>
                <a:lnTo>
                  <a:pt x="77522" y="480885"/>
                </a:lnTo>
                <a:lnTo>
                  <a:pt x="76788" y="503710"/>
                </a:lnTo>
                <a:lnTo>
                  <a:pt x="76461" y="527965"/>
                </a:lnTo>
                <a:lnTo>
                  <a:pt x="74435" y="550975"/>
                </a:lnTo>
                <a:lnTo>
                  <a:pt x="71888" y="573667"/>
                </a:lnTo>
                <a:lnTo>
                  <a:pt x="70756" y="597863"/>
                </a:lnTo>
                <a:lnTo>
                  <a:pt x="70253" y="622728"/>
                </a:lnTo>
                <a:lnTo>
                  <a:pt x="70030" y="647890"/>
                </a:lnTo>
                <a:lnTo>
                  <a:pt x="69930" y="673184"/>
                </a:lnTo>
                <a:lnTo>
                  <a:pt x="69885" y="696656"/>
                </a:lnTo>
                <a:lnTo>
                  <a:pt x="69159" y="720258"/>
                </a:lnTo>
                <a:lnTo>
                  <a:pt x="66486" y="747211"/>
                </a:lnTo>
                <a:lnTo>
                  <a:pt x="64827" y="773772"/>
                </a:lnTo>
                <a:lnTo>
                  <a:pt x="63385" y="799687"/>
                </a:lnTo>
                <a:lnTo>
                  <a:pt x="60390" y="825317"/>
                </a:lnTo>
                <a:lnTo>
                  <a:pt x="56710" y="850819"/>
                </a:lnTo>
                <a:lnTo>
                  <a:pt x="53426" y="876969"/>
                </a:lnTo>
                <a:lnTo>
                  <a:pt x="51967" y="905055"/>
                </a:lnTo>
                <a:lnTo>
                  <a:pt x="49438" y="932119"/>
                </a:lnTo>
                <a:lnTo>
                  <a:pt x="46667" y="958964"/>
                </a:lnTo>
                <a:lnTo>
                  <a:pt x="45436" y="987358"/>
                </a:lnTo>
                <a:lnTo>
                  <a:pt x="43007" y="1014559"/>
                </a:lnTo>
                <a:lnTo>
                  <a:pt x="40280" y="1040760"/>
                </a:lnTo>
                <a:lnTo>
                  <a:pt x="39068" y="1066516"/>
                </a:lnTo>
                <a:lnTo>
                  <a:pt x="36650" y="1092074"/>
                </a:lnTo>
                <a:lnTo>
                  <a:pt x="33223" y="1118249"/>
                </a:lnTo>
                <a:lnTo>
                  <a:pt x="29347" y="1146346"/>
                </a:lnTo>
                <a:lnTo>
                  <a:pt x="27154" y="1175296"/>
                </a:lnTo>
                <a:lnTo>
                  <a:pt x="25474" y="1203921"/>
                </a:lnTo>
                <a:lnTo>
                  <a:pt x="22376" y="1230754"/>
                </a:lnTo>
                <a:lnTo>
                  <a:pt x="18647" y="1256790"/>
                </a:lnTo>
                <a:lnTo>
                  <a:pt x="15344" y="1283179"/>
                </a:lnTo>
                <a:lnTo>
                  <a:pt x="13875" y="1311370"/>
                </a:lnTo>
                <a:lnTo>
                  <a:pt x="13224" y="1340363"/>
                </a:lnTo>
                <a:lnTo>
                  <a:pt x="12226" y="1369006"/>
                </a:lnTo>
                <a:lnTo>
                  <a:pt x="9433" y="1395847"/>
                </a:lnTo>
                <a:lnTo>
                  <a:pt x="7720" y="1423769"/>
                </a:lnTo>
                <a:lnTo>
                  <a:pt x="6958" y="1451936"/>
                </a:lnTo>
                <a:lnTo>
                  <a:pt x="6620" y="1478566"/>
                </a:lnTo>
                <a:lnTo>
                  <a:pt x="4589" y="1504513"/>
                </a:lnTo>
                <a:lnTo>
                  <a:pt x="2039" y="1530861"/>
                </a:lnTo>
                <a:lnTo>
                  <a:pt x="905" y="1559034"/>
                </a:lnTo>
                <a:lnTo>
                  <a:pt x="402" y="1586137"/>
                </a:lnTo>
                <a:lnTo>
                  <a:pt x="179" y="1612294"/>
                </a:lnTo>
                <a:lnTo>
                  <a:pt x="78" y="1638031"/>
                </a:lnTo>
                <a:lnTo>
                  <a:pt x="35" y="1665462"/>
                </a:lnTo>
                <a:lnTo>
                  <a:pt x="16" y="1693411"/>
                </a:lnTo>
                <a:lnTo>
                  <a:pt x="7" y="1719944"/>
                </a:lnTo>
                <a:lnTo>
                  <a:pt x="3" y="1745847"/>
                </a:lnTo>
                <a:lnTo>
                  <a:pt x="1" y="1772177"/>
                </a:lnTo>
                <a:lnTo>
                  <a:pt x="0" y="1800342"/>
                </a:lnTo>
                <a:lnTo>
                  <a:pt x="1882" y="1827441"/>
                </a:lnTo>
                <a:lnTo>
                  <a:pt x="4363" y="1853596"/>
                </a:lnTo>
                <a:lnTo>
                  <a:pt x="5469" y="1879332"/>
                </a:lnTo>
                <a:lnTo>
                  <a:pt x="5957" y="1904881"/>
                </a:lnTo>
                <a:lnTo>
                  <a:pt x="6176" y="1930347"/>
                </a:lnTo>
                <a:lnTo>
                  <a:pt x="6272" y="1955777"/>
                </a:lnTo>
                <a:lnTo>
                  <a:pt x="6316" y="1979308"/>
                </a:lnTo>
                <a:lnTo>
                  <a:pt x="7041" y="2002231"/>
                </a:lnTo>
                <a:lnTo>
                  <a:pt x="9714" y="2026531"/>
                </a:lnTo>
                <a:lnTo>
                  <a:pt x="11373" y="2051441"/>
                </a:lnTo>
                <a:lnTo>
                  <a:pt x="12110" y="2075918"/>
                </a:lnTo>
                <a:lnTo>
                  <a:pt x="12437" y="2098556"/>
                </a:lnTo>
                <a:lnTo>
                  <a:pt x="12585" y="2122259"/>
                </a:lnTo>
                <a:lnTo>
                  <a:pt x="12650" y="2146904"/>
                </a:lnTo>
                <a:lnTo>
                  <a:pt x="12678" y="2171968"/>
                </a:lnTo>
                <a:lnTo>
                  <a:pt x="12691" y="2195338"/>
                </a:lnTo>
                <a:lnTo>
                  <a:pt x="12696" y="2218189"/>
                </a:lnTo>
                <a:lnTo>
                  <a:pt x="12698" y="2242456"/>
                </a:lnTo>
                <a:lnTo>
                  <a:pt x="14581" y="2265472"/>
                </a:lnTo>
                <a:lnTo>
                  <a:pt x="17063" y="2287459"/>
                </a:lnTo>
                <a:lnTo>
                  <a:pt x="18167" y="2308991"/>
                </a:lnTo>
                <a:lnTo>
                  <a:pt x="18659" y="2330320"/>
                </a:lnTo>
                <a:lnTo>
                  <a:pt x="19581" y="2351559"/>
                </a:lnTo>
                <a:lnTo>
                  <a:pt x="23362" y="2382644"/>
                </a:lnTo>
                <a:lnTo>
                  <a:pt x="24796" y="2410747"/>
                </a:lnTo>
                <a:lnTo>
                  <a:pt x="25220" y="2441104"/>
                </a:lnTo>
                <a:lnTo>
                  <a:pt x="25347" y="2471735"/>
                </a:lnTo>
                <a:lnTo>
                  <a:pt x="25384" y="2499704"/>
                </a:lnTo>
                <a:lnTo>
                  <a:pt x="25395" y="2529315"/>
                </a:lnTo>
                <a:lnTo>
                  <a:pt x="25398" y="2556982"/>
                </a:lnTo>
                <a:lnTo>
                  <a:pt x="25400" y="2586503"/>
                </a:lnTo>
                <a:lnTo>
                  <a:pt x="24695" y="2613437"/>
                </a:lnTo>
                <a:lnTo>
                  <a:pt x="21037" y="2638586"/>
                </a:lnTo>
                <a:lnTo>
                  <a:pt x="21323" y="2668286"/>
                </a:lnTo>
                <a:lnTo>
                  <a:pt x="24193" y="2692781"/>
                </a:lnTo>
                <a:lnTo>
                  <a:pt x="25161" y="2722971"/>
                </a:lnTo>
                <a:lnTo>
                  <a:pt x="25329" y="2752964"/>
                </a:lnTo>
                <a:lnTo>
                  <a:pt x="22008" y="2778548"/>
                </a:lnTo>
                <a:lnTo>
                  <a:pt x="21884" y="2780281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SMARTInkShape-54">
            <a:extLst>
              <a:ext uri="{FF2B5EF4-FFF2-40B4-BE49-F238E27FC236}">
                <a16:creationId xmlns:a16="http://schemas.microsoft.com/office/drawing/2014/main" id="{D17A3381-C720-28BB-27A5-4048812855A6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877050" y="857328"/>
            <a:ext cx="3479801" cy="126870"/>
          </a:xfrm>
          <a:custGeom>
            <a:avLst/>
            <a:gdLst/>
            <a:ahLst/>
            <a:cxnLst/>
            <a:rect l="0" t="0" r="0" b="0"/>
            <a:pathLst>
              <a:path w="3479801" h="126870">
                <a:moveTo>
                  <a:pt x="0" y="38022"/>
                </a:moveTo>
                <a:lnTo>
                  <a:pt x="0" y="38022"/>
                </a:lnTo>
                <a:lnTo>
                  <a:pt x="30444" y="38022"/>
                </a:lnTo>
                <a:lnTo>
                  <a:pt x="61988" y="38022"/>
                </a:lnTo>
                <a:lnTo>
                  <a:pt x="92215" y="38022"/>
                </a:lnTo>
                <a:lnTo>
                  <a:pt x="121240" y="38022"/>
                </a:lnTo>
                <a:lnTo>
                  <a:pt x="151967" y="38022"/>
                </a:lnTo>
                <a:lnTo>
                  <a:pt x="176182" y="38022"/>
                </a:lnTo>
                <a:lnTo>
                  <a:pt x="201937" y="37316"/>
                </a:lnTo>
                <a:lnTo>
                  <a:pt x="230891" y="33658"/>
                </a:lnTo>
                <a:lnTo>
                  <a:pt x="258363" y="32260"/>
                </a:lnTo>
                <a:lnTo>
                  <a:pt x="288533" y="31141"/>
                </a:lnTo>
                <a:lnTo>
                  <a:pt x="319814" y="27360"/>
                </a:lnTo>
                <a:lnTo>
                  <a:pt x="340871" y="26228"/>
                </a:lnTo>
                <a:lnTo>
                  <a:pt x="363871" y="25724"/>
                </a:lnTo>
                <a:lnTo>
                  <a:pt x="388203" y="24795"/>
                </a:lnTo>
                <a:lnTo>
                  <a:pt x="413129" y="22031"/>
                </a:lnTo>
                <a:lnTo>
                  <a:pt x="438318" y="20331"/>
                </a:lnTo>
                <a:lnTo>
                  <a:pt x="463624" y="19576"/>
                </a:lnTo>
                <a:lnTo>
                  <a:pt x="488983" y="19241"/>
                </a:lnTo>
                <a:lnTo>
                  <a:pt x="516246" y="19091"/>
                </a:lnTo>
                <a:lnTo>
                  <a:pt x="544826" y="18319"/>
                </a:lnTo>
                <a:lnTo>
                  <a:pt x="573991" y="15625"/>
                </a:lnTo>
                <a:lnTo>
                  <a:pt x="603417" y="13956"/>
                </a:lnTo>
                <a:lnTo>
                  <a:pt x="632957" y="13215"/>
                </a:lnTo>
                <a:lnTo>
                  <a:pt x="662549" y="12886"/>
                </a:lnTo>
                <a:lnTo>
                  <a:pt x="692165" y="12739"/>
                </a:lnTo>
                <a:lnTo>
                  <a:pt x="721789" y="12674"/>
                </a:lnTo>
                <a:lnTo>
                  <a:pt x="751419" y="12645"/>
                </a:lnTo>
                <a:lnTo>
                  <a:pt x="781052" y="10751"/>
                </a:lnTo>
                <a:lnTo>
                  <a:pt x="810684" y="8263"/>
                </a:lnTo>
                <a:lnTo>
                  <a:pt x="840317" y="7157"/>
                </a:lnTo>
                <a:lnTo>
                  <a:pt x="871832" y="6665"/>
                </a:lnTo>
                <a:lnTo>
                  <a:pt x="888138" y="6534"/>
                </a:lnTo>
                <a:lnTo>
                  <a:pt x="904653" y="6447"/>
                </a:lnTo>
                <a:lnTo>
                  <a:pt x="921307" y="6388"/>
                </a:lnTo>
                <a:lnTo>
                  <a:pt x="938054" y="6350"/>
                </a:lnTo>
                <a:lnTo>
                  <a:pt x="954159" y="6324"/>
                </a:lnTo>
                <a:lnTo>
                  <a:pt x="985222" y="6295"/>
                </a:lnTo>
                <a:lnTo>
                  <a:pt x="1001126" y="6287"/>
                </a:lnTo>
                <a:lnTo>
                  <a:pt x="1017373" y="6282"/>
                </a:lnTo>
                <a:lnTo>
                  <a:pt x="1033849" y="6279"/>
                </a:lnTo>
                <a:lnTo>
                  <a:pt x="1050477" y="6277"/>
                </a:lnTo>
                <a:lnTo>
                  <a:pt x="1067206" y="6275"/>
                </a:lnTo>
                <a:lnTo>
                  <a:pt x="1084004" y="6274"/>
                </a:lnTo>
                <a:lnTo>
                  <a:pt x="1100848" y="6273"/>
                </a:lnTo>
                <a:lnTo>
                  <a:pt x="1117721" y="6273"/>
                </a:lnTo>
                <a:lnTo>
                  <a:pt x="1134614" y="6273"/>
                </a:lnTo>
                <a:lnTo>
                  <a:pt x="1151520" y="5567"/>
                </a:lnTo>
                <a:lnTo>
                  <a:pt x="1168436" y="4391"/>
                </a:lnTo>
                <a:lnTo>
                  <a:pt x="1185357" y="2901"/>
                </a:lnTo>
                <a:lnTo>
                  <a:pt x="1201577" y="1908"/>
                </a:lnTo>
                <a:lnTo>
                  <a:pt x="1232769" y="805"/>
                </a:lnTo>
                <a:lnTo>
                  <a:pt x="1248708" y="511"/>
                </a:lnTo>
                <a:lnTo>
                  <a:pt x="1264977" y="314"/>
                </a:lnTo>
                <a:lnTo>
                  <a:pt x="1281468" y="184"/>
                </a:lnTo>
                <a:lnTo>
                  <a:pt x="1298107" y="96"/>
                </a:lnTo>
                <a:lnTo>
                  <a:pt x="1314844" y="38"/>
                </a:lnTo>
                <a:lnTo>
                  <a:pt x="1331646" y="0"/>
                </a:lnTo>
                <a:lnTo>
                  <a:pt x="1347786" y="679"/>
                </a:lnTo>
                <a:lnTo>
                  <a:pt x="1378891" y="3316"/>
                </a:lnTo>
                <a:lnTo>
                  <a:pt x="1395510" y="4301"/>
                </a:lnTo>
                <a:lnTo>
                  <a:pt x="1412940" y="4958"/>
                </a:lnTo>
                <a:lnTo>
                  <a:pt x="1430911" y="5396"/>
                </a:lnTo>
                <a:lnTo>
                  <a:pt x="1448535" y="5688"/>
                </a:lnTo>
                <a:lnTo>
                  <a:pt x="1465929" y="5883"/>
                </a:lnTo>
                <a:lnTo>
                  <a:pt x="1483170" y="6013"/>
                </a:lnTo>
                <a:lnTo>
                  <a:pt x="1500308" y="6099"/>
                </a:lnTo>
                <a:lnTo>
                  <a:pt x="1517377" y="6157"/>
                </a:lnTo>
                <a:lnTo>
                  <a:pt x="1534402" y="6195"/>
                </a:lnTo>
                <a:lnTo>
                  <a:pt x="1551395" y="6221"/>
                </a:lnTo>
                <a:lnTo>
                  <a:pt x="1568369" y="6238"/>
                </a:lnTo>
                <a:lnTo>
                  <a:pt x="1585330" y="6249"/>
                </a:lnTo>
                <a:lnTo>
                  <a:pt x="1602281" y="6257"/>
                </a:lnTo>
                <a:lnTo>
                  <a:pt x="1619227" y="6262"/>
                </a:lnTo>
                <a:lnTo>
                  <a:pt x="1636168" y="6265"/>
                </a:lnTo>
                <a:lnTo>
                  <a:pt x="1653106" y="6973"/>
                </a:lnTo>
                <a:lnTo>
                  <a:pt x="1670044" y="8151"/>
                </a:lnTo>
                <a:lnTo>
                  <a:pt x="1686980" y="9641"/>
                </a:lnTo>
                <a:lnTo>
                  <a:pt x="1703915" y="10635"/>
                </a:lnTo>
                <a:lnTo>
                  <a:pt x="1720848" y="11297"/>
                </a:lnTo>
                <a:lnTo>
                  <a:pt x="1737782" y="11739"/>
                </a:lnTo>
                <a:lnTo>
                  <a:pt x="1754011" y="12033"/>
                </a:lnTo>
                <a:lnTo>
                  <a:pt x="1785212" y="12360"/>
                </a:lnTo>
                <a:lnTo>
                  <a:pt x="1801152" y="13153"/>
                </a:lnTo>
                <a:lnTo>
                  <a:pt x="1817424" y="14387"/>
                </a:lnTo>
                <a:lnTo>
                  <a:pt x="1833915" y="15915"/>
                </a:lnTo>
                <a:lnTo>
                  <a:pt x="1850554" y="16934"/>
                </a:lnTo>
                <a:lnTo>
                  <a:pt x="1867293" y="17614"/>
                </a:lnTo>
                <a:lnTo>
                  <a:pt x="1884094" y="18066"/>
                </a:lnTo>
                <a:lnTo>
                  <a:pt x="1900235" y="18368"/>
                </a:lnTo>
                <a:lnTo>
                  <a:pt x="1931339" y="18704"/>
                </a:lnTo>
                <a:lnTo>
                  <a:pt x="1947254" y="18793"/>
                </a:lnTo>
                <a:lnTo>
                  <a:pt x="1963509" y="18853"/>
                </a:lnTo>
                <a:lnTo>
                  <a:pt x="1979988" y="18893"/>
                </a:lnTo>
                <a:lnTo>
                  <a:pt x="1996620" y="19625"/>
                </a:lnTo>
                <a:lnTo>
                  <a:pt x="2013352" y="20818"/>
                </a:lnTo>
                <a:lnTo>
                  <a:pt x="2030151" y="22319"/>
                </a:lnTo>
                <a:lnTo>
                  <a:pt x="2046290" y="23320"/>
                </a:lnTo>
                <a:lnTo>
                  <a:pt x="2077392" y="24432"/>
                </a:lnTo>
                <a:lnTo>
                  <a:pt x="2107677" y="26808"/>
                </a:lnTo>
                <a:lnTo>
                  <a:pt x="2137601" y="29510"/>
                </a:lnTo>
                <a:lnTo>
                  <a:pt x="2167363" y="30711"/>
                </a:lnTo>
                <a:lnTo>
                  <a:pt x="2197054" y="31245"/>
                </a:lnTo>
                <a:lnTo>
                  <a:pt x="2226713" y="32188"/>
                </a:lnTo>
                <a:lnTo>
                  <a:pt x="2256358" y="34959"/>
                </a:lnTo>
                <a:lnTo>
                  <a:pt x="2284114" y="36660"/>
                </a:lnTo>
                <a:lnTo>
                  <a:pt x="2311267" y="37417"/>
                </a:lnTo>
                <a:lnTo>
                  <a:pt x="2339798" y="37753"/>
                </a:lnTo>
                <a:lnTo>
                  <a:pt x="2367059" y="39784"/>
                </a:lnTo>
                <a:lnTo>
                  <a:pt x="2393289" y="42333"/>
                </a:lnTo>
                <a:lnTo>
                  <a:pt x="2419056" y="43466"/>
                </a:lnTo>
                <a:lnTo>
                  <a:pt x="2444619" y="45851"/>
                </a:lnTo>
                <a:lnTo>
                  <a:pt x="2470797" y="48557"/>
                </a:lnTo>
                <a:lnTo>
                  <a:pt x="2498895" y="49760"/>
                </a:lnTo>
                <a:lnTo>
                  <a:pt x="2524082" y="50294"/>
                </a:lnTo>
                <a:lnTo>
                  <a:pt x="2547742" y="51237"/>
                </a:lnTo>
                <a:lnTo>
                  <a:pt x="2572368" y="54008"/>
                </a:lnTo>
                <a:lnTo>
                  <a:pt x="2597425" y="55710"/>
                </a:lnTo>
                <a:lnTo>
                  <a:pt x="2622672" y="57172"/>
                </a:lnTo>
                <a:lnTo>
                  <a:pt x="2648005" y="60174"/>
                </a:lnTo>
                <a:lnTo>
                  <a:pt x="2671493" y="61978"/>
                </a:lnTo>
                <a:lnTo>
                  <a:pt x="2694397" y="63486"/>
                </a:lnTo>
                <a:lnTo>
                  <a:pt x="2718688" y="66508"/>
                </a:lnTo>
                <a:lnTo>
                  <a:pt x="2741714" y="68321"/>
                </a:lnTo>
                <a:lnTo>
                  <a:pt x="2763705" y="69833"/>
                </a:lnTo>
                <a:lnTo>
                  <a:pt x="2785240" y="72856"/>
                </a:lnTo>
                <a:lnTo>
                  <a:pt x="2806569" y="74671"/>
                </a:lnTo>
                <a:lnTo>
                  <a:pt x="2827809" y="76182"/>
                </a:lnTo>
                <a:lnTo>
                  <a:pt x="2858893" y="80295"/>
                </a:lnTo>
                <a:lnTo>
                  <a:pt x="2886997" y="82532"/>
                </a:lnTo>
                <a:lnTo>
                  <a:pt x="2916648" y="86645"/>
                </a:lnTo>
                <a:lnTo>
                  <a:pt x="2943620" y="88882"/>
                </a:lnTo>
                <a:lnTo>
                  <a:pt x="2970193" y="92995"/>
                </a:lnTo>
                <a:lnTo>
                  <a:pt x="2999389" y="95232"/>
                </a:lnTo>
                <a:lnTo>
                  <a:pt x="3026228" y="99345"/>
                </a:lnTo>
                <a:lnTo>
                  <a:pt x="3052055" y="101582"/>
                </a:lnTo>
                <a:lnTo>
                  <a:pt x="3078287" y="105695"/>
                </a:lnTo>
                <a:lnTo>
                  <a:pt x="3097914" y="106904"/>
                </a:lnTo>
                <a:lnTo>
                  <a:pt x="3124042" y="107442"/>
                </a:lnTo>
                <a:lnTo>
                  <a:pt x="3150942" y="108387"/>
                </a:lnTo>
                <a:lnTo>
                  <a:pt x="3178690" y="112179"/>
                </a:lnTo>
                <a:lnTo>
                  <a:pt x="3204473" y="113617"/>
                </a:lnTo>
                <a:lnTo>
                  <a:pt x="3229280" y="114748"/>
                </a:lnTo>
                <a:lnTo>
                  <a:pt x="3252467" y="118533"/>
                </a:lnTo>
                <a:lnTo>
                  <a:pt x="3283090" y="119968"/>
                </a:lnTo>
                <a:lnTo>
                  <a:pt x="3313473" y="122334"/>
                </a:lnTo>
                <a:lnTo>
                  <a:pt x="3339858" y="126016"/>
                </a:lnTo>
                <a:lnTo>
                  <a:pt x="3365819" y="126654"/>
                </a:lnTo>
                <a:lnTo>
                  <a:pt x="3395353" y="126869"/>
                </a:lnTo>
                <a:lnTo>
                  <a:pt x="3426748" y="123544"/>
                </a:lnTo>
                <a:lnTo>
                  <a:pt x="3458077" y="120688"/>
                </a:lnTo>
                <a:lnTo>
                  <a:pt x="3464502" y="119918"/>
                </a:lnTo>
                <a:lnTo>
                  <a:pt x="3479800" y="114222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SMARTInkShape-55">
            <a:extLst>
              <a:ext uri="{FF2B5EF4-FFF2-40B4-BE49-F238E27FC236}">
                <a16:creationId xmlns:a16="http://schemas.microsoft.com/office/drawing/2014/main" id="{8F152C0F-0390-ABF9-E5A2-D861F3B0F3F8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934200" y="1879600"/>
            <a:ext cx="3416301" cy="170545"/>
          </a:xfrm>
          <a:custGeom>
            <a:avLst/>
            <a:gdLst/>
            <a:ahLst/>
            <a:cxnLst/>
            <a:rect l="0" t="0" r="0" b="0"/>
            <a:pathLst>
              <a:path w="3416301" h="170545">
                <a:moveTo>
                  <a:pt x="0" y="0"/>
                </a:moveTo>
                <a:lnTo>
                  <a:pt x="0" y="0"/>
                </a:lnTo>
                <a:lnTo>
                  <a:pt x="27790" y="0"/>
                </a:lnTo>
                <a:lnTo>
                  <a:pt x="50215" y="0"/>
                </a:lnTo>
                <a:lnTo>
                  <a:pt x="74530" y="0"/>
                </a:lnTo>
                <a:lnTo>
                  <a:pt x="103379" y="706"/>
                </a:lnTo>
                <a:lnTo>
                  <a:pt x="134328" y="5026"/>
                </a:lnTo>
                <a:lnTo>
                  <a:pt x="160921" y="5958"/>
                </a:lnTo>
                <a:lnTo>
                  <a:pt x="189262" y="8115"/>
                </a:lnTo>
                <a:lnTo>
                  <a:pt x="215533" y="11342"/>
                </a:lnTo>
                <a:lnTo>
                  <a:pt x="243073" y="12298"/>
                </a:lnTo>
                <a:lnTo>
                  <a:pt x="273575" y="14462"/>
                </a:lnTo>
                <a:lnTo>
                  <a:pt x="304955" y="17691"/>
                </a:lnTo>
                <a:lnTo>
                  <a:pt x="336596" y="18647"/>
                </a:lnTo>
                <a:lnTo>
                  <a:pt x="358442" y="18871"/>
                </a:lnTo>
                <a:lnTo>
                  <a:pt x="382263" y="18971"/>
                </a:lnTo>
                <a:lnTo>
                  <a:pt x="406961" y="19015"/>
                </a:lnTo>
                <a:lnTo>
                  <a:pt x="432050" y="19034"/>
                </a:lnTo>
                <a:lnTo>
                  <a:pt x="457311" y="19043"/>
                </a:lnTo>
                <a:lnTo>
                  <a:pt x="482649" y="19047"/>
                </a:lnTo>
                <a:lnTo>
                  <a:pt x="508728" y="19049"/>
                </a:lnTo>
                <a:lnTo>
                  <a:pt x="536780" y="19049"/>
                </a:lnTo>
                <a:lnTo>
                  <a:pt x="563831" y="17168"/>
                </a:lnTo>
                <a:lnTo>
                  <a:pt x="590669" y="14686"/>
                </a:lnTo>
                <a:lnTo>
                  <a:pt x="619060" y="13583"/>
                </a:lnTo>
                <a:lnTo>
                  <a:pt x="648142" y="14974"/>
                </a:lnTo>
                <a:lnTo>
                  <a:pt x="677529" y="17238"/>
                </a:lnTo>
                <a:lnTo>
                  <a:pt x="707054" y="18245"/>
                </a:lnTo>
                <a:lnTo>
                  <a:pt x="736640" y="18692"/>
                </a:lnTo>
                <a:lnTo>
                  <a:pt x="766250" y="18891"/>
                </a:lnTo>
                <a:lnTo>
                  <a:pt x="795874" y="18979"/>
                </a:lnTo>
                <a:lnTo>
                  <a:pt x="825503" y="19018"/>
                </a:lnTo>
                <a:lnTo>
                  <a:pt x="855135" y="19036"/>
                </a:lnTo>
                <a:lnTo>
                  <a:pt x="884767" y="19044"/>
                </a:lnTo>
                <a:lnTo>
                  <a:pt x="916282" y="19047"/>
                </a:lnTo>
                <a:lnTo>
                  <a:pt x="932588" y="19048"/>
                </a:lnTo>
                <a:lnTo>
                  <a:pt x="949103" y="19754"/>
                </a:lnTo>
                <a:lnTo>
                  <a:pt x="965757" y="20931"/>
                </a:lnTo>
                <a:lnTo>
                  <a:pt x="982504" y="22421"/>
                </a:lnTo>
                <a:lnTo>
                  <a:pt x="999314" y="23414"/>
                </a:lnTo>
                <a:lnTo>
                  <a:pt x="1016164" y="24076"/>
                </a:lnTo>
                <a:lnTo>
                  <a:pt x="1033044" y="24517"/>
                </a:lnTo>
                <a:lnTo>
                  <a:pt x="1049234" y="24811"/>
                </a:lnTo>
                <a:lnTo>
                  <a:pt x="1080395" y="25138"/>
                </a:lnTo>
                <a:lnTo>
                  <a:pt x="1096325" y="25226"/>
                </a:lnTo>
                <a:lnTo>
                  <a:pt x="1112589" y="25284"/>
                </a:lnTo>
                <a:lnTo>
                  <a:pt x="1129076" y="25322"/>
                </a:lnTo>
                <a:lnTo>
                  <a:pt x="1145712" y="26054"/>
                </a:lnTo>
                <a:lnTo>
                  <a:pt x="1162447" y="27247"/>
                </a:lnTo>
                <a:lnTo>
                  <a:pt x="1179248" y="28748"/>
                </a:lnTo>
                <a:lnTo>
                  <a:pt x="1195388" y="29749"/>
                </a:lnTo>
                <a:lnTo>
                  <a:pt x="1226491" y="30861"/>
                </a:lnTo>
                <a:lnTo>
                  <a:pt x="1242405" y="31157"/>
                </a:lnTo>
                <a:lnTo>
                  <a:pt x="1258659" y="31355"/>
                </a:lnTo>
                <a:lnTo>
                  <a:pt x="1275139" y="31486"/>
                </a:lnTo>
                <a:lnTo>
                  <a:pt x="1291771" y="31574"/>
                </a:lnTo>
                <a:lnTo>
                  <a:pt x="1308502" y="31633"/>
                </a:lnTo>
                <a:lnTo>
                  <a:pt x="1325301" y="31672"/>
                </a:lnTo>
                <a:lnTo>
                  <a:pt x="1342145" y="32403"/>
                </a:lnTo>
                <a:lnTo>
                  <a:pt x="1359019" y="33597"/>
                </a:lnTo>
                <a:lnTo>
                  <a:pt x="1375912" y="35098"/>
                </a:lnTo>
                <a:lnTo>
                  <a:pt x="1392820" y="36099"/>
                </a:lnTo>
                <a:lnTo>
                  <a:pt x="1409735" y="36766"/>
                </a:lnTo>
                <a:lnTo>
                  <a:pt x="1426657" y="37211"/>
                </a:lnTo>
                <a:lnTo>
                  <a:pt x="1443582" y="37507"/>
                </a:lnTo>
                <a:lnTo>
                  <a:pt x="1460510" y="37705"/>
                </a:lnTo>
                <a:lnTo>
                  <a:pt x="1477441" y="37836"/>
                </a:lnTo>
                <a:lnTo>
                  <a:pt x="1494372" y="38630"/>
                </a:lnTo>
                <a:lnTo>
                  <a:pt x="1511303" y="39864"/>
                </a:lnTo>
                <a:lnTo>
                  <a:pt x="1528235" y="41393"/>
                </a:lnTo>
                <a:lnTo>
                  <a:pt x="1545168" y="42412"/>
                </a:lnTo>
                <a:lnTo>
                  <a:pt x="1562101" y="43091"/>
                </a:lnTo>
                <a:lnTo>
                  <a:pt x="1579033" y="43544"/>
                </a:lnTo>
                <a:lnTo>
                  <a:pt x="1595967" y="44552"/>
                </a:lnTo>
                <a:lnTo>
                  <a:pt x="1612900" y="45929"/>
                </a:lnTo>
                <a:lnTo>
                  <a:pt x="1629833" y="47552"/>
                </a:lnTo>
                <a:lnTo>
                  <a:pt x="1646767" y="48635"/>
                </a:lnTo>
                <a:lnTo>
                  <a:pt x="1663700" y="49357"/>
                </a:lnTo>
                <a:lnTo>
                  <a:pt x="1680633" y="49838"/>
                </a:lnTo>
                <a:lnTo>
                  <a:pt x="1697567" y="50158"/>
                </a:lnTo>
                <a:lnTo>
                  <a:pt x="1714500" y="50372"/>
                </a:lnTo>
                <a:lnTo>
                  <a:pt x="1731433" y="50515"/>
                </a:lnTo>
                <a:lnTo>
                  <a:pt x="1748367" y="50610"/>
                </a:lnTo>
                <a:lnTo>
                  <a:pt x="1765300" y="50673"/>
                </a:lnTo>
                <a:lnTo>
                  <a:pt x="1782233" y="50716"/>
                </a:lnTo>
                <a:lnTo>
                  <a:pt x="1798461" y="51449"/>
                </a:lnTo>
                <a:lnTo>
                  <a:pt x="1829662" y="54146"/>
                </a:lnTo>
                <a:lnTo>
                  <a:pt x="1859993" y="55815"/>
                </a:lnTo>
                <a:lnTo>
                  <a:pt x="1889935" y="57262"/>
                </a:lnTo>
                <a:lnTo>
                  <a:pt x="1919706" y="60257"/>
                </a:lnTo>
                <a:lnTo>
                  <a:pt x="1949401" y="62059"/>
                </a:lnTo>
                <a:lnTo>
                  <a:pt x="1978356" y="62859"/>
                </a:lnTo>
                <a:lnTo>
                  <a:pt x="2005336" y="63215"/>
                </a:lnTo>
                <a:lnTo>
                  <a:pt x="2033320" y="65255"/>
                </a:lnTo>
                <a:lnTo>
                  <a:pt x="2061514" y="67808"/>
                </a:lnTo>
                <a:lnTo>
                  <a:pt x="2088155" y="68942"/>
                </a:lnTo>
                <a:lnTo>
                  <a:pt x="2114107" y="69447"/>
                </a:lnTo>
                <a:lnTo>
                  <a:pt x="2139754" y="69671"/>
                </a:lnTo>
                <a:lnTo>
                  <a:pt x="2165262" y="69770"/>
                </a:lnTo>
                <a:lnTo>
                  <a:pt x="2190710" y="71696"/>
                </a:lnTo>
                <a:lnTo>
                  <a:pt x="2216132" y="74198"/>
                </a:lnTo>
                <a:lnTo>
                  <a:pt x="2241543" y="75310"/>
                </a:lnTo>
                <a:lnTo>
                  <a:pt x="2266947" y="77686"/>
                </a:lnTo>
                <a:lnTo>
                  <a:pt x="2292348" y="80388"/>
                </a:lnTo>
                <a:lnTo>
                  <a:pt x="2317750" y="81589"/>
                </a:lnTo>
                <a:lnTo>
                  <a:pt x="2343150" y="82123"/>
                </a:lnTo>
                <a:lnTo>
                  <a:pt x="2368550" y="83066"/>
                </a:lnTo>
                <a:lnTo>
                  <a:pt x="2393950" y="85837"/>
                </a:lnTo>
                <a:lnTo>
                  <a:pt x="2417468" y="87538"/>
                </a:lnTo>
                <a:lnTo>
                  <a:pt x="2440387" y="88295"/>
                </a:lnTo>
                <a:lnTo>
                  <a:pt x="2464683" y="88631"/>
                </a:lnTo>
                <a:lnTo>
                  <a:pt x="2489593" y="88780"/>
                </a:lnTo>
                <a:lnTo>
                  <a:pt x="2514067" y="89552"/>
                </a:lnTo>
                <a:lnTo>
                  <a:pt x="2536706" y="92247"/>
                </a:lnTo>
                <a:lnTo>
                  <a:pt x="2558527" y="93915"/>
                </a:lnTo>
                <a:lnTo>
                  <a:pt x="2580690" y="94657"/>
                </a:lnTo>
                <a:lnTo>
                  <a:pt x="2604650" y="94986"/>
                </a:lnTo>
                <a:lnTo>
                  <a:pt x="2627530" y="97014"/>
                </a:lnTo>
                <a:lnTo>
                  <a:pt x="2649458" y="99562"/>
                </a:lnTo>
                <a:lnTo>
                  <a:pt x="2670963" y="100694"/>
                </a:lnTo>
                <a:lnTo>
                  <a:pt x="2692280" y="101198"/>
                </a:lnTo>
                <a:lnTo>
                  <a:pt x="2713513" y="102127"/>
                </a:lnTo>
                <a:lnTo>
                  <a:pt x="2734710" y="104892"/>
                </a:lnTo>
                <a:lnTo>
                  <a:pt x="2755890" y="106591"/>
                </a:lnTo>
                <a:lnTo>
                  <a:pt x="2777061" y="108051"/>
                </a:lnTo>
                <a:lnTo>
                  <a:pt x="2798232" y="111052"/>
                </a:lnTo>
                <a:lnTo>
                  <a:pt x="2819399" y="112857"/>
                </a:lnTo>
                <a:lnTo>
                  <a:pt x="2849268" y="113872"/>
                </a:lnTo>
                <a:lnTo>
                  <a:pt x="2877874" y="116055"/>
                </a:lnTo>
                <a:lnTo>
                  <a:pt x="2906809" y="119288"/>
                </a:lnTo>
                <a:lnTo>
                  <a:pt x="2933260" y="120247"/>
                </a:lnTo>
                <a:lnTo>
                  <a:pt x="2958970" y="120530"/>
                </a:lnTo>
                <a:lnTo>
                  <a:pt x="2984460" y="122496"/>
                </a:lnTo>
                <a:lnTo>
                  <a:pt x="3014988" y="126110"/>
                </a:lnTo>
                <a:lnTo>
                  <a:pt x="3045764" y="131188"/>
                </a:lnTo>
                <a:lnTo>
                  <a:pt x="3074839" y="132923"/>
                </a:lnTo>
                <a:lnTo>
                  <a:pt x="3104180" y="136637"/>
                </a:lnTo>
                <a:lnTo>
                  <a:pt x="3134721" y="139800"/>
                </a:lnTo>
                <a:lnTo>
                  <a:pt x="3158127" y="143885"/>
                </a:lnTo>
                <a:lnTo>
                  <a:pt x="3181846" y="145088"/>
                </a:lnTo>
                <a:lnTo>
                  <a:pt x="3205089" y="147504"/>
                </a:lnTo>
                <a:lnTo>
                  <a:pt x="3234244" y="150949"/>
                </a:lnTo>
                <a:lnTo>
                  <a:pt x="3260052" y="153852"/>
                </a:lnTo>
                <a:lnTo>
                  <a:pt x="3290264" y="157783"/>
                </a:lnTo>
                <a:lnTo>
                  <a:pt x="3316151" y="160504"/>
                </a:lnTo>
                <a:lnTo>
                  <a:pt x="3346641" y="164495"/>
                </a:lnTo>
                <a:lnTo>
                  <a:pt x="3373769" y="166862"/>
                </a:lnTo>
                <a:lnTo>
                  <a:pt x="3395982" y="170544"/>
                </a:lnTo>
                <a:lnTo>
                  <a:pt x="3416300" y="1651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8" name="SMARTInkShape-Group40">
            <a:extLst>
              <a:ext uri="{FF2B5EF4-FFF2-40B4-BE49-F238E27FC236}">
                <a16:creationId xmlns:a16="http://schemas.microsoft.com/office/drawing/2014/main" id="{4F2AB8B4-3114-04CB-DBED-F1FADABDB4DD}"/>
              </a:ext>
            </a:extLst>
          </p:cNvPr>
          <p:cNvGrpSpPr/>
          <p:nvPr/>
        </p:nvGrpSpPr>
        <p:grpSpPr>
          <a:xfrm>
            <a:off x="6908834" y="317762"/>
            <a:ext cx="3498817" cy="2704839"/>
            <a:chOff x="6908834" y="317762"/>
            <a:chExt cx="3498817" cy="2704839"/>
          </a:xfrm>
        </p:grpSpPr>
        <p:sp>
          <p:nvSpPr>
            <p:cNvPr id="63" name="SMARTInkShape-56">
              <a:extLst>
                <a:ext uri="{FF2B5EF4-FFF2-40B4-BE49-F238E27FC236}">
                  <a16:creationId xmlns:a16="http://schemas.microsoft.com/office/drawing/2014/main" id="{A3577743-5CBC-7DE9-4151-88526097C2C2}"/>
                </a:ext>
              </a:extLst>
            </p:cNvPr>
            <p:cNvSpPr/>
            <p:nvPr>
              <p:custDataLst>
                <p:tags r:id="rId70"/>
              </p:custDataLst>
            </p:nvPr>
          </p:nvSpPr>
          <p:spPr>
            <a:xfrm>
              <a:off x="6985000" y="2724155"/>
              <a:ext cx="3295651" cy="298446"/>
            </a:xfrm>
            <a:custGeom>
              <a:avLst/>
              <a:gdLst/>
              <a:ahLst/>
              <a:cxnLst/>
              <a:rect l="0" t="0" r="0" b="0"/>
              <a:pathLst>
                <a:path w="3295651" h="298446">
                  <a:moveTo>
                    <a:pt x="3295650" y="298445"/>
                  </a:moveTo>
                  <a:lnTo>
                    <a:pt x="3295650" y="298445"/>
                  </a:lnTo>
                  <a:lnTo>
                    <a:pt x="3292279" y="295074"/>
                  </a:lnTo>
                  <a:lnTo>
                    <a:pt x="3286860" y="293419"/>
                  </a:lnTo>
                  <a:lnTo>
                    <a:pt x="3256722" y="287783"/>
                  </a:lnTo>
                  <a:lnTo>
                    <a:pt x="3227100" y="284266"/>
                  </a:lnTo>
                  <a:lnTo>
                    <a:pt x="3203373" y="278957"/>
                  </a:lnTo>
                  <a:lnTo>
                    <a:pt x="3177763" y="272915"/>
                  </a:lnTo>
                  <a:lnTo>
                    <a:pt x="3150146" y="264553"/>
                  </a:lnTo>
                  <a:lnTo>
                    <a:pt x="3119944" y="260471"/>
                  </a:lnTo>
                  <a:lnTo>
                    <a:pt x="3089101" y="253602"/>
                  </a:lnTo>
                  <a:lnTo>
                    <a:pt x="3061588" y="247529"/>
                  </a:lnTo>
                  <a:lnTo>
                    <a:pt x="3035564" y="241260"/>
                  </a:lnTo>
                  <a:lnTo>
                    <a:pt x="3006214" y="234935"/>
                  </a:lnTo>
                  <a:lnTo>
                    <a:pt x="2983567" y="230707"/>
                  </a:lnTo>
                  <a:lnTo>
                    <a:pt x="2961742" y="226476"/>
                  </a:lnTo>
                  <a:lnTo>
                    <a:pt x="2940283" y="222244"/>
                  </a:lnTo>
                  <a:lnTo>
                    <a:pt x="2918282" y="218011"/>
                  </a:lnTo>
                  <a:lnTo>
                    <a:pt x="2894391" y="213778"/>
                  </a:lnTo>
                  <a:lnTo>
                    <a:pt x="2869663" y="209545"/>
                  </a:lnTo>
                  <a:lnTo>
                    <a:pt x="2845266" y="205312"/>
                  </a:lnTo>
                  <a:lnTo>
                    <a:pt x="2822665" y="201078"/>
                  </a:lnTo>
                  <a:lnTo>
                    <a:pt x="2798979" y="196845"/>
                  </a:lnTo>
                  <a:lnTo>
                    <a:pt x="2774340" y="192612"/>
                  </a:lnTo>
                  <a:lnTo>
                    <a:pt x="2749278" y="188378"/>
                  </a:lnTo>
                  <a:lnTo>
                    <a:pt x="2724029" y="184145"/>
                  </a:lnTo>
                  <a:lnTo>
                    <a:pt x="2698695" y="179912"/>
                  </a:lnTo>
                  <a:lnTo>
                    <a:pt x="2673326" y="175678"/>
                  </a:lnTo>
                  <a:lnTo>
                    <a:pt x="2646058" y="171445"/>
                  </a:lnTo>
                  <a:lnTo>
                    <a:pt x="2618181" y="167212"/>
                  </a:lnTo>
                  <a:lnTo>
                    <a:pt x="2591681" y="162978"/>
                  </a:lnTo>
                  <a:lnTo>
                    <a:pt x="2563909" y="160626"/>
                  </a:lnTo>
                  <a:lnTo>
                    <a:pt x="2535810" y="158170"/>
                  </a:lnTo>
                  <a:lnTo>
                    <a:pt x="2509211" y="152375"/>
                  </a:lnTo>
                  <a:lnTo>
                    <a:pt x="2481396" y="146977"/>
                  </a:lnTo>
                  <a:lnTo>
                    <a:pt x="2452570" y="142226"/>
                  </a:lnTo>
                  <a:lnTo>
                    <a:pt x="2423296" y="137763"/>
                  </a:lnTo>
                  <a:lnTo>
                    <a:pt x="2393823" y="135308"/>
                  </a:lnTo>
                  <a:lnTo>
                    <a:pt x="2364260" y="133512"/>
                  </a:lnTo>
                  <a:lnTo>
                    <a:pt x="2334657" y="130362"/>
                  </a:lnTo>
                  <a:lnTo>
                    <a:pt x="2305038" y="128492"/>
                  </a:lnTo>
                  <a:lnTo>
                    <a:pt x="2276118" y="126954"/>
                  </a:lnTo>
                  <a:lnTo>
                    <a:pt x="2249152" y="123920"/>
                  </a:lnTo>
                  <a:lnTo>
                    <a:pt x="2221176" y="122100"/>
                  </a:lnTo>
                  <a:lnTo>
                    <a:pt x="2192985" y="120586"/>
                  </a:lnTo>
                  <a:lnTo>
                    <a:pt x="2166343" y="117561"/>
                  </a:lnTo>
                  <a:lnTo>
                    <a:pt x="2138509" y="115747"/>
                  </a:lnTo>
                  <a:lnTo>
                    <a:pt x="2109676" y="114235"/>
                  </a:lnTo>
                  <a:lnTo>
                    <a:pt x="2080398" y="111211"/>
                  </a:lnTo>
                  <a:lnTo>
                    <a:pt x="2050923" y="109397"/>
                  </a:lnTo>
                  <a:lnTo>
                    <a:pt x="2021360" y="107885"/>
                  </a:lnTo>
                  <a:lnTo>
                    <a:pt x="1991757" y="104861"/>
                  </a:lnTo>
                  <a:lnTo>
                    <a:pt x="1960256" y="103047"/>
                  </a:lnTo>
                  <a:lnTo>
                    <a:pt x="1943955" y="102563"/>
                  </a:lnTo>
                  <a:lnTo>
                    <a:pt x="1912670" y="102025"/>
                  </a:lnTo>
                  <a:lnTo>
                    <a:pt x="1882304" y="101080"/>
                  </a:lnTo>
                  <a:lnTo>
                    <a:pt x="1852344" y="98309"/>
                  </a:lnTo>
                  <a:lnTo>
                    <a:pt x="1822565" y="96607"/>
                  </a:lnTo>
                  <a:lnTo>
                    <a:pt x="1792163" y="95850"/>
                  </a:lnTo>
                  <a:lnTo>
                    <a:pt x="1776153" y="95649"/>
                  </a:lnTo>
                  <a:lnTo>
                    <a:pt x="1759836" y="95514"/>
                  </a:lnTo>
                  <a:lnTo>
                    <a:pt x="1728536" y="95365"/>
                  </a:lnTo>
                  <a:lnTo>
                    <a:pt x="1698160" y="94593"/>
                  </a:lnTo>
                  <a:lnTo>
                    <a:pt x="1668197" y="91898"/>
                  </a:lnTo>
                  <a:lnTo>
                    <a:pt x="1638418" y="90230"/>
                  </a:lnTo>
                  <a:lnTo>
                    <a:pt x="1608013" y="89488"/>
                  </a:lnTo>
                  <a:lnTo>
                    <a:pt x="1592004" y="89290"/>
                  </a:lnTo>
                  <a:lnTo>
                    <a:pt x="1575686" y="89159"/>
                  </a:lnTo>
                  <a:lnTo>
                    <a:pt x="1544385" y="87131"/>
                  </a:lnTo>
                  <a:lnTo>
                    <a:pt x="1514010" y="84583"/>
                  </a:lnTo>
                  <a:lnTo>
                    <a:pt x="1484047" y="83451"/>
                  </a:lnTo>
                  <a:lnTo>
                    <a:pt x="1452386" y="82947"/>
                  </a:lnTo>
                  <a:lnTo>
                    <a:pt x="1436041" y="82813"/>
                  </a:lnTo>
                  <a:lnTo>
                    <a:pt x="1404709" y="80783"/>
                  </a:lnTo>
                  <a:lnTo>
                    <a:pt x="1374321" y="78234"/>
                  </a:lnTo>
                  <a:lnTo>
                    <a:pt x="1344351" y="77101"/>
                  </a:lnTo>
                  <a:lnTo>
                    <a:pt x="1314569" y="76597"/>
                  </a:lnTo>
                  <a:lnTo>
                    <a:pt x="1285575" y="75668"/>
                  </a:lnTo>
                  <a:lnTo>
                    <a:pt x="1258578" y="72903"/>
                  </a:lnTo>
                  <a:lnTo>
                    <a:pt x="1232468" y="71204"/>
                  </a:lnTo>
                  <a:lnTo>
                    <a:pt x="1206047" y="69744"/>
                  </a:lnTo>
                  <a:lnTo>
                    <a:pt x="1177841" y="66743"/>
                  </a:lnTo>
                  <a:lnTo>
                    <a:pt x="1150724" y="64938"/>
                  </a:lnTo>
                  <a:lnTo>
                    <a:pt x="1123855" y="63431"/>
                  </a:lnTo>
                  <a:lnTo>
                    <a:pt x="1095450" y="60409"/>
                  </a:lnTo>
                  <a:lnTo>
                    <a:pt x="1068245" y="56714"/>
                  </a:lnTo>
                  <a:lnTo>
                    <a:pt x="1042042" y="53426"/>
                  </a:lnTo>
                  <a:lnTo>
                    <a:pt x="1016284" y="51964"/>
                  </a:lnTo>
                  <a:lnTo>
                    <a:pt x="990727" y="49433"/>
                  </a:lnTo>
                  <a:lnTo>
                    <a:pt x="965257" y="45957"/>
                  </a:lnTo>
                  <a:lnTo>
                    <a:pt x="939826" y="42059"/>
                  </a:lnTo>
                  <a:lnTo>
                    <a:pt x="912530" y="39857"/>
                  </a:lnTo>
                  <a:lnTo>
                    <a:pt x="885347" y="38173"/>
                  </a:lnTo>
                  <a:lnTo>
                    <a:pt x="861506" y="35072"/>
                  </a:lnTo>
                  <a:lnTo>
                    <a:pt x="839151" y="31342"/>
                  </a:lnTo>
                  <a:lnTo>
                    <a:pt x="816750" y="28038"/>
                  </a:lnTo>
                  <a:lnTo>
                    <a:pt x="792683" y="26570"/>
                  </a:lnTo>
                  <a:lnTo>
                    <a:pt x="767876" y="24036"/>
                  </a:lnTo>
                  <a:lnTo>
                    <a:pt x="743445" y="21263"/>
                  </a:lnTo>
                  <a:lnTo>
                    <a:pt x="720827" y="20031"/>
                  </a:lnTo>
                  <a:lnTo>
                    <a:pt x="699016" y="17602"/>
                  </a:lnTo>
                  <a:lnTo>
                    <a:pt x="677563" y="14876"/>
                  </a:lnTo>
                  <a:lnTo>
                    <a:pt x="656268" y="13664"/>
                  </a:lnTo>
                  <a:lnTo>
                    <a:pt x="635046" y="11245"/>
                  </a:lnTo>
                  <a:lnTo>
                    <a:pt x="613853" y="8522"/>
                  </a:lnTo>
                  <a:lnTo>
                    <a:pt x="592675" y="7313"/>
                  </a:lnTo>
                  <a:lnTo>
                    <a:pt x="571504" y="6775"/>
                  </a:lnTo>
                  <a:lnTo>
                    <a:pt x="550335" y="6536"/>
                  </a:lnTo>
                  <a:lnTo>
                    <a:pt x="519289" y="5696"/>
                  </a:lnTo>
                  <a:lnTo>
                    <a:pt x="491198" y="1998"/>
                  </a:lnTo>
                  <a:lnTo>
                    <a:pt x="461551" y="589"/>
                  </a:lnTo>
                  <a:lnTo>
                    <a:pt x="433874" y="171"/>
                  </a:lnTo>
                  <a:lnTo>
                    <a:pt x="404348" y="47"/>
                  </a:lnTo>
                  <a:lnTo>
                    <a:pt x="377413" y="11"/>
                  </a:lnTo>
                  <a:lnTo>
                    <a:pt x="350853" y="0"/>
                  </a:lnTo>
                  <a:lnTo>
                    <a:pt x="321659" y="702"/>
                  </a:lnTo>
                  <a:lnTo>
                    <a:pt x="294822" y="4360"/>
                  </a:lnTo>
                  <a:lnTo>
                    <a:pt x="269701" y="5757"/>
                  </a:lnTo>
                  <a:lnTo>
                    <a:pt x="240012" y="6229"/>
                  </a:lnTo>
                  <a:lnTo>
                    <a:pt x="215518" y="6311"/>
                  </a:lnTo>
                  <a:lnTo>
                    <a:pt x="185329" y="9709"/>
                  </a:lnTo>
                  <a:lnTo>
                    <a:pt x="158277" y="12105"/>
                  </a:lnTo>
                  <a:lnTo>
                    <a:pt x="133289" y="12520"/>
                  </a:lnTo>
                  <a:lnTo>
                    <a:pt x="111451" y="12617"/>
                  </a:lnTo>
                  <a:lnTo>
                    <a:pt x="89515" y="12660"/>
                  </a:lnTo>
                  <a:lnTo>
                    <a:pt x="61095" y="12685"/>
                  </a:lnTo>
                  <a:lnTo>
                    <a:pt x="41151" y="14573"/>
                  </a:lnTo>
                  <a:lnTo>
                    <a:pt x="17335" y="18456"/>
                  </a:lnTo>
                  <a:lnTo>
                    <a:pt x="0" y="19045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MARTInkShape-57">
              <a:extLst>
                <a:ext uri="{FF2B5EF4-FFF2-40B4-BE49-F238E27FC236}">
                  <a16:creationId xmlns:a16="http://schemas.microsoft.com/office/drawing/2014/main" id="{A5AC7C63-049F-9C5D-5B18-2FBC6EC6A001}"/>
                </a:ext>
              </a:extLst>
            </p:cNvPr>
            <p:cNvSpPr/>
            <p:nvPr>
              <p:custDataLst>
                <p:tags r:id="rId71"/>
              </p:custDataLst>
            </p:nvPr>
          </p:nvSpPr>
          <p:spPr>
            <a:xfrm>
              <a:off x="6908834" y="412750"/>
              <a:ext cx="63467" cy="2305051"/>
            </a:xfrm>
            <a:custGeom>
              <a:avLst/>
              <a:gdLst/>
              <a:ahLst/>
              <a:cxnLst/>
              <a:rect l="0" t="0" r="0" b="0"/>
              <a:pathLst>
                <a:path w="63467" h="2305051">
                  <a:moveTo>
                    <a:pt x="50766" y="2305050"/>
                  </a:moveTo>
                  <a:lnTo>
                    <a:pt x="50766" y="2305050"/>
                  </a:lnTo>
                  <a:lnTo>
                    <a:pt x="48884" y="2276131"/>
                  </a:lnTo>
                  <a:lnTo>
                    <a:pt x="44298" y="2244876"/>
                  </a:lnTo>
                  <a:lnTo>
                    <a:pt x="40226" y="2217527"/>
                  </a:lnTo>
                  <a:lnTo>
                    <a:pt x="39026" y="2194890"/>
                  </a:lnTo>
                  <a:lnTo>
                    <a:pt x="34979" y="2168458"/>
                  </a:lnTo>
                  <a:lnTo>
                    <a:pt x="33166" y="2146505"/>
                  </a:lnTo>
                  <a:lnTo>
                    <a:pt x="31655" y="2123108"/>
                  </a:lnTo>
                  <a:lnTo>
                    <a:pt x="27543" y="2097330"/>
                  </a:lnTo>
                  <a:lnTo>
                    <a:pt x="25306" y="2072132"/>
                  </a:lnTo>
                  <a:lnTo>
                    <a:pt x="21193" y="2046791"/>
                  </a:lnTo>
                  <a:lnTo>
                    <a:pt x="19661" y="2021409"/>
                  </a:lnTo>
                  <a:lnTo>
                    <a:pt x="18501" y="1995309"/>
                  </a:lnTo>
                  <a:lnTo>
                    <a:pt x="14709" y="1965546"/>
                  </a:lnTo>
                  <a:lnTo>
                    <a:pt x="13271" y="1935091"/>
                  </a:lnTo>
                  <a:lnTo>
                    <a:pt x="12845" y="1906468"/>
                  </a:lnTo>
                  <a:lnTo>
                    <a:pt x="12746" y="1883781"/>
                  </a:lnTo>
                  <a:lnTo>
                    <a:pt x="9318" y="1853949"/>
                  </a:lnTo>
                  <a:lnTo>
                    <a:pt x="7651" y="1832216"/>
                  </a:lnTo>
                  <a:lnTo>
                    <a:pt x="6909" y="1809152"/>
                  </a:lnTo>
                  <a:lnTo>
                    <a:pt x="6580" y="1787141"/>
                  </a:lnTo>
                  <a:lnTo>
                    <a:pt x="6434" y="1763718"/>
                  </a:lnTo>
                  <a:lnTo>
                    <a:pt x="6369" y="1739197"/>
                  </a:lnTo>
                  <a:lnTo>
                    <a:pt x="6339" y="1714188"/>
                  </a:lnTo>
                  <a:lnTo>
                    <a:pt x="8208" y="1688961"/>
                  </a:lnTo>
                  <a:lnTo>
                    <a:pt x="10685" y="1664344"/>
                  </a:lnTo>
                  <a:lnTo>
                    <a:pt x="11785" y="1641644"/>
                  </a:lnTo>
                  <a:lnTo>
                    <a:pt x="12274" y="1617914"/>
                  </a:lnTo>
                  <a:lnTo>
                    <a:pt x="12492" y="1592551"/>
                  </a:lnTo>
                  <a:lnTo>
                    <a:pt x="12588" y="1564815"/>
                  </a:lnTo>
                  <a:lnTo>
                    <a:pt x="12632" y="1537907"/>
                  </a:lnTo>
                  <a:lnTo>
                    <a:pt x="12650" y="1512542"/>
                  </a:lnTo>
                  <a:lnTo>
                    <a:pt x="12660" y="1489509"/>
                  </a:lnTo>
                  <a:lnTo>
                    <a:pt x="14544" y="1465632"/>
                  </a:lnTo>
                  <a:lnTo>
                    <a:pt x="17029" y="1440203"/>
                  </a:lnTo>
                  <a:lnTo>
                    <a:pt x="18133" y="1412438"/>
                  </a:lnTo>
                  <a:lnTo>
                    <a:pt x="18624" y="1385517"/>
                  </a:lnTo>
                  <a:lnTo>
                    <a:pt x="18842" y="1359441"/>
                  </a:lnTo>
                  <a:lnTo>
                    <a:pt x="18938" y="1333740"/>
                  </a:lnTo>
                  <a:lnTo>
                    <a:pt x="18982" y="1308207"/>
                  </a:lnTo>
                  <a:lnTo>
                    <a:pt x="19000" y="1282747"/>
                  </a:lnTo>
                  <a:lnTo>
                    <a:pt x="19010" y="1257321"/>
                  </a:lnTo>
                  <a:lnTo>
                    <a:pt x="19013" y="1231909"/>
                  </a:lnTo>
                  <a:lnTo>
                    <a:pt x="19014" y="1206504"/>
                  </a:lnTo>
                  <a:lnTo>
                    <a:pt x="19015" y="1181102"/>
                  </a:lnTo>
                  <a:lnTo>
                    <a:pt x="17134" y="1155701"/>
                  </a:lnTo>
                  <a:lnTo>
                    <a:pt x="14652" y="1130300"/>
                  </a:lnTo>
                  <a:lnTo>
                    <a:pt x="13548" y="1104900"/>
                  </a:lnTo>
                  <a:lnTo>
                    <a:pt x="13058" y="1079500"/>
                  </a:lnTo>
                  <a:lnTo>
                    <a:pt x="12840" y="1054100"/>
                  </a:lnTo>
                  <a:lnTo>
                    <a:pt x="12744" y="1028700"/>
                  </a:lnTo>
                  <a:lnTo>
                    <a:pt x="12700" y="1003300"/>
                  </a:lnTo>
                  <a:lnTo>
                    <a:pt x="11976" y="977900"/>
                  </a:lnTo>
                  <a:lnTo>
                    <a:pt x="9302" y="952500"/>
                  </a:lnTo>
                  <a:lnTo>
                    <a:pt x="7643" y="927100"/>
                  </a:lnTo>
                  <a:lnTo>
                    <a:pt x="6906" y="901700"/>
                  </a:lnTo>
                  <a:lnTo>
                    <a:pt x="6578" y="876300"/>
                  </a:lnTo>
                  <a:lnTo>
                    <a:pt x="6432" y="852782"/>
                  </a:lnTo>
                  <a:lnTo>
                    <a:pt x="6367" y="829864"/>
                  </a:lnTo>
                  <a:lnTo>
                    <a:pt x="6339" y="805567"/>
                  </a:lnTo>
                  <a:lnTo>
                    <a:pt x="6325" y="780658"/>
                  </a:lnTo>
                  <a:lnTo>
                    <a:pt x="6321" y="756181"/>
                  </a:lnTo>
                  <a:lnTo>
                    <a:pt x="6318" y="733544"/>
                  </a:lnTo>
                  <a:lnTo>
                    <a:pt x="4435" y="709842"/>
                  </a:lnTo>
                  <a:lnTo>
                    <a:pt x="1953" y="685902"/>
                  </a:lnTo>
                  <a:lnTo>
                    <a:pt x="849" y="663503"/>
                  </a:lnTo>
                  <a:lnTo>
                    <a:pt x="358" y="639907"/>
                  </a:lnTo>
                  <a:lnTo>
                    <a:pt x="140" y="616014"/>
                  </a:lnTo>
                  <a:lnTo>
                    <a:pt x="44" y="593636"/>
                  </a:lnTo>
                  <a:lnTo>
                    <a:pt x="0" y="570049"/>
                  </a:lnTo>
                  <a:lnTo>
                    <a:pt x="687" y="546161"/>
                  </a:lnTo>
                  <a:lnTo>
                    <a:pt x="3343" y="523784"/>
                  </a:lnTo>
                  <a:lnTo>
                    <a:pt x="4994" y="500199"/>
                  </a:lnTo>
                  <a:lnTo>
                    <a:pt x="5728" y="476310"/>
                  </a:lnTo>
                  <a:lnTo>
                    <a:pt x="6055" y="453934"/>
                  </a:lnTo>
                  <a:lnTo>
                    <a:pt x="6201" y="432230"/>
                  </a:lnTo>
                  <a:lnTo>
                    <a:pt x="6265" y="410824"/>
                  </a:lnTo>
                  <a:lnTo>
                    <a:pt x="6293" y="389552"/>
                  </a:lnTo>
                  <a:lnTo>
                    <a:pt x="8187" y="368338"/>
                  </a:lnTo>
                  <a:lnTo>
                    <a:pt x="10675" y="347150"/>
                  </a:lnTo>
                  <a:lnTo>
                    <a:pt x="12076" y="316094"/>
                  </a:lnTo>
                  <a:lnTo>
                    <a:pt x="13196" y="287999"/>
                  </a:lnTo>
                  <a:lnTo>
                    <a:pt x="16977" y="258351"/>
                  </a:lnTo>
                  <a:lnTo>
                    <a:pt x="19118" y="231379"/>
                  </a:lnTo>
                  <a:lnTo>
                    <a:pt x="23201" y="205513"/>
                  </a:lnTo>
                  <a:lnTo>
                    <a:pt x="25430" y="179975"/>
                  </a:lnTo>
                  <a:lnTo>
                    <a:pt x="29540" y="154534"/>
                  </a:lnTo>
                  <a:lnTo>
                    <a:pt x="31777" y="129827"/>
                  </a:lnTo>
                  <a:lnTo>
                    <a:pt x="38497" y="102158"/>
                  </a:lnTo>
                  <a:lnTo>
                    <a:pt x="44543" y="77071"/>
                  </a:lnTo>
                  <a:lnTo>
                    <a:pt x="50804" y="48471"/>
                  </a:lnTo>
                  <a:lnTo>
                    <a:pt x="56990" y="18299"/>
                  </a:lnTo>
                  <a:lnTo>
                    <a:pt x="6346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SMARTInkShape-58">
              <a:extLst>
                <a:ext uri="{FF2B5EF4-FFF2-40B4-BE49-F238E27FC236}">
                  <a16:creationId xmlns:a16="http://schemas.microsoft.com/office/drawing/2014/main" id="{8F65C89C-E201-A6C2-C191-648249C4E2DE}"/>
                </a:ext>
              </a:extLst>
            </p:cNvPr>
            <p:cNvSpPr/>
            <p:nvPr>
              <p:custDataLst>
                <p:tags r:id="rId72"/>
              </p:custDataLst>
            </p:nvPr>
          </p:nvSpPr>
          <p:spPr>
            <a:xfrm>
              <a:off x="6972300" y="317762"/>
              <a:ext cx="3435351" cy="88639"/>
            </a:xfrm>
            <a:custGeom>
              <a:avLst/>
              <a:gdLst/>
              <a:ahLst/>
              <a:cxnLst/>
              <a:rect l="0" t="0" r="0" b="0"/>
              <a:pathLst>
                <a:path w="3435351" h="88639">
                  <a:moveTo>
                    <a:pt x="0" y="88638"/>
                  </a:moveTo>
                  <a:lnTo>
                    <a:pt x="0" y="88638"/>
                  </a:lnTo>
                  <a:lnTo>
                    <a:pt x="6272" y="82366"/>
                  </a:lnTo>
                  <a:lnTo>
                    <a:pt x="13069" y="78940"/>
                  </a:lnTo>
                  <a:lnTo>
                    <a:pt x="15769" y="78645"/>
                  </a:lnTo>
                  <a:lnTo>
                    <a:pt x="43328" y="81875"/>
                  </a:lnTo>
                  <a:lnTo>
                    <a:pt x="74048" y="85605"/>
                  </a:lnTo>
                  <a:lnTo>
                    <a:pt x="101354" y="87739"/>
                  </a:lnTo>
                  <a:lnTo>
                    <a:pt x="128417" y="88372"/>
                  </a:lnTo>
                  <a:lnTo>
                    <a:pt x="154309" y="88559"/>
                  </a:lnTo>
                  <a:lnTo>
                    <a:pt x="183979" y="87917"/>
                  </a:lnTo>
                  <a:lnTo>
                    <a:pt x="208715" y="84269"/>
                  </a:lnTo>
                  <a:lnTo>
                    <a:pt x="238074" y="82875"/>
                  </a:lnTo>
                  <a:lnTo>
                    <a:pt x="269115" y="82462"/>
                  </a:lnTo>
                  <a:lnTo>
                    <a:pt x="300655" y="81634"/>
                  </a:lnTo>
                  <a:lnTo>
                    <a:pt x="321773" y="78940"/>
                  </a:lnTo>
                  <a:lnTo>
                    <a:pt x="344799" y="77272"/>
                  </a:lnTo>
                  <a:lnTo>
                    <a:pt x="369144" y="76531"/>
                  </a:lnTo>
                  <a:lnTo>
                    <a:pt x="394075" y="76202"/>
                  </a:lnTo>
                  <a:lnTo>
                    <a:pt x="419267" y="74174"/>
                  </a:lnTo>
                  <a:lnTo>
                    <a:pt x="444574" y="71626"/>
                  </a:lnTo>
                  <a:lnTo>
                    <a:pt x="469933" y="70494"/>
                  </a:lnTo>
                  <a:lnTo>
                    <a:pt x="497196" y="69991"/>
                  </a:lnTo>
                  <a:lnTo>
                    <a:pt x="525070" y="69061"/>
                  </a:lnTo>
                  <a:lnTo>
                    <a:pt x="551570" y="66297"/>
                  </a:lnTo>
                  <a:lnTo>
                    <a:pt x="579341" y="64597"/>
                  </a:lnTo>
                  <a:lnTo>
                    <a:pt x="607440" y="63842"/>
                  </a:lnTo>
                  <a:lnTo>
                    <a:pt x="634040" y="63507"/>
                  </a:lnTo>
                  <a:lnTo>
                    <a:pt x="661855" y="63357"/>
                  </a:lnTo>
                  <a:lnTo>
                    <a:pt x="690680" y="62585"/>
                  </a:lnTo>
                  <a:lnTo>
                    <a:pt x="719955" y="59891"/>
                  </a:lnTo>
                  <a:lnTo>
                    <a:pt x="749427" y="58223"/>
                  </a:lnTo>
                  <a:lnTo>
                    <a:pt x="778990" y="57481"/>
                  </a:lnTo>
                  <a:lnTo>
                    <a:pt x="808593" y="57152"/>
                  </a:lnTo>
                  <a:lnTo>
                    <a:pt x="838212" y="57005"/>
                  </a:lnTo>
                  <a:lnTo>
                    <a:pt x="868544" y="56234"/>
                  </a:lnTo>
                  <a:lnTo>
                    <a:pt x="884534" y="55041"/>
                  </a:lnTo>
                  <a:lnTo>
                    <a:pt x="900840" y="53540"/>
                  </a:lnTo>
                  <a:lnTo>
                    <a:pt x="932127" y="51872"/>
                  </a:lnTo>
                  <a:lnTo>
                    <a:pt x="962496" y="51131"/>
                  </a:lnTo>
                  <a:lnTo>
                    <a:pt x="992456" y="50802"/>
                  </a:lnTo>
                  <a:lnTo>
                    <a:pt x="1024115" y="50655"/>
                  </a:lnTo>
                  <a:lnTo>
                    <a:pt x="1040461" y="50616"/>
                  </a:lnTo>
                  <a:lnTo>
                    <a:pt x="1071791" y="48691"/>
                  </a:lnTo>
                  <a:lnTo>
                    <a:pt x="1102179" y="46189"/>
                  </a:lnTo>
                  <a:lnTo>
                    <a:pt x="1132149" y="45078"/>
                  </a:lnTo>
                  <a:lnTo>
                    <a:pt x="1161931" y="42702"/>
                  </a:lnTo>
                  <a:lnTo>
                    <a:pt x="1192337" y="40000"/>
                  </a:lnTo>
                  <a:lnTo>
                    <a:pt x="1208346" y="39279"/>
                  </a:lnTo>
                  <a:lnTo>
                    <a:pt x="1224664" y="38799"/>
                  </a:lnTo>
                  <a:lnTo>
                    <a:pt x="1255965" y="36384"/>
                  </a:lnTo>
                  <a:lnTo>
                    <a:pt x="1287046" y="33664"/>
                  </a:lnTo>
                  <a:lnTo>
                    <a:pt x="1303236" y="32938"/>
                  </a:lnTo>
                  <a:lnTo>
                    <a:pt x="1319674" y="32455"/>
                  </a:lnTo>
                  <a:lnTo>
                    <a:pt x="1336277" y="31427"/>
                  </a:lnTo>
                  <a:lnTo>
                    <a:pt x="1352990" y="30036"/>
                  </a:lnTo>
                  <a:lnTo>
                    <a:pt x="1369778" y="28404"/>
                  </a:lnTo>
                  <a:lnTo>
                    <a:pt x="1385907" y="27315"/>
                  </a:lnTo>
                  <a:lnTo>
                    <a:pt x="1417000" y="26106"/>
                  </a:lnTo>
                  <a:lnTo>
                    <a:pt x="1432911" y="25783"/>
                  </a:lnTo>
                  <a:lnTo>
                    <a:pt x="1449163" y="25568"/>
                  </a:lnTo>
                  <a:lnTo>
                    <a:pt x="1465642" y="25425"/>
                  </a:lnTo>
                  <a:lnTo>
                    <a:pt x="1497122" y="25265"/>
                  </a:lnTo>
                  <a:lnTo>
                    <a:pt x="1528283" y="24489"/>
                  </a:lnTo>
                  <a:lnTo>
                    <a:pt x="1544493" y="23294"/>
                  </a:lnTo>
                  <a:lnTo>
                    <a:pt x="1560946" y="21792"/>
                  </a:lnTo>
                  <a:lnTo>
                    <a:pt x="1592396" y="20123"/>
                  </a:lnTo>
                  <a:lnTo>
                    <a:pt x="1623543" y="18676"/>
                  </a:lnTo>
                  <a:lnTo>
                    <a:pt x="1639750" y="17302"/>
                  </a:lnTo>
                  <a:lnTo>
                    <a:pt x="1656200" y="15681"/>
                  </a:lnTo>
                  <a:lnTo>
                    <a:pt x="1672811" y="14600"/>
                  </a:lnTo>
                  <a:lnTo>
                    <a:pt x="1689529" y="13879"/>
                  </a:lnTo>
                  <a:lnTo>
                    <a:pt x="1706320" y="13399"/>
                  </a:lnTo>
                  <a:lnTo>
                    <a:pt x="1723158" y="13079"/>
                  </a:lnTo>
                  <a:lnTo>
                    <a:pt x="1740027" y="12865"/>
                  </a:lnTo>
                  <a:lnTo>
                    <a:pt x="1756918" y="12723"/>
                  </a:lnTo>
                  <a:lnTo>
                    <a:pt x="1773117" y="12628"/>
                  </a:lnTo>
                  <a:lnTo>
                    <a:pt x="1804288" y="12522"/>
                  </a:lnTo>
                  <a:lnTo>
                    <a:pt x="1820220" y="12494"/>
                  </a:lnTo>
                  <a:lnTo>
                    <a:pt x="1836486" y="12475"/>
                  </a:lnTo>
                  <a:lnTo>
                    <a:pt x="1852973" y="12463"/>
                  </a:lnTo>
                  <a:lnTo>
                    <a:pt x="1884464" y="10568"/>
                  </a:lnTo>
                  <a:lnTo>
                    <a:pt x="1915629" y="8079"/>
                  </a:lnTo>
                  <a:lnTo>
                    <a:pt x="1931842" y="7415"/>
                  </a:lnTo>
                  <a:lnTo>
                    <a:pt x="1948294" y="6973"/>
                  </a:lnTo>
                  <a:lnTo>
                    <a:pt x="1964907" y="6678"/>
                  </a:lnTo>
                  <a:lnTo>
                    <a:pt x="1981627" y="6481"/>
                  </a:lnTo>
                  <a:lnTo>
                    <a:pt x="1998418" y="6350"/>
                  </a:lnTo>
                  <a:lnTo>
                    <a:pt x="2015257" y="6263"/>
                  </a:lnTo>
                  <a:lnTo>
                    <a:pt x="2032127" y="6205"/>
                  </a:lnTo>
                  <a:lnTo>
                    <a:pt x="2049017" y="6166"/>
                  </a:lnTo>
                  <a:lnTo>
                    <a:pt x="2066630" y="6140"/>
                  </a:lnTo>
                  <a:lnTo>
                    <a:pt x="2084719" y="6123"/>
                  </a:lnTo>
                  <a:lnTo>
                    <a:pt x="2103130" y="6111"/>
                  </a:lnTo>
                  <a:lnTo>
                    <a:pt x="2121047" y="6103"/>
                  </a:lnTo>
                  <a:lnTo>
                    <a:pt x="2138638" y="6098"/>
                  </a:lnTo>
                  <a:lnTo>
                    <a:pt x="2156008" y="6095"/>
                  </a:lnTo>
                  <a:lnTo>
                    <a:pt x="2173232" y="6093"/>
                  </a:lnTo>
                  <a:lnTo>
                    <a:pt x="2190362" y="6091"/>
                  </a:lnTo>
                  <a:lnTo>
                    <a:pt x="2207424" y="6090"/>
                  </a:lnTo>
                  <a:lnTo>
                    <a:pt x="2225150" y="6089"/>
                  </a:lnTo>
                  <a:lnTo>
                    <a:pt x="2243317" y="6089"/>
                  </a:lnTo>
                  <a:lnTo>
                    <a:pt x="2261777" y="6089"/>
                  </a:lnTo>
                  <a:lnTo>
                    <a:pt x="2279730" y="5383"/>
                  </a:lnTo>
                  <a:lnTo>
                    <a:pt x="2297342" y="4207"/>
                  </a:lnTo>
                  <a:lnTo>
                    <a:pt x="2314728" y="2717"/>
                  </a:lnTo>
                  <a:lnTo>
                    <a:pt x="2332669" y="1724"/>
                  </a:lnTo>
                  <a:lnTo>
                    <a:pt x="2350979" y="1062"/>
                  </a:lnTo>
                  <a:lnTo>
                    <a:pt x="2369536" y="621"/>
                  </a:lnTo>
                  <a:lnTo>
                    <a:pt x="2387553" y="327"/>
                  </a:lnTo>
                  <a:lnTo>
                    <a:pt x="2405207" y="130"/>
                  </a:lnTo>
                  <a:lnTo>
                    <a:pt x="2422620" y="0"/>
                  </a:lnTo>
                  <a:lnTo>
                    <a:pt x="2439875" y="618"/>
                  </a:lnTo>
                  <a:lnTo>
                    <a:pt x="2457022" y="1736"/>
                  </a:lnTo>
                  <a:lnTo>
                    <a:pt x="2474098" y="3186"/>
                  </a:lnTo>
                  <a:lnTo>
                    <a:pt x="2491126" y="4154"/>
                  </a:lnTo>
                  <a:lnTo>
                    <a:pt x="2508123" y="4798"/>
                  </a:lnTo>
                  <a:lnTo>
                    <a:pt x="2525099" y="5228"/>
                  </a:lnTo>
                  <a:lnTo>
                    <a:pt x="2542061" y="5515"/>
                  </a:lnTo>
                  <a:lnTo>
                    <a:pt x="2559012" y="5706"/>
                  </a:lnTo>
                  <a:lnTo>
                    <a:pt x="2575957" y="5833"/>
                  </a:lnTo>
                  <a:lnTo>
                    <a:pt x="2592900" y="5918"/>
                  </a:lnTo>
                  <a:lnTo>
                    <a:pt x="2609838" y="5975"/>
                  </a:lnTo>
                  <a:lnTo>
                    <a:pt x="2626776" y="6013"/>
                  </a:lnTo>
                  <a:lnTo>
                    <a:pt x="2643711" y="6743"/>
                  </a:lnTo>
                  <a:lnTo>
                    <a:pt x="2660647" y="7936"/>
                  </a:lnTo>
                  <a:lnTo>
                    <a:pt x="2677582" y="9437"/>
                  </a:lnTo>
                  <a:lnTo>
                    <a:pt x="2694515" y="10437"/>
                  </a:lnTo>
                  <a:lnTo>
                    <a:pt x="2711449" y="11104"/>
                  </a:lnTo>
                  <a:lnTo>
                    <a:pt x="2728383" y="11549"/>
                  </a:lnTo>
                  <a:lnTo>
                    <a:pt x="2745317" y="11845"/>
                  </a:lnTo>
                  <a:lnTo>
                    <a:pt x="2762250" y="12043"/>
                  </a:lnTo>
                  <a:lnTo>
                    <a:pt x="2779183" y="12175"/>
                  </a:lnTo>
                  <a:lnTo>
                    <a:pt x="2795411" y="12968"/>
                  </a:lnTo>
                  <a:lnTo>
                    <a:pt x="2826612" y="15731"/>
                  </a:lnTo>
                  <a:lnTo>
                    <a:pt x="2842552" y="16750"/>
                  </a:lnTo>
                  <a:lnTo>
                    <a:pt x="2858824" y="17429"/>
                  </a:lnTo>
                  <a:lnTo>
                    <a:pt x="2875315" y="17882"/>
                  </a:lnTo>
                  <a:lnTo>
                    <a:pt x="2906809" y="20267"/>
                  </a:lnTo>
                  <a:lnTo>
                    <a:pt x="2937271" y="22973"/>
                  </a:lnTo>
                  <a:lnTo>
                    <a:pt x="2967272" y="24176"/>
                  </a:lnTo>
                  <a:lnTo>
                    <a:pt x="2998951" y="26592"/>
                  </a:lnTo>
                  <a:lnTo>
                    <a:pt x="3030434" y="30017"/>
                  </a:lnTo>
                  <a:lnTo>
                    <a:pt x="3058538" y="33892"/>
                  </a:lnTo>
                  <a:lnTo>
                    <a:pt x="3087021" y="37966"/>
                  </a:lnTo>
                  <a:lnTo>
                    <a:pt x="3115437" y="41422"/>
                  </a:lnTo>
                  <a:lnTo>
                    <a:pt x="3142177" y="42959"/>
                  </a:lnTo>
                  <a:lnTo>
                    <a:pt x="3168173" y="45523"/>
                  </a:lnTo>
                  <a:lnTo>
                    <a:pt x="3193132" y="48309"/>
                  </a:lnTo>
                  <a:lnTo>
                    <a:pt x="3215984" y="49547"/>
                  </a:lnTo>
                  <a:lnTo>
                    <a:pt x="3237902" y="51979"/>
                  </a:lnTo>
                  <a:lnTo>
                    <a:pt x="3268190" y="55434"/>
                  </a:lnTo>
                  <a:lnTo>
                    <a:pt x="3295039" y="56457"/>
                  </a:lnTo>
                  <a:lnTo>
                    <a:pt x="3322752" y="58642"/>
                  </a:lnTo>
                  <a:lnTo>
                    <a:pt x="3349541" y="61876"/>
                  </a:lnTo>
                  <a:lnTo>
                    <a:pt x="3380928" y="66340"/>
                  </a:lnTo>
                  <a:lnTo>
                    <a:pt x="3412639" y="68626"/>
                  </a:lnTo>
                  <a:lnTo>
                    <a:pt x="3435350" y="6958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MARTInkShape-59">
              <a:extLst>
                <a:ext uri="{FF2B5EF4-FFF2-40B4-BE49-F238E27FC236}">
                  <a16:creationId xmlns:a16="http://schemas.microsoft.com/office/drawing/2014/main" id="{3B910ED8-6169-42F8-0895-CE360996A992}"/>
                </a:ext>
              </a:extLst>
            </p:cNvPr>
            <p:cNvSpPr/>
            <p:nvPr>
              <p:custDataLst>
                <p:tags r:id="rId73"/>
              </p:custDataLst>
            </p:nvPr>
          </p:nvSpPr>
          <p:spPr>
            <a:xfrm>
              <a:off x="7264400" y="596900"/>
              <a:ext cx="158751" cy="171451"/>
            </a:xfrm>
            <a:custGeom>
              <a:avLst/>
              <a:gdLst/>
              <a:ahLst/>
              <a:cxnLst/>
              <a:rect l="0" t="0" r="0" b="0"/>
              <a:pathLst>
                <a:path w="158751" h="171451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6907" y="5026"/>
                  </a:lnTo>
                  <a:lnTo>
                    <a:pt x="8838" y="5467"/>
                  </a:lnTo>
                  <a:lnTo>
                    <a:pt x="26005" y="31982"/>
                  </a:lnTo>
                  <a:lnTo>
                    <a:pt x="47352" y="59167"/>
                  </a:lnTo>
                  <a:lnTo>
                    <a:pt x="73211" y="85795"/>
                  </a:lnTo>
                  <a:lnTo>
                    <a:pt x="97017" y="112846"/>
                  </a:lnTo>
                  <a:lnTo>
                    <a:pt x="126527" y="135981"/>
                  </a:lnTo>
                  <a:lnTo>
                    <a:pt x="158750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SMARTInkShape-60">
              <a:extLst>
                <a:ext uri="{FF2B5EF4-FFF2-40B4-BE49-F238E27FC236}">
                  <a16:creationId xmlns:a16="http://schemas.microsoft.com/office/drawing/2014/main" id="{436475B3-9E1B-7339-25AB-E345D3E20BEC}"/>
                </a:ext>
              </a:extLst>
            </p:cNvPr>
            <p:cNvSpPr/>
            <p:nvPr>
              <p:custDataLst>
                <p:tags r:id="rId74"/>
              </p:custDataLst>
            </p:nvPr>
          </p:nvSpPr>
          <p:spPr>
            <a:xfrm>
              <a:off x="7270750" y="596900"/>
              <a:ext cx="114301" cy="152401"/>
            </a:xfrm>
            <a:custGeom>
              <a:avLst/>
              <a:gdLst/>
              <a:ahLst/>
              <a:cxnLst/>
              <a:rect l="0" t="0" r="0" b="0"/>
              <a:pathLst>
                <a:path w="114301" h="152401">
                  <a:moveTo>
                    <a:pt x="114300" y="0"/>
                  </a:moveTo>
                  <a:lnTo>
                    <a:pt x="114300" y="0"/>
                  </a:lnTo>
                  <a:lnTo>
                    <a:pt x="110929" y="10113"/>
                  </a:lnTo>
                  <a:lnTo>
                    <a:pt x="103629" y="18841"/>
                  </a:lnTo>
                  <a:lnTo>
                    <a:pt x="94035" y="28835"/>
                  </a:lnTo>
                  <a:lnTo>
                    <a:pt x="74497" y="58247"/>
                  </a:lnTo>
                  <a:lnTo>
                    <a:pt x="56645" y="82875"/>
                  </a:lnTo>
                  <a:lnTo>
                    <a:pt x="28279" y="113110"/>
                  </a:lnTo>
                  <a:lnTo>
                    <a:pt x="7049" y="141712"/>
                  </a:lnTo>
                  <a:lnTo>
                    <a:pt x="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SMARTInkShape-Group41">
            <a:extLst>
              <a:ext uri="{FF2B5EF4-FFF2-40B4-BE49-F238E27FC236}">
                <a16:creationId xmlns:a16="http://schemas.microsoft.com/office/drawing/2014/main" id="{52C79B51-982F-355E-160B-5A12288EB381}"/>
              </a:ext>
            </a:extLst>
          </p:cNvPr>
          <p:cNvGrpSpPr/>
          <p:nvPr/>
        </p:nvGrpSpPr>
        <p:grpSpPr>
          <a:xfrm>
            <a:off x="7118350" y="1349900"/>
            <a:ext cx="253740" cy="172820"/>
            <a:chOff x="7118350" y="1349900"/>
            <a:chExt cx="253740" cy="172820"/>
          </a:xfrm>
        </p:grpSpPr>
        <p:sp>
          <p:nvSpPr>
            <p:cNvPr id="69" name="SMARTInkShape-61">
              <a:extLst>
                <a:ext uri="{FF2B5EF4-FFF2-40B4-BE49-F238E27FC236}">
                  <a16:creationId xmlns:a16="http://schemas.microsoft.com/office/drawing/2014/main" id="{4BD60FC2-385F-DAB6-8737-920E548D4EC0}"/>
                </a:ext>
              </a:extLst>
            </p:cNvPr>
            <p:cNvSpPr/>
            <p:nvPr>
              <p:custDataLst>
                <p:tags r:id="rId68"/>
              </p:custDataLst>
            </p:nvPr>
          </p:nvSpPr>
          <p:spPr>
            <a:xfrm>
              <a:off x="7118350" y="1349900"/>
              <a:ext cx="163299" cy="172820"/>
            </a:xfrm>
            <a:custGeom>
              <a:avLst/>
              <a:gdLst/>
              <a:ahLst/>
              <a:cxnLst/>
              <a:rect l="0" t="0" r="0" b="0"/>
              <a:pathLst>
                <a:path w="163299" h="172820">
                  <a:moveTo>
                    <a:pt x="25400" y="40750"/>
                  </a:moveTo>
                  <a:lnTo>
                    <a:pt x="25400" y="40750"/>
                  </a:lnTo>
                  <a:lnTo>
                    <a:pt x="53341" y="16180"/>
                  </a:lnTo>
                  <a:lnTo>
                    <a:pt x="73749" y="5349"/>
                  </a:lnTo>
                  <a:lnTo>
                    <a:pt x="97659" y="0"/>
                  </a:lnTo>
                  <a:lnTo>
                    <a:pt x="109491" y="1002"/>
                  </a:lnTo>
                  <a:lnTo>
                    <a:pt x="137313" y="12463"/>
                  </a:lnTo>
                  <a:lnTo>
                    <a:pt x="152477" y="24216"/>
                  </a:lnTo>
                  <a:lnTo>
                    <a:pt x="159019" y="32461"/>
                  </a:lnTo>
                  <a:lnTo>
                    <a:pt x="163298" y="58520"/>
                  </a:lnTo>
                  <a:lnTo>
                    <a:pt x="158654" y="79222"/>
                  </a:lnTo>
                  <a:lnTo>
                    <a:pt x="146022" y="105066"/>
                  </a:lnTo>
                  <a:lnTo>
                    <a:pt x="129111" y="126440"/>
                  </a:lnTo>
                  <a:lnTo>
                    <a:pt x="101041" y="143530"/>
                  </a:lnTo>
                  <a:lnTo>
                    <a:pt x="74140" y="158602"/>
                  </a:lnTo>
                  <a:lnTo>
                    <a:pt x="48512" y="167616"/>
                  </a:lnTo>
                  <a:lnTo>
                    <a:pt x="19852" y="172819"/>
                  </a:lnTo>
                  <a:lnTo>
                    <a:pt x="0" y="167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SMARTInkShape-62">
              <a:extLst>
                <a:ext uri="{FF2B5EF4-FFF2-40B4-BE49-F238E27FC236}">
                  <a16:creationId xmlns:a16="http://schemas.microsoft.com/office/drawing/2014/main" id="{FB2833CB-B34B-9CCB-AB43-2A30E7B8B933}"/>
                </a:ext>
              </a:extLst>
            </p:cNvPr>
            <p:cNvSpPr/>
            <p:nvPr>
              <p:custDataLst>
                <p:tags r:id="rId69"/>
              </p:custDataLst>
            </p:nvPr>
          </p:nvSpPr>
          <p:spPr>
            <a:xfrm>
              <a:off x="7267911" y="1362648"/>
              <a:ext cx="104179" cy="123253"/>
            </a:xfrm>
            <a:custGeom>
              <a:avLst/>
              <a:gdLst/>
              <a:ahLst/>
              <a:cxnLst/>
              <a:rect l="0" t="0" r="0" b="0"/>
              <a:pathLst>
                <a:path w="104179" h="123253">
                  <a:moveTo>
                    <a:pt x="98089" y="21652"/>
                  </a:moveTo>
                  <a:lnTo>
                    <a:pt x="98089" y="21652"/>
                  </a:lnTo>
                  <a:lnTo>
                    <a:pt x="101460" y="21652"/>
                  </a:lnTo>
                  <a:lnTo>
                    <a:pt x="102453" y="20947"/>
                  </a:lnTo>
                  <a:lnTo>
                    <a:pt x="103115" y="19770"/>
                  </a:lnTo>
                  <a:lnTo>
                    <a:pt x="104178" y="12814"/>
                  </a:lnTo>
                  <a:lnTo>
                    <a:pt x="102854" y="10821"/>
                  </a:lnTo>
                  <a:lnTo>
                    <a:pt x="90110" y="453"/>
                  </a:lnTo>
                  <a:lnTo>
                    <a:pt x="79961" y="0"/>
                  </a:lnTo>
                  <a:lnTo>
                    <a:pt x="57192" y="5459"/>
                  </a:lnTo>
                  <a:lnTo>
                    <a:pt x="30378" y="18401"/>
                  </a:lnTo>
                  <a:lnTo>
                    <a:pt x="15389" y="30410"/>
                  </a:lnTo>
                  <a:lnTo>
                    <a:pt x="4631" y="44582"/>
                  </a:lnTo>
                  <a:lnTo>
                    <a:pt x="0" y="59804"/>
                  </a:lnTo>
                  <a:lnTo>
                    <a:pt x="1812" y="74357"/>
                  </a:lnTo>
                  <a:lnTo>
                    <a:pt x="7321" y="88821"/>
                  </a:lnTo>
                  <a:lnTo>
                    <a:pt x="14474" y="99953"/>
                  </a:lnTo>
                  <a:lnTo>
                    <a:pt x="26119" y="107723"/>
                  </a:lnTo>
                  <a:lnTo>
                    <a:pt x="54640" y="120057"/>
                  </a:lnTo>
                  <a:lnTo>
                    <a:pt x="91739" y="12325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SMARTInkShape-Group42">
            <a:extLst>
              <a:ext uri="{FF2B5EF4-FFF2-40B4-BE49-F238E27FC236}">
                <a16:creationId xmlns:a16="http://schemas.microsoft.com/office/drawing/2014/main" id="{2048B57F-6C70-698F-1D5A-1D1ECE98C17E}"/>
              </a:ext>
            </a:extLst>
          </p:cNvPr>
          <p:cNvGrpSpPr/>
          <p:nvPr/>
        </p:nvGrpSpPr>
        <p:grpSpPr>
          <a:xfrm>
            <a:off x="7080250" y="2184400"/>
            <a:ext cx="260351" cy="215901"/>
            <a:chOff x="7080250" y="2184400"/>
            <a:chExt cx="260351" cy="215901"/>
          </a:xfrm>
        </p:grpSpPr>
        <p:sp>
          <p:nvSpPr>
            <p:cNvPr id="72" name="SMARTInkShape-63">
              <a:extLst>
                <a:ext uri="{FF2B5EF4-FFF2-40B4-BE49-F238E27FC236}">
                  <a16:creationId xmlns:a16="http://schemas.microsoft.com/office/drawing/2014/main" id="{094802B0-34E3-5B05-7D4F-BCCEC13FA4FF}"/>
                </a:ext>
              </a:extLst>
            </p:cNvPr>
            <p:cNvSpPr/>
            <p:nvPr>
              <p:custDataLst>
                <p:tags r:id="rId64"/>
              </p:custDataLst>
            </p:nvPr>
          </p:nvSpPr>
          <p:spPr>
            <a:xfrm>
              <a:off x="7118350" y="2203450"/>
              <a:ext cx="25401" cy="190501"/>
            </a:xfrm>
            <a:custGeom>
              <a:avLst/>
              <a:gdLst/>
              <a:ahLst/>
              <a:cxnLst/>
              <a:rect l="0" t="0" r="0" b="0"/>
              <a:pathLst>
                <a:path w="25401" h="190501">
                  <a:moveTo>
                    <a:pt x="0" y="0"/>
                  </a:moveTo>
                  <a:lnTo>
                    <a:pt x="0" y="0"/>
                  </a:lnTo>
                  <a:lnTo>
                    <a:pt x="1882" y="29493"/>
                  </a:lnTo>
                  <a:lnTo>
                    <a:pt x="8838" y="56704"/>
                  </a:lnTo>
                  <a:lnTo>
                    <a:pt x="16301" y="83168"/>
                  </a:lnTo>
                  <a:lnTo>
                    <a:pt x="20389" y="112958"/>
                  </a:lnTo>
                  <a:lnTo>
                    <a:pt x="24410" y="142806"/>
                  </a:lnTo>
                  <a:lnTo>
                    <a:pt x="25204" y="170104"/>
                  </a:lnTo>
                  <a:lnTo>
                    <a:pt x="25400" y="1905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SMARTInkShape-64">
              <a:extLst>
                <a:ext uri="{FF2B5EF4-FFF2-40B4-BE49-F238E27FC236}">
                  <a16:creationId xmlns:a16="http://schemas.microsoft.com/office/drawing/2014/main" id="{DA6AFD8C-13C8-69AA-7976-7B37DEF98F45}"/>
                </a:ext>
              </a:extLst>
            </p:cNvPr>
            <p:cNvSpPr/>
            <p:nvPr>
              <p:custDataLst>
                <p:tags r:id="rId65"/>
              </p:custDataLst>
            </p:nvPr>
          </p:nvSpPr>
          <p:spPr>
            <a:xfrm>
              <a:off x="7080250" y="2317750"/>
              <a:ext cx="114301" cy="19051"/>
            </a:xfrm>
            <a:custGeom>
              <a:avLst/>
              <a:gdLst/>
              <a:ahLst/>
              <a:cxnLst/>
              <a:rect l="0" t="0" r="0" b="0"/>
              <a:pathLst>
                <a:path w="114301" h="19051">
                  <a:moveTo>
                    <a:pt x="0" y="19050"/>
                  </a:moveTo>
                  <a:lnTo>
                    <a:pt x="0" y="19050"/>
                  </a:lnTo>
                  <a:lnTo>
                    <a:pt x="3371" y="15679"/>
                  </a:lnTo>
                  <a:lnTo>
                    <a:pt x="6907" y="14024"/>
                  </a:lnTo>
                  <a:lnTo>
                    <a:pt x="32921" y="12169"/>
                  </a:lnTo>
                  <a:lnTo>
                    <a:pt x="59457" y="8388"/>
                  </a:lnTo>
                  <a:lnTo>
                    <a:pt x="89983" y="4871"/>
                  </a:lnTo>
                  <a:lnTo>
                    <a:pt x="1143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SMARTInkShape-65">
              <a:extLst>
                <a:ext uri="{FF2B5EF4-FFF2-40B4-BE49-F238E27FC236}">
                  <a16:creationId xmlns:a16="http://schemas.microsoft.com/office/drawing/2014/main" id="{0CB04A54-66A3-DDFA-B72F-7F0206FACEAB}"/>
                </a:ext>
              </a:extLst>
            </p:cNvPr>
            <p:cNvSpPr/>
            <p:nvPr>
              <p:custDataLst>
                <p:tags r:id="rId66"/>
              </p:custDataLst>
            </p:nvPr>
          </p:nvSpPr>
          <p:spPr>
            <a:xfrm>
              <a:off x="7239562" y="2184400"/>
              <a:ext cx="101039" cy="146051"/>
            </a:xfrm>
            <a:custGeom>
              <a:avLst/>
              <a:gdLst/>
              <a:ahLst/>
              <a:cxnLst/>
              <a:rect l="0" t="0" r="0" b="0"/>
              <a:pathLst>
                <a:path w="101039" h="146051">
                  <a:moveTo>
                    <a:pt x="43888" y="0"/>
                  </a:moveTo>
                  <a:lnTo>
                    <a:pt x="43888" y="0"/>
                  </a:lnTo>
                  <a:lnTo>
                    <a:pt x="43888" y="8838"/>
                  </a:lnTo>
                  <a:lnTo>
                    <a:pt x="36981" y="33532"/>
                  </a:lnTo>
                  <a:lnTo>
                    <a:pt x="32351" y="51592"/>
                  </a:lnTo>
                  <a:lnTo>
                    <a:pt x="17221" y="82793"/>
                  </a:lnTo>
                  <a:lnTo>
                    <a:pt x="3708" y="111977"/>
                  </a:lnTo>
                  <a:lnTo>
                    <a:pt x="703" y="118786"/>
                  </a:lnTo>
                  <a:lnTo>
                    <a:pt x="0" y="122879"/>
                  </a:lnTo>
                  <a:lnTo>
                    <a:pt x="6347" y="135892"/>
                  </a:lnTo>
                  <a:lnTo>
                    <a:pt x="11446" y="141535"/>
                  </a:lnTo>
                  <a:lnTo>
                    <a:pt x="13793" y="143040"/>
                  </a:lnTo>
                  <a:lnTo>
                    <a:pt x="45500" y="145654"/>
                  </a:lnTo>
                  <a:lnTo>
                    <a:pt x="76295" y="145998"/>
                  </a:lnTo>
                  <a:lnTo>
                    <a:pt x="101038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SMARTInkShape-66">
              <a:extLst>
                <a:ext uri="{FF2B5EF4-FFF2-40B4-BE49-F238E27FC236}">
                  <a16:creationId xmlns:a16="http://schemas.microsoft.com/office/drawing/2014/main" id="{3782C2EA-97C9-0454-F4F1-6416CFC444BD}"/>
                </a:ext>
              </a:extLst>
            </p:cNvPr>
            <p:cNvSpPr/>
            <p:nvPr>
              <p:custDataLst>
                <p:tags r:id="rId67"/>
              </p:custDataLst>
            </p:nvPr>
          </p:nvSpPr>
          <p:spPr>
            <a:xfrm>
              <a:off x="7299129" y="2286000"/>
              <a:ext cx="3372" cy="114301"/>
            </a:xfrm>
            <a:custGeom>
              <a:avLst/>
              <a:gdLst/>
              <a:ahLst/>
              <a:cxnLst/>
              <a:rect l="0" t="0" r="0" b="0"/>
              <a:pathLst>
                <a:path w="3372" h="114301">
                  <a:moveTo>
                    <a:pt x="3371" y="0"/>
                  </a:moveTo>
                  <a:lnTo>
                    <a:pt x="3371" y="0"/>
                  </a:lnTo>
                  <a:lnTo>
                    <a:pt x="0" y="6742"/>
                  </a:lnTo>
                  <a:lnTo>
                    <a:pt x="226" y="15696"/>
                  </a:lnTo>
                  <a:lnTo>
                    <a:pt x="2957" y="42597"/>
                  </a:lnTo>
                  <a:lnTo>
                    <a:pt x="3249" y="70242"/>
                  </a:lnTo>
                  <a:lnTo>
                    <a:pt x="3371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SMARTInkShape-Group43">
            <a:extLst>
              <a:ext uri="{FF2B5EF4-FFF2-40B4-BE49-F238E27FC236}">
                <a16:creationId xmlns:a16="http://schemas.microsoft.com/office/drawing/2014/main" id="{2EE09AF4-1026-AB41-9F9A-7FCE023B13F4}"/>
              </a:ext>
            </a:extLst>
          </p:cNvPr>
          <p:cNvGrpSpPr/>
          <p:nvPr/>
        </p:nvGrpSpPr>
        <p:grpSpPr>
          <a:xfrm>
            <a:off x="8045450" y="546100"/>
            <a:ext cx="285751" cy="165101"/>
            <a:chOff x="8045450" y="546100"/>
            <a:chExt cx="285751" cy="165101"/>
          </a:xfrm>
        </p:grpSpPr>
        <p:sp>
          <p:nvSpPr>
            <p:cNvPr id="77" name="SMARTInkShape-67">
              <a:extLst>
                <a:ext uri="{FF2B5EF4-FFF2-40B4-BE49-F238E27FC236}">
                  <a16:creationId xmlns:a16="http://schemas.microsoft.com/office/drawing/2014/main" id="{4BE9A372-32F2-C80B-5A3A-014DB904863D}"/>
                </a:ext>
              </a:extLst>
            </p:cNvPr>
            <p:cNvSpPr/>
            <p:nvPr>
              <p:custDataLst>
                <p:tags r:id="rId62"/>
              </p:custDataLst>
            </p:nvPr>
          </p:nvSpPr>
          <p:spPr>
            <a:xfrm>
              <a:off x="8045450" y="553142"/>
              <a:ext cx="176223" cy="158059"/>
            </a:xfrm>
            <a:custGeom>
              <a:avLst/>
              <a:gdLst/>
              <a:ahLst/>
              <a:cxnLst/>
              <a:rect l="0" t="0" r="0" b="0"/>
              <a:pathLst>
                <a:path w="176223" h="158059">
                  <a:moveTo>
                    <a:pt x="0" y="37408"/>
                  </a:moveTo>
                  <a:lnTo>
                    <a:pt x="0" y="37408"/>
                  </a:lnTo>
                  <a:lnTo>
                    <a:pt x="0" y="26473"/>
                  </a:lnTo>
                  <a:lnTo>
                    <a:pt x="27630" y="11126"/>
                  </a:lnTo>
                  <a:lnTo>
                    <a:pt x="42619" y="4560"/>
                  </a:lnTo>
                  <a:lnTo>
                    <a:pt x="65074" y="864"/>
                  </a:lnTo>
                  <a:lnTo>
                    <a:pt x="86072" y="0"/>
                  </a:lnTo>
                  <a:lnTo>
                    <a:pt x="107634" y="3378"/>
                  </a:lnTo>
                  <a:lnTo>
                    <a:pt x="133962" y="11333"/>
                  </a:lnTo>
                  <a:lnTo>
                    <a:pt x="152129" y="20341"/>
                  </a:lnTo>
                  <a:lnTo>
                    <a:pt x="163530" y="30156"/>
                  </a:lnTo>
                  <a:lnTo>
                    <a:pt x="172476" y="45372"/>
                  </a:lnTo>
                  <a:lnTo>
                    <a:pt x="176222" y="59915"/>
                  </a:lnTo>
                  <a:lnTo>
                    <a:pt x="172419" y="86199"/>
                  </a:lnTo>
                  <a:lnTo>
                    <a:pt x="168822" y="96958"/>
                  </a:lnTo>
                  <a:lnTo>
                    <a:pt x="152719" y="114319"/>
                  </a:lnTo>
                  <a:lnTo>
                    <a:pt x="127063" y="129009"/>
                  </a:lnTo>
                  <a:lnTo>
                    <a:pt x="103494" y="140587"/>
                  </a:lnTo>
                  <a:lnTo>
                    <a:pt x="93270" y="146765"/>
                  </a:lnTo>
                  <a:lnTo>
                    <a:pt x="67577" y="152613"/>
                  </a:lnTo>
                  <a:lnTo>
                    <a:pt x="31750" y="15805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SMARTInkShape-68">
              <a:extLst>
                <a:ext uri="{FF2B5EF4-FFF2-40B4-BE49-F238E27FC236}">
                  <a16:creationId xmlns:a16="http://schemas.microsoft.com/office/drawing/2014/main" id="{D2994601-E150-263D-46D2-5CE9FD6AE013}"/>
                </a:ext>
              </a:extLst>
            </p:cNvPr>
            <p:cNvSpPr/>
            <p:nvPr>
              <p:custDataLst>
                <p:tags r:id="rId63"/>
              </p:custDataLst>
            </p:nvPr>
          </p:nvSpPr>
          <p:spPr>
            <a:xfrm>
              <a:off x="8192259" y="546100"/>
              <a:ext cx="138942" cy="146051"/>
            </a:xfrm>
            <a:custGeom>
              <a:avLst/>
              <a:gdLst/>
              <a:ahLst/>
              <a:cxnLst/>
              <a:rect l="0" t="0" r="0" b="0"/>
              <a:pathLst>
                <a:path w="138942" h="146051">
                  <a:moveTo>
                    <a:pt x="138941" y="0"/>
                  </a:moveTo>
                  <a:lnTo>
                    <a:pt x="138941" y="0"/>
                  </a:lnTo>
                  <a:lnTo>
                    <a:pt x="124596" y="706"/>
                  </a:lnTo>
                  <a:lnTo>
                    <a:pt x="106311" y="6481"/>
                  </a:lnTo>
                  <a:lnTo>
                    <a:pt x="78612" y="24799"/>
                  </a:lnTo>
                  <a:lnTo>
                    <a:pt x="52392" y="45586"/>
                  </a:lnTo>
                  <a:lnTo>
                    <a:pt x="20986" y="73811"/>
                  </a:lnTo>
                  <a:lnTo>
                    <a:pt x="5000" y="86599"/>
                  </a:lnTo>
                  <a:lnTo>
                    <a:pt x="1801" y="93992"/>
                  </a:lnTo>
                  <a:lnTo>
                    <a:pt x="0" y="102717"/>
                  </a:lnTo>
                  <a:lnTo>
                    <a:pt x="1863" y="105167"/>
                  </a:lnTo>
                  <a:lnTo>
                    <a:pt x="29194" y="119700"/>
                  </a:lnTo>
                  <a:lnTo>
                    <a:pt x="60400" y="130627"/>
                  </a:lnTo>
                  <a:lnTo>
                    <a:pt x="107191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SMARTInkShape-Group44">
            <a:extLst>
              <a:ext uri="{FF2B5EF4-FFF2-40B4-BE49-F238E27FC236}">
                <a16:creationId xmlns:a16="http://schemas.microsoft.com/office/drawing/2014/main" id="{41672F7E-9010-FCB6-A45D-F404B988E78F}"/>
              </a:ext>
            </a:extLst>
          </p:cNvPr>
          <p:cNvGrpSpPr/>
          <p:nvPr/>
        </p:nvGrpSpPr>
        <p:grpSpPr>
          <a:xfrm>
            <a:off x="9372600" y="508000"/>
            <a:ext cx="467104" cy="211531"/>
            <a:chOff x="9372600" y="508000"/>
            <a:chExt cx="467104" cy="211531"/>
          </a:xfrm>
        </p:grpSpPr>
        <p:sp>
          <p:nvSpPr>
            <p:cNvPr id="80" name="SMARTInkShape-69">
              <a:extLst>
                <a:ext uri="{FF2B5EF4-FFF2-40B4-BE49-F238E27FC236}">
                  <a16:creationId xmlns:a16="http://schemas.microsoft.com/office/drawing/2014/main" id="{B8113E44-FB41-5D67-C62D-3AAF3DAC5D29}"/>
                </a:ext>
              </a:extLst>
            </p:cNvPr>
            <p:cNvSpPr/>
            <p:nvPr>
              <p:custDataLst>
                <p:tags r:id="rId60"/>
              </p:custDataLst>
            </p:nvPr>
          </p:nvSpPr>
          <p:spPr>
            <a:xfrm>
              <a:off x="9372600" y="647700"/>
              <a:ext cx="196851" cy="12440"/>
            </a:xfrm>
            <a:custGeom>
              <a:avLst/>
              <a:gdLst/>
              <a:ahLst/>
              <a:cxnLst/>
              <a:rect l="0" t="0" r="0" b="0"/>
              <a:pathLst>
                <a:path w="196851" h="12440">
                  <a:moveTo>
                    <a:pt x="0" y="6350"/>
                  </a:moveTo>
                  <a:lnTo>
                    <a:pt x="0" y="6350"/>
                  </a:lnTo>
                  <a:lnTo>
                    <a:pt x="31510" y="7056"/>
                  </a:lnTo>
                  <a:lnTo>
                    <a:pt x="57103" y="11376"/>
                  </a:lnTo>
                  <a:lnTo>
                    <a:pt x="82541" y="12439"/>
                  </a:lnTo>
                  <a:lnTo>
                    <a:pt x="108654" y="8284"/>
                  </a:lnTo>
                  <a:lnTo>
                    <a:pt x="133480" y="6218"/>
                  </a:lnTo>
                  <a:lnTo>
                    <a:pt x="164904" y="2156"/>
                  </a:lnTo>
                  <a:lnTo>
                    <a:pt x="1968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MARTInkShape-70">
              <a:extLst>
                <a:ext uri="{FF2B5EF4-FFF2-40B4-BE49-F238E27FC236}">
                  <a16:creationId xmlns:a16="http://schemas.microsoft.com/office/drawing/2014/main" id="{71177575-F193-2796-150D-606F0DBBA9D4}"/>
                </a:ext>
              </a:extLst>
            </p:cNvPr>
            <p:cNvSpPr/>
            <p:nvPr>
              <p:custDataLst>
                <p:tags r:id="rId61"/>
              </p:custDataLst>
            </p:nvPr>
          </p:nvSpPr>
          <p:spPr>
            <a:xfrm>
              <a:off x="9713116" y="508000"/>
              <a:ext cx="126588" cy="211531"/>
            </a:xfrm>
            <a:custGeom>
              <a:avLst/>
              <a:gdLst/>
              <a:ahLst/>
              <a:cxnLst/>
              <a:rect l="0" t="0" r="0" b="0"/>
              <a:pathLst>
                <a:path w="126588" h="211531">
                  <a:moveTo>
                    <a:pt x="123034" y="0"/>
                  </a:moveTo>
                  <a:lnTo>
                    <a:pt x="123034" y="0"/>
                  </a:lnTo>
                  <a:lnTo>
                    <a:pt x="117258" y="5070"/>
                  </a:lnTo>
                  <a:lnTo>
                    <a:pt x="89189" y="27888"/>
                  </a:lnTo>
                  <a:lnTo>
                    <a:pt x="59964" y="57478"/>
                  </a:lnTo>
                  <a:lnTo>
                    <a:pt x="39105" y="84496"/>
                  </a:lnTo>
                  <a:lnTo>
                    <a:pt x="18182" y="113430"/>
                  </a:lnTo>
                  <a:lnTo>
                    <a:pt x="5531" y="139528"/>
                  </a:lnTo>
                  <a:lnTo>
                    <a:pt x="725" y="152324"/>
                  </a:lnTo>
                  <a:lnTo>
                    <a:pt x="0" y="165066"/>
                  </a:lnTo>
                  <a:lnTo>
                    <a:pt x="1913" y="187122"/>
                  </a:lnTo>
                  <a:lnTo>
                    <a:pt x="4892" y="191776"/>
                  </a:lnTo>
                  <a:lnTo>
                    <a:pt x="21864" y="204362"/>
                  </a:lnTo>
                  <a:lnTo>
                    <a:pt x="34325" y="210302"/>
                  </a:lnTo>
                  <a:lnTo>
                    <a:pt x="48801" y="211530"/>
                  </a:lnTo>
                  <a:lnTo>
                    <a:pt x="74699" y="208255"/>
                  </a:lnTo>
                  <a:lnTo>
                    <a:pt x="104942" y="200828"/>
                  </a:lnTo>
                  <a:lnTo>
                    <a:pt x="115229" y="192973"/>
                  </a:lnTo>
                  <a:lnTo>
                    <a:pt x="123093" y="183133"/>
                  </a:lnTo>
                  <a:lnTo>
                    <a:pt x="126587" y="174055"/>
                  </a:lnTo>
                  <a:lnTo>
                    <a:pt x="125183" y="154269"/>
                  </a:lnTo>
                  <a:lnTo>
                    <a:pt x="118346" y="140531"/>
                  </a:lnTo>
                  <a:lnTo>
                    <a:pt x="103448" y="121206"/>
                  </a:lnTo>
                  <a:lnTo>
                    <a:pt x="82502" y="112975"/>
                  </a:lnTo>
                  <a:lnTo>
                    <a:pt x="51710" y="113307"/>
                  </a:lnTo>
                  <a:lnTo>
                    <a:pt x="40484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6" name="SMARTInkShape-Group45">
            <a:extLst>
              <a:ext uri="{FF2B5EF4-FFF2-40B4-BE49-F238E27FC236}">
                <a16:creationId xmlns:a16="http://schemas.microsoft.com/office/drawing/2014/main" id="{C7FFB381-57EE-7FEA-3340-CC119E394692}"/>
              </a:ext>
            </a:extLst>
          </p:cNvPr>
          <p:cNvGrpSpPr/>
          <p:nvPr/>
        </p:nvGrpSpPr>
        <p:grpSpPr>
          <a:xfrm>
            <a:off x="7950200" y="1184824"/>
            <a:ext cx="476251" cy="300972"/>
            <a:chOff x="7950200" y="1184824"/>
            <a:chExt cx="476251" cy="300972"/>
          </a:xfrm>
        </p:grpSpPr>
        <p:sp>
          <p:nvSpPr>
            <p:cNvPr id="83" name="SMARTInkShape-71">
              <a:extLst>
                <a:ext uri="{FF2B5EF4-FFF2-40B4-BE49-F238E27FC236}">
                  <a16:creationId xmlns:a16="http://schemas.microsoft.com/office/drawing/2014/main" id="{66624CA6-2775-501A-F9F0-E40EE936203C}"/>
                </a:ext>
              </a:extLst>
            </p:cNvPr>
            <p:cNvSpPr/>
            <p:nvPr>
              <p:custDataLst>
                <p:tags r:id="rId57"/>
              </p:custDataLst>
            </p:nvPr>
          </p:nvSpPr>
          <p:spPr>
            <a:xfrm>
              <a:off x="7950200" y="1302351"/>
              <a:ext cx="158105" cy="183445"/>
            </a:xfrm>
            <a:custGeom>
              <a:avLst/>
              <a:gdLst/>
              <a:ahLst/>
              <a:cxnLst/>
              <a:rect l="0" t="0" r="0" b="0"/>
              <a:pathLst>
                <a:path w="158105" h="183445">
                  <a:moveTo>
                    <a:pt x="0" y="18449"/>
                  </a:moveTo>
                  <a:lnTo>
                    <a:pt x="0" y="18449"/>
                  </a:lnTo>
                  <a:lnTo>
                    <a:pt x="27630" y="9660"/>
                  </a:lnTo>
                  <a:lnTo>
                    <a:pt x="49595" y="1426"/>
                  </a:lnTo>
                  <a:lnTo>
                    <a:pt x="61654" y="0"/>
                  </a:lnTo>
                  <a:lnTo>
                    <a:pt x="92167" y="4587"/>
                  </a:lnTo>
                  <a:lnTo>
                    <a:pt x="112681" y="10971"/>
                  </a:lnTo>
                  <a:lnTo>
                    <a:pt x="133721" y="26070"/>
                  </a:lnTo>
                  <a:lnTo>
                    <a:pt x="147701" y="48058"/>
                  </a:lnTo>
                  <a:lnTo>
                    <a:pt x="153839" y="62653"/>
                  </a:lnTo>
                  <a:lnTo>
                    <a:pt x="157780" y="93137"/>
                  </a:lnTo>
                  <a:lnTo>
                    <a:pt x="158104" y="99991"/>
                  </a:lnTo>
                  <a:lnTo>
                    <a:pt x="154699" y="113251"/>
                  </a:lnTo>
                  <a:lnTo>
                    <a:pt x="144850" y="130735"/>
                  </a:lnTo>
                  <a:lnTo>
                    <a:pt x="132993" y="142971"/>
                  </a:lnTo>
                  <a:lnTo>
                    <a:pt x="118663" y="151065"/>
                  </a:lnTo>
                  <a:lnTo>
                    <a:pt x="102893" y="159813"/>
                  </a:lnTo>
                  <a:lnTo>
                    <a:pt x="93707" y="165944"/>
                  </a:lnTo>
                  <a:lnTo>
                    <a:pt x="63419" y="175488"/>
                  </a:lnTo>
                  <a:lnTo>
                    <a:pt x="44852" y="181748"/>
                  </a:lnTo>
                  <a:lnTo>
                    <a:pt x="20308" y="183444"/>
                  </a:lnTo>
                  <a:lnTo>
                    <a:pt x="12318" y="179739"/>
                  </a:lnTo>
                  <a:lnTo>
                    <a:pt x="5474" y="174095"/>
                  </a:lnTo>
                  <a:lnTo>
                    <a:pt x="0" y="164499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SMARTInkShape-72">
              <a:extLst>
                <a:ext uri="{FF2B5EF4-FFF2-40B4-BE49-F238E27FC236}">
                  <a16:creationId xmlns:a16="http://schemas.microsoft.com/office/drawing/2014/main" id="{1574B8DF-4843-8E66-0180-90183F88A6A4}"/>
                </a:ext>
              </a:extLst>
            </p:cNvPr>
            <p:cNvSpPr/>
            <p:nvPr>
              <p:custDataLst>
                <p:tags r:id="rId58"/>
              </p:custDataLst>
            </p:nvPr>
          </p:nvSpPr>
          <p:spPr>
            <a:xfrm>
              <a:off x="8113289" y="1308123"/>
              <a:ext cx="116312" cy="144394"/>
            </a:xfrm>
            <a:custGeom>
              <a:avLst/>
              <a:gdLst/>
              <a:ahLst/>
              <a:cxnLst/>
              <a:rect l="0" t="0" r="0" b="0"/>
              <a:pathLst>
                <a:path w="116312" h="144394">
                  <a:moveTo>
                    <a:pt x="116311" y="6327"/>
                  </a:moveTo>
                  <a:lnTo>
                    <a:pt x="116311" y="6327"/>
                  </a:lnTo>
                  <a:lnTo>
                    <a:pt x="116311" y="239"/>
                  </a:lnTo>
                  <a:lnTo>
                    <a:pt x="98635" y="0"/>
                  </a:lnTo>
                  <a:lnTo>
                    <a:pt x="68500" y="9415"/>
                  </a:lnTo>
                  <a:lnTo>
                    <a:pt x="48052" y="17277"/>
                  </a:lnTo>
                  <a:lnTo>
                    <a:pt x="23666" y="36287"/>
                  </a:lnTo>
                  <a:lnTo>
                    <a:pt x="10623" y="52128"/>
                  </a:lnTo>
                  <a:lnTo>
                    <a:pt x="1192" y="73598"/>
                  </a:lnTo>
                  <a:lnTo>
                    <a:pt x="0" y="85849"/>
                  </a:lnTo>
                  <a:lnTo>
                    <a:pt x="671" y="91092"/>
                  </a:lnTo>
                  <a:lnTo>
                    <a:pt x="7060" y="102561"/>
                  </a:lnTo>
                  <a:lnTo>
                    <a:pt x="25037" y="123800"/>
                  </a:lnTo>
                  <a:lnTo>
                    <a:pt x="55269" y="136515"/>
                  </a:lnTo>
                  <a:lnTo>
                    <a:pt x="78905" y="143939"/>
                  </a:lnTo>
                  <a:lnTo>
                    <a:pt x="90514" y="144393"/>
                  </a:lnTo>
                  <a:lnTo>
                    <a:pt x="109961" y="139677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SMARTInkShape-73">
              <a:extLst>
                <a:ext uri="{FF2B5EF4-FFF2-40B4-BE49-F238E27FC236}">
                  <a16:creationId xmlns:a16="http://schemas.microsoft.com/office/drawing/2014/main" id="{C8AE8187-390D-16FD-D57E-3725D030A13A}"/>
                </a:ext>
              </a:extLst>
            </p:cNvPr>
            <p:cNvSpPr/>
            <p:nvPr>
              <p:custDataLst>
                <p:tags r:id="rId59"/>
              </p:custDataLst>
            </p:nvPr>
          </p:nvSpPr>
          <p:spPr>
            <a:xfrm>
              <a:off x="8312150" y="1184824"/>
              <a:ext cx="114301" cy="123277"/>
            </a:xfrm>
            <a:custGeom>
              <a:avLst/>
              <a:gdLst/>
              <a:ahLst/>
              <a:cxnLst/>
              <a:rect l="0" t="0" r="0" b="0"/>
              <a:pathLst>
                <a:path w="114301" h="123277">
                  <a:moveTo>
                    <a:pt x="0" y="21676"/>
                  </a:moveTo>
                  <a:lnTo>
                    <a:pt x="0" y="21676"/>
                  </a:lnTo>
                  <a:lnTo>
                    <a:pt x="3372" y="18305"/>
                  </a:lnTo>
                  <a:lnTo>
                    <a:pt x="6907" y="16650"/>
                  </a:lnTo>
                  <a:lnTo>
                    <a:pt x="8837" y="16209"/>
                  </a:lnTo>
                  <a:lnTo>
                    <a:pt x="37103" y="4547"/>
                  </a:lnTo>
                  <a:lnTo>
                    <a:pt x="47299" y="422"/>
                  </a:lnTo>
                  <a:lnTo>
                    <a:pt x="58417" y="0"/>
                  </a:lnTo>
                  <a:lnTo>
                    <a:pt x="72687" y="2107"/>
                  </a:lnTo>
                  <a:lnTo>
                    <a:pt x="76520" y="6159"/>
                  </a:lnTo>
                  <a:lnTo>
                    <a:pt x="79870" y="12663"/>
                  </a:lnTo>
                  <a:lnTo>
                    <a:pt x="81359" y="20257"/>
                  </a:lnTo>
                  <a:lnTo>
                    <a:pt x="80139" y="28336"/>
                  </a:lnTo>
                  <a:lnTo>
                    <a:pt x="70236" y="51762"/>
                  </a:lnTo>
                  <a:lnTo>
                    <a:pt x="49786" y="82542"/>
                  </a:lnTo>
                  <a:lnTo>
                    <a:pt x="46031" y="95606"/>
                  </a:lnTo>
                  <a:lnTo>
                    <a:pt x="44918" y="105043"/>
                  </a:lnTo>
                  <a:lnTo>
                    <a:pt x="46540" y="109998"/>
                  </a:lnTo>
                  <a:lnTo>
                    <a:pt x="47959" y="112307"/>
                  </a:lnTo>
                  <a:lnTo>
                    <a:pt x="60072" y="118929"/>
                  </a:lnTo>
                  <a:lnTo>
                    <a:pt x="73695" y="121988"/>
                  </a:lnTo>
                  <a:lnTo>
                    <a:pt x="114300" y="123276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SMARTInkShape-Group46">
            <a:extLst>
              <a:ext uri="{FF2B5EF4-FFF2-40B4-BE49-F238E27FC236}">
                <a16:creationId xmlns:a16="http://schemas.microsoft.com/office/drawing/2014/main" id="{2FF88418-D274-F146-C589-24201146A162}"/>
              </a:ext>
            </a:extLst>
          </p:cNvPr>
          <p:cNvGrpSpPr/>
          <p:nvPr/>
        </p:nvGrpSpPr>
        <p:grpSpPr>
          <a:xfrm>
            <a:off x="9188450" y="1276612"/>
            <a:ext cx="755651" cy="253739"/>
            <a:chOff x="9188450" y="1276612"/>
            <a:chExt cx="755651" cy="253739"/>
          </a:xfrm>
        </p:grpSpPr>
        <p:sp>
          <p:nvSpPr>
            <p:cNvPr id="87" name="SMARTInkShape-74">
              <a:extLst>
                <a:ext uri="{FF2B5EF4-FFF2-40B4-BE49-F238E27FC236}">
                  <a16:creationId xmlns:a16="http://schemas.microsoft.com/office/drawing/2014/main" id="{D7FEC470-95EA-2C58-70B1-651E78672C97}"/>
                </a:ext>
              </a:extLst>
            </p:cNvPr>
            <p:cNvSpPr/>
            <p:nvPr>
              <p:custDataLst>
                <p:tags r:id="rId53"/>
              </p:custDataLst>
            </p:nvPr>
          </p:nvSpPr>
          <p:spPr>
            <a:xfrm>
              <a:off x="9188450" y="1435100"/>
              <a:ext cx="165101" cy="6177"/>
            </a:xfrm>
            <a:custGeom>
              <a:avLst/>
              <a:gdLst/>
              <a:ahLst/>
              <a:cxnLst/>
              <a:rect l="0" t="0" r="0" b="0"/>
              <a:pathLst>
                <a:path w="165101" h="6177">
                  <a:moveTo>
                    <a:pt x="0" y="0"/>
                  </a:moveTo>
                  <a:lnTo>
                    <a:pt x="0" y="0"/>
                  </a:lnTo>
                  <a:lnTo>
                    <a:pt x="27790" y="0"/>
                  </a:lnTo>
                  <a:lnTo>
                    <a:pt x="56368" y="3371"/>
                  </a:lnTo>
                  <a:lnTo>
                    <a:pt x="84538" y="5762"/>
                  </a:lnTo>
                  <a:lnTo>
                    <a:pt x="111910" y="6176"/>
                  </a:lnTo>
                  <a:lnTo>
                    <a:pt x="140246" y="5593"/>
                  </a:lnTo>
                  <a:lnTo>
                    <a:pt x="165100" y="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SMARTInkShape-75">
              <a:extLst>
                <a:ext uri="{FF2B5EF4-FFF2-40B4-BE49-F238E27FC236}">
                  <a16:creationId xmlns:a16="http://schemas.microsoft.com/office/drawing/2014/main" id="{E4DDA4EA-620C-0599-6989-DBA295D95C9F}"/>
                </a:ext>
              </a:extLst>
            </p:cNvPr>
            <p:cNvSpPr/>
            <p:nvPr>
              <p:custDataLst>
                <p:tags r:id="rId54"/>
              </p:custDataLst>
            </p:nvPr>
          </p:nvSpPr>
          <p:spPr>
            <a:xfrm>
              <a:off x="9494245" y="1276612"/>
              <a:ext cx="134008" cy="236946"/>
            </a:xfrm>
            <a:custGeom>
              <a:avLst/>
              <a:gdLst/>
              <a:ahLst/>
              <a:cxnLst/>
              <a:rect l="0" t="0" r="0" b="0"/>
              <a:pathLst>
                <a:path w="134008" h="236946">
                  <a:moveTo>
                    <a:pt x="94255" y="6088"/>
                  </a:moveTo>
                  <a:lnTo>
                    <a:pt x="94255" y="6088"/>
                  </a:lnTo>
                  <a:lnTo>
                    <a:pt x="94255" y="621"/>
                  </a:lnTo>
                  <a:lnTo>
                    <a:pt x="93549" y="326"/>
                  </a:lnTo>
                  <a:lnTo>
                    <a:pt x="90884" y="0"/>
                  </a:lnTo>
                  <a:lnTo>
                    <a:pt x="62291" y="20453"/>
                  </a:lnTo>
                  <a:lnTo>
                    <a:pt x="54648" y="28700"/>
                  </a:lnTo>
                  <a:lnTo>
                    <a:pt x="38327" y="57357"/>
                  </a:lnTo>
                  <a:lnTo>
                    <a:pt x="22818" y="83086"/>
                  </a:lnTo>
                  <a:lnTo>
                    <a:pt x="10346" y="112732"/>
                  </a:lnTo>
                  <a:lnTo>
                    <a:pt x="4046" y="126158"/>
                  </a:lnTo>
                  <a:lnTo>
                    <a:pt x="0" y="152023"/>
                  </a:lnTo>
                  <a:lnTo>
                    <a:pt x="1182" y="171154"/>
                  </a:lnTo>
                  <a:lnTo>
                    <a:pt x="7882" y="190228"/>
                  </a:lnTo>
                  <a:lnTo>
                    <a:pt x="26158" y="215636"/>
                  </a:lnTo>
                  <a:lnTo>
                    <a:pt x="43975" y="227945"/>
                  </a:lnTo>
                  <a:lnTo>
                    <a:pt x="66030" y="236061"/>
                  </a:lnTo>
                  <a:lnTo>
                    <a:pt x="78418" y="236945"/>
                  </a:lnTo>
                  <a:lnTo>
                    <a:pt x="101240" y="231763"/>
                  </a:lnTo>
                  <a:lnTo>
                    <a:pt x="111706" y="224216"/>
                  </a:lnTo>
                  <a:lnTo>
                    <a:pt x="126551" y="208866"/>
                  </a:lnTo>
                  <a:lnTo>
                    <a:pt x="134007" y="191210"/>
                  </a:lnTo>
                  <a:lnTo>
                    <a:pt x="132854" y="176089"/>
                  </a:lnTo>
                  <a:lnTo>
                    <a:pt x="126153" y="157353"/>
                  </a:lnTo>
                  <a:lnTo>
                    <a:pt x="123987" y="153498"/>
                  </a:lnTo>
                  <a:lnTo>
                    <a:pt x="107455" y="141331"/>
                  </a:lnTo>
                  <a:lnTo>
                    <a:pt x="77996" y="130352"/>
                  </a:lnTo>
                  <a:lnTo>
                    <a:pt x="66802" y="128344"/>
                  </a:lnTo>
                  <a:lnTo>
                    <a:pt x="35220" y="132346"/>
                  </a:lnTo>
                  <a:lnTo>
                    <a:pt x="24405" y="139438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SMARTInkShape-76">
              <a:extLst>
                <a:ext uri="{FF2B5EF4-FFF2-40B4-BE49-F238E27FC236}">
                  <a16:creationId xmlns:a16="http://schemas.microsoft.com/office/drawing/2014/main" id="{504E3FB5-8956-5B73-F928-10CC502E3E20}"/>
                </a:ext>
              </a:extLst>
            </p:cNvPr>
            <p:cNvSpPr/>
            <p:nvPr>
              <p:custDataLst>
                <p:tags r:id="rId55"/>
              </p:custDataLst>
            </p:nvPr>
          </p:nvSpPr>
          <p:spPr>
            <a:xfrm>
              <a:off x="9683750" y="1416136"/>
              <a:ext cx="119261" cy="88616"/>
            </a:xfrm>
            <a:custGeom>
              <a:avLst/>
              <a:gdLst/>
              <a:ahLst/>
              <a:cxnLst/>
              <a:rect l="0" t="0" r="0" b="0"/>
              <a:pathLst>
                <a:path w="119261" h="88616">
                  <a:moveTo>
                    <a:pt x="0" y="18964"/>
                  </a:moveTo>
                  <a:lnTo>
                    <a:pt x="0" y="18964"/>
                  </a:lnTo>
                  <a:lnTo>
                    <a:pt x="0" y="10126"/>
                  </a:lnTo>
                  <a:lnTo>
                    <a:pt x="705" y="8839"/>
                  </a:lnTo>
                  <a:lnTo>
                    <a:pt x="1882" y="7980"/>
                  </a:lnTo>
                  <a:lnTo>
                    <a:pt x="19772" y="1389"/>
                  </a:lnTo>
                  <a:lnTo>
                    <a:pt x="50001" y="0"/>
                  </a:lnTo>
                  <a:lnTo>
                    <a:pt x="77419" y="6833"/>
                  </a:lnTo>
                  <a:lnTo>
                    <a:pt x="98469" y="14843"/>
                  </a:lnTo>
                  <a:lnTo>
                    <a:pt x="105618" y="20895"/>
                  </a:lnTo>
                  <a:lnTo>
                    <a:pt x="115956" y="32908"/>
                  </a:lnTo>
                  <a:lnTo>
                    <a:pt x="118563" y="41389"/>
                  </a:lnTo>
                  <a:lnTo>
                    <a:pt x="119260" y="46614"/>
                  </a:lnTo>
                  <a:lnTo>
                    <a:pt x="116269" y="56182"/>
                  </a:lnTo>
                  <a:lnTo>
                    <a:pt x="113495" y="60710"/>
                  </a:lnTo>
                  <a:lnTo>
                    <a:pt x="104770" y="67621"/>
                  </a:lnTo>
                  <a:lnTo>
                    <a:pt x="75180" y="81178"/>
                  </a:lnTo>
                  <a:lnTo>
                    <a:pt x="45637" y="86552"/>
                  </a:lnTo>
                  <a:lnTo>
                    <a:pt x="20435" y="88615"/>
                  </a:lnTo>
                  <a:lnTo>
                    <a:pt x="6350" y="82464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MARTInkShape-77">
              <a:extLst>
                <a:ext uri="{FF2B5EF4-FFF2-40B4-BE49-F238E27FC236}">
                  <a16:creationId xmlns:a16="http://schemas.microsoft.com/office/drawing/2014/main" id="{8EB59F26-E34A-373C-1390-153FA475D35B}"/>
                </a:ext>
              </a:extLst>
            </p:cNvPr>
            <p:cNvSpPr/>
            <p:nvPr>
              <p:custDataLst>
                <p:tags r:id="rId56"/>
              </p:custDataLst>
            </p:nvPr>
          </p:nvSpPr>
          <p:spPr>
            <a:xfrm>
              <a:off x="9812093" y="1410583"/>
              <a:ext cx="132008" cy="119768"/>
            </a:xfrm>
            <a:custGeom>
              <a:avLst/>
              <a:gdLst/>
              <a:ahLst/>
              <a:cxnLst/>
              <a:rect l="0" t="0" r="0" b="0"/>
              <a:pathLst>
                <a:path w="132008" h="119768">
                  <a:moveTo>
                    <a:pt x="81207" y="5467"/>
                  </a:moveTo>
                  <a:lnTo>
                    <a:pt x="81207" y="5467"/>
                  </a:lnTo>
                  <a:lnTo>
                    <a:pt x="77834" y="2096"/>
                  </a:lnTo>
                  <a:lnTo>
                    <a:pt x="72418" y="441"/>
                  </a:lnTo>
                  <a:lnTo>
                    <a:pt x="68998" y="0"/>
                  </a:lnTo>
                  <a:lnTo>
                    <a:pt x="59553" y="3272"/>
                  </a:lnTo>
                  <a:lnTo>
                    <a:pt x="29763" y="20155"/>
                  </a:lnTo>
                  <a:lnTo>
                    <a:pt x="15751" y="33794"/>
                  </a:lnTo>
                  <a:lnTo>
                    <a:pt x="1679" y="57749"/>
                  </a:lnTo>
                  <a:lnTo>
                    <a:pt x="0" y="63511"/>
                  </a:lnTo>
                  <a:lnTo>
                    <a:pt x="9168" y="80834"/>
                  </a:lnTo>
                  <a:lnTo>
                    <a:pt x="19556" y="90234"/>
                  </a:lnTo>
                  <a:lnTo>
                    <a:pt x="33346" y="96763"/>
                  </a:lnTo>
                  <a:lnTo>
                    <a:pt x="62793" y="104406"/>
                  </a:lnTo>
                  <a:lnTo>
                    <a:pt x="90896" y="111428"/>
                  </a:lnTo>
                  <a:lnTo>
                    <a:pt x="105716" y="114709"/>
                  </a:lnTo>
                  <a:lnTo>
                    <a:pt x="119992" y="118768"/>
                  </a:lnTo>
                  <a:lnTo>
                    <a:pt x="132007" y="119767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" name="SMARTInkShape-Group47">
            <a:extLst>
              <a:ext uri="{FF2B5EF4-FFF2-40B4-BE49-F238E27FC236}">
                <a16:creationId xmlns:a16="http://schemas.microsoft.com/office/drawing/2014/main" id="{A226214A-BDBA-3D10-08DE-E9497124FBF1}"/>
              </a:ext>
            </a:extLst>
          </p:cNvPr>
          <p:cNvGrpSpPr/>
          <p:nvPr/>
        </p:nvGrpSpPr>
        <p:grpSpPr>
          <a:xfrm>
            <a:off x="7896028" y="2133600"/>
            <a:ext cx="568523" cy="265103"/>
            <a:chOff x="7896028" y="2133600"/>
            <a:chExt cx="568523" cy="265103"/>
          </a:xfrm>
        </p:grpSpPr>
        <p:sp>
          <p:nvSpPr>
            <p:cNvPr id="92" name="SMARTInkShape-78">
              <a:extLst>
                <a:ext uri="{FF2B5EF4-FFF2-40B4-BE49-F238E27FC236}">
                  <a16:creationId xmlns:a16="http://schemas.microsoft.com/office/drawing/2014/main" id="{7807B5F0-F396-30C0-8BC6-C44F0B8BD00E}"/>
                </a:ext>
              </a:extLst>
            </p:cNvPr>
            <p:cNvSpPr/>
            <p:nvPr>
              <p:custDataLst>
                <p:tags r:id="rId47"/>
              </p:custDataLst>
            </p:nvPr>
          </p:nvSpPr>
          <p:spPr>
            <a:xfrm>
              <a:off x="7950200" y="2139950"/>
              <a:ext cx="25401" cy="224236"/>
            </a:xfrm>
            <a:custGeom>
              <a:avLst/>
              <a:gdLst/>
              <a:ahLst/>
              <a:cxnLst/>
              <a:rect l="0" t="0" r="0" b="0"/>
              <a:pathLst>
                <a:path w="25401" h="224236">
                  <a:moveTo>
                    <a:pt x="25400" y="0"/>
                  </a:moveTo>
                  <a:lnTo>
                    <a:pt x="25400" y="0"/>
                  </a:lnTo>
                  <a:lnTo>
                    <a:pt x="22028" y="3371"/>
                  </a:lnTo>
                  <a:lnTo>
                    <a:pt x="20374" y="6908"/>
                  </a:lnTo>
                  <a:lnTo>
                    <a:pt x="17285" y="37940"/>
                  </a:lnTo>
                  <a:lnTo>
                    <a:pt x="13606" y="63468"/>
                  </a:lnTo>
                  <a:lnTo>
                    <a:pt x="12968" y="85911"/>
                  </a:lnTo>
                  <a:lnTo>
                    <a:pt x="12779" y="117177"/>
                  </a:lnTo>
                  <a:lnTo>
                    <a:pt x="12724" y="146511"/>
                  </a:lnTo>
                  <a:lnTo>
                    <a:pt x="12705" y="172273"/>
                  </a:lnTo>
                  <a:lnTo>
                    <a:pt x="12700" y="199937"/>
                  </a:lnTo>
                  <a:lnTo>
                    <a:pt x="7232" y="223012"/>
                  </a:lnTo>
                  <a:lnTo>
                    <a:pt x="6232" y="224169"/>
                  </a:lnTo>
                  <a:lnTo>
                    <a:pt x="4860" y="224235"/>
                  </a:lnTo>
                  <a:lnTo>
                    <a:pt x="0" y="2222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MARTInkShape-79">
              <a:extLst>
                <a:ext uri="{FF2B5EF4-FFF2-40B4-BE49-F238E27FC236}">
                  <a16:creationId xmlns:a16="http://schemas.microsoft.com/office/drawing/2014/main" id="{5CED96A3-DC52-F9E2-F85B-AE0B4C888703}"/>
                </a:ext>
              </a:extLst>
            </p:cNvPr>
            <p:cNvSpPr/>
            <p:nvPr>
              <p:custDataLst>
                <p:tags r:id="rId48"/>
              </p:custDataLst>
            </p:nvPr>
          </p:nvSpPr>
          <p:spPr>
            <a:xfrm>
              <a:off x="7896028" y="2222500"/>
              <a:ext cx="136723" cy="30405"/>
            </a:xfrm>
            <a:custGeom>
              <a:avLst/>
              <a:gdLst/>
              <a:ahLst/>
              <a:cxnLst/>
              <a:rect l="0" t="0" r="0" b="0"/>
              <a:pathLst>
                <a:path w="136723" h="30405">
                  <a:moveTo>
                    <a:pt x="3372" y="19050"/>
                  </a:moveTo>
                  <a:lnTo>
                    <a:pt x="3372" y="19050"/>
                  </a:lnTo>
                  <a:lnTo>
                    <a:pt x="0" y="19050"/>
                  </a:lnTo>
                  <a:lnTo>
                    <a:pt x="419" y="19756"/>
                  </a:lnTo>
                  <a:lnTo>
                    <a:pt x="7045" y="23414"/>
                  </a:lnTo>
                  <a:lnTo>
                    <a:pt x="34054" y="29589"/>
                  </a:lnTo>
                  <a:lnTo>
                    <a:pt x="49701" y="30404"/>
                  </a:lnTo>
                  <a:lnTo>
                    <a:pt x="76448" y="26198"/>
                  </a:lnTo>
                  <a:lnTo>
                    <a:pt x="97848" y="20488"/>
                  </a:lnTo>
                  <a:lnTo>
                    <a:pt x="136722" y="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MARTInkShape-80">
              <a:extLst>
                <a:ext uri="{FF2B5EF4-FFF2-40B4-BE49-F238E27FC236}">
                  <a16:creationId xmlns:a16="http://schemas.microsoft.com/office/drawing/2014/main" id="{73E86F56-B408-12CA-19C6-677BF2D412A5}"/>
                </a:ext>
              </a:extLst>
            </p:cNvPr>
            <p:cNvSpPr/>
            <p:nvPr>
              <p:custDataLst>
                <p:tags r:id="rId49"/>
              </p:custDataLst>
            </p:nvPr>
          </p:nvSpPr>
          <p:spPr>
            <a:xfrm>
              <a:off x="8083907" y="2133600"/>
              <a:ext cx="164744" cy="190123"/>
            </a:xfrm>
            <a:custGeom>
              <a:avLst/>
              <a:gdLst/>
              <a:ahLst/>
              <a:cxnLst/>
              <a:rect l="0" t="0" r="0" b="0"/>
              <a:pathLst>
                <a:path w="164744" h="190123">
                  <a:moveTo>
                    <a:pt x="50443" y="0"/>
                  </a:moveTo>
                  <a:lnTo>
                    <a:pt x="50443" y="0"/>
                  </a:lnTo>
                  <a:lnTo>
                    <a:pt x="49738" y="10844"/>
                  </a:lnTo>
                  <a:lnTo>
                    <a:pt x="41606" y="38692"/>
                  </a:lnTo>
                  <a:lnTo>
                    <a:pt x="32146" y="64067"/>
                  </a:lnTo>
                  <a:lnTo>
                    <a:pt x="20405" y="93928"/>
                  </a:lnTo>
                  <a:lnTo>
                    <a:pt x="11523" y="121025"/>
                  </a:lnTo>
                  <a:lnTo>
                    <a:pt x="2358" y="151483"/>
                  </a:lnTo>
                  <a:lnTo>
                    <a:pt x="447" y="158008"/>
                  </a:lnTo>
                  <a:lnTo>
                    <a:pt x="0" y="164535"/>
                  </a:lnTo>
                  <a:lnTo>
                    <a:pt x="1683" y="170258"/>
                  </a:lnTo>
                  <a:lnTo>
                    <a:pt x="3120" y="172772"/>
                  </a:lnTo>
                  <a:lnTo>
                    <a:pt x="11883" y="179681"/>
                  </a:lnTo>
                  <a:lnTo>
                    <a:pt x="36215" y="187631"/>
                  </a:lnTo>
                  <a:lnTo>
                    <a:pt x="67288" y="190122"/>
                  </a:lnTo>
                  <a:lnTo>
                    <a:pt x="96705" y="186062"/>
                  </a:lnTo>
                  <a:lnTo>
                    <a:pt x="102753" y="185000"/>
                  </a:lnTo>
                  <a:lnTo>
                    <a:pt x="132472" y="189256"/>
                  </a:lnTo>
                  <a:lnTo>
                    <a:pt x="164743" y="1841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SMARTInkShape-81">
              <a:extLst>
                <a:ext uri="{FF2B5EF4-FFF2-40B4-BE49-F238E27FC236}">
                  <a16:creationId xmlns:a16="http://schemas.microsoft.com/office/drawing/2014/main" id="{73E3DCB4-87D8-BA2B-0299-DA0AB818FD12}"/>
                </a:ext>
              </a:extLst>
            </p:cNvPr>
            <p:cNvSpPr/>
            <p:nvPr>
              <p:custDataLst>
                <p:tags r:id="rId50"/>
              </p:custDataLst>
            </p:nvPr>
          </p:nvSpPr>
          <p:spPr>
            <a:xfrm>
              <a:off x="8166100" y="2292350"/>
              <a:ext cx="25401" cy="106353"/>
            </a:xfrm>
            <a:custGeom>
              <a:avLst/>
              <a:gdLst/>
              <a:ahLst/>
              <a:cxnLst/>
              <a:rect l="0" t="0" r="0" b="0"/>
              <a:pathLst>
                <a:path w="25401" h="106353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8837" y="30507"/>
                  </a:lnTo>
                  <a:lnTo>
                    <a:pt x="14073" y="60192"/>
                  </a:lnTo>
                  <a:lnTo>
                    <a:pt x="18067" y="81505"/>
                  </a:lnTo>
                  <a:lnTo>
                    <a:pt x="13497" y="102556"/>
                  </a:lnTo>
                  <a:lnTo>
                    <a:pt x="13936" y="104354"/>
                  </a:lnTo>
                  <a:lnTo>
                    <a:pt x="14936" y="105553"/>
                  </a:lnTo>
                  <a:lnTo>
                    <a:pt x="16307" y="106352"/>
                  </a:lnTo>
                  <a:lnTo>
                    <a:pt x="17927" y="106179"/>
                  </a:lnTo>
                  <a:lnTo>
                    <a:pt x="25400" y="10160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SMARTInkShape-82">
              <a:extLst>
                <a:ext uri="{FF2B5EF4-FFF2-40B4-BE49-F238E27FC236}">
                  <a16:creationId xmlns:a16="http://schemas.microsoft.com/office/drawing/2014/main" id="{4918AD65-81CE-4628-A850-1A9F8AEAA965}"/>
                </a:ext>
              </a:extLst>
            </p:cNvPr>
            <p:cNvSpPr/>
            <p:nvPr>
              <p:custDataLst>
                <p:tags r:id="rId51"/>
              </p:custDataLst>
            </p:nvPr>
          </p:nvSpPr>
          <p:spPr>
            <a:xfrm>
              <a:off x="8280400" y="2267211"/>
              <a:ext cx="80662" cy="88496"/>
            </a:xfrm>
            <a:custGeom>
              <a:avLst/>
              <a:gdLst/>
              <a:ahLst/>
              <a:cxnLst/>
              <a:rect l="0" t="0" r="0" b="0"/>
              <a:pathLst>
                <a:path w="80662" h="88496">
                  <a:moveTo>
                    <a:pt x="6350" y="6089"/>
                  </a:moveTo>
                  <a:lnTo>
                    <a:pt x="6350" y="6089"/>
                  </a:lnTo>
                  <a:lnTo>
                    <a:pt x="11818" y="622"/>
                  </a:lnTo>
                  <a:lnTo>
                    <a:pt x="22552" y="0"/>
                  </a:lnTo>
                  <a:lnTo>
                    <a:pt x="53580" y="6927"/>
                  </a:lnTo>
                  <a:lnTo>
                    <a:pt x="69262" y="16058"/>
                  </a:lnTo>
                  <a:lnTo>
                    <a:pt x="78300" y="26995"/>
                  </a:lnTo>
                  <a:lnTo>
                    <a:pt x="80661" y="32549"/>
                  </a:lnTo>
                  <a:lnTo>
                    <a:pt x="77947" y="41132"/>
                  </a:lnTo>
                  <a:lnTo>
                    <a:pt x="64436" y="64953"/>
                  </a:lnTo>
                  <a:lnTo>
                    <a:pt x="40758" y="83098"/>
                  </a:lnTo>
                  <a:lnTo>
                    <a:pt x="27677" y="86997"/>
                  </a:lnTo>
                  <a:lnTo>
                    <a:pt x="10969" y="88495"/>
                  </a:lnTo>
                  <a:lnTo>
                    <a:pt x="0" y="82289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SMARTInkShape-83">
              <a:extLst>
                <a:ext uri="{FF2B5EF4-FFF2-40B4-BE49-F238E27FC236}">
                  <a16:creationId xmlns:a16="http://schemas.microsoft.com/office/drawing/2014/main" id="{3109E7AD-2750-9FD3-2CA3-6D72E82D01F9}"/>
                </a:ext>
              </a:extLst>
            </p:cNvPr>
            <p:cNvSpPr/>
            <p:nvPr>
              <p:custDataLst>
                <p:tags r:id="rId52"/>
              </p:custDataLst>
            </p:nvPr>
          </p:nvSpPr>
          <p:spPr>
            <a:xfrm>
              <a:off x="8373188" y="2260600"/>
              <a:ext cx="91363" cy="100425"/>
            </a:xfrm>
            <a:custGeom>
              <a:avLst/>
              <a:gdLst/>
              <a:ahLst/>
              <a:cxnLst/>
              <a:rect l="0" t="0" r="0" b="0"/>
              <a:pathLst>
                <a:path w="91363" h="100425">
                  <a:moveTo>
                    <a:pt x="46912" y="0"/>
                  </a:moveTo>
                  <a:lnTo>
                    <a:pt x="46912" y="0"/>
                  </a:lnTo>
                  <a:lnTo>
                    <a:pt x="43540" y="0"/>
                  </a:lnTo>
                  <a:lnTo>
                    <a:pt x="34703" y="3371"/>
                  </a:lnTo>
                  <a:lnTo>
                    <a:pt x="29021" y="8789"/>
                  </a:lnTo>
                  <a:lnTo>
                    <a:pt x="10237" y="36990"/>
                  </a:lnTo>
                  <a:lnTo>
                    <a:pt x="626" y="51443"/>
                  </a:lnTo>
                  <a:lnTo>
                    <a:pt x="0" y="62140"/>
                  </a:lnTo>
                  <a:lnTo>
                    <a:pt x="2074" y="74184"/>
                  </a:lnTo>
                  <a:lnTo>
                    <a:pt x="5346" y="81889"/>
                  </a:lnTo>
                  <a:lnTo>
                    <a:pt x="21269" y="93565"/>
                  </a:lnTo>
                  <a:lnTo>
                    <a:pt x="37119" y="99219"/>
                  </a:lnTo>
                  <a:lnTo>
                    <a:pt x="68208" y="100424"/>
                  </a:lnTo>
                  <a:lnTo>
                    <a:pt x="91362" y="952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9" name="SMARTInkShape-84">
            <a:extLst>
              <a:ext uri="{FF2B5EF4-FFF2-40B4-BE49-F238E27FC236}">
                <a16:creationId xmlns:a16="http://schemas.microsoft.com/office/drawing/2014/main" id="{07CD854B-CBD4-5813-A945-9F0F48071CD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9144000" y="2355850"/>
            <a:ext cx="165101" cy="17690"/>
          </a:xfrm>
          <a:custGeom>
            <a:avLst/>
            <a:gdLst/>
            <a:ahLst/>
            <a:cxnLst/>
            <a:rect l="0" t="0" r="0" b="0"/>
            <a:pathLst>
              <a:path w="165101" h="17690">
                <a:moveTo>
                  <a:pt x="0" y="0"/>
                </a:moveTo>
                <a:lnTo>
                  <a:pt x="0" y="0"/>
                </a:lnTo>
                <a:lnTo>
                  <a:pt x="25416" y="0"/>
                </a:lnTo>
                <a:lnTo>
                  <a:pt x="50804" y="1881"/>
                </a:lnTo>
                <a:lnTo>
                  <a:pt x="81297" y="8838"/>
                </a:lnTo>
                <a:lnTo>
                  <a:pt x="108408" y="12643"/>
                </a:lnTo>
                <a:lnTo>
                  <a:pt x="136445" y="17575"/>
                </a:lnTo>
                <a:lnTo>
                  <a:pt x="146720" y="17689"/>
                </a:lnTo>
                <a:lnTo>
                  <a:pt x="165100" y="12700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3" name="SMARTInkShape-Group49">
            <a:extLst>
              <a:ext uri="{FF2B5EF4-FFF2-40B4-BE49-F238E27FC236}">
                <a16:creationId xmlns:a16="http://schemas.microsoft.com/office/drawing/2014/main" id="{9C5A5AF5-D989-4E97-2903-93A6A7524469}"/>
              </a:ext>
            </a:extLst>
          </p:cNvPr>
          <p:cNvGrpSpPr/>
          <p:nvPr/>
        </p:nvGrpSpPr>
        <p:grpSpPr>
          <a:xfrm>
            <a:off x="9467850" y="2254359"/>
            <a:ext cx="406401" cy="285642"/>
            <a:chOff x="9467850" y="2254359"/>
            <a:chExt cx="406401" cy="285642"/>
          </a:xfrm>
        </p:grpSpPr>
        <p:sp>
          <p:nvSpPr>
            <p:cNvPr id="100" name="SMARTInkShape-85">
              <a:extLst>
                <a:ext uri="{FF2B5EF4-FFF2-40B4-BE49-F238E27FC236}">
                  <a16:creationId xmlns:a16="http://schemas.microsoft.com/office/drawing/2014/main" id="{D10DC72C-819E-3834-59AF-835528A546BC}"/>
                </a:ext>
              </a:extLst>
            </p:cNvPr>
            <p:cNvSpPr/>
            <p:nvPr>
              <p:custDataLst>
                <p:tags r:id="rId44"/>
              </p:custDataLst>
            </p:nvPr>
          </p:nvSpPr>
          <p:spPr>
            <a:xfrm>
              <a:off x="9467850" y="2254359"/>
              <a:ext cx="184151" cy="246569"/>
            </a:xfrm>
            <a:custGeom>
              <a:avLst/>
              <a:gdLst/>
              <a:ahLst/>
              <a:cxnLst/>
              <a:rect l="0" t="0" r="0" b="0"/>
              <a:pathLst>
                <a:path w="184151" h="246569">
                  <a:moveTo>
                    <a:pt x="0" y="25291"/>
                  </a:moveTo>
                  <a:lnTo>
                    <a:pt x="0" y="25291"/>
                  </a:lnTo>
                  <a:lnTo>
                    <a:pt x="3371" y="21920"/>
                  </a:lnTo>
                  <a:lnTo>
                    <a:pt x="5026" y="18383"/>
                  </a:lnTo>
                  <a:lnTo>
                    <a:pt x="5467" y="16453"/>
                  </a:lnTo>
                  <a:lnTo>
                    <a:pt x="9720" y="12426"/>
                  </a:lnTo>
                  <a:lnTo>
                    <a:pt x="27320" y="4092"/>
                  </a:lnTo>
                  <a:lnTo>
                    <a:pt x="50495" y="444"/>
                  </a:lnTo>
                  <a:lnTo>
                    <a:pt x="67673" y="0"/>
                  </a:lnTo>
                  <a:lnTo>
                    <a:pt x="83786" y="6665"/>
                  </a:lnTo>
                  <a:lnTo>
                    <a:pt x="95224" y="14206"/>
                  </a:lnTo>
                  <a:lnTo>
                    <a:pt x="98766" y="20599"/>
                  </a:lnTo>
                  <a:lnTo>
                    <a:pt x="99711" y="24280"/>
                  </a:lnTo>
                  <a:lnTo>
                    <a:pt x="96158" y="54124"/>
                  </a:lnTo>
                  <a:lnTo>
                    <a:pt x="86780" y="81865"/>
                  </a:lnTo>
                  <a:lnTo>
                    <a:pt x="71547" y="107727"/>
                  </a:lnTo>
                  <a:lnTo>
                    <a:pt x="55771" y="133599"/>
                  </a:lnTo>
                  <a:lnTo>
                    <a:pt x="34007" y="163645"/>
                  </a:lnTo>
                  <a:lnTo>
                    <a:pt x="7972" y="195077"/>
                  </a:lnTo>
                  <a:lnTo>
                    <a:pt x="7432" y="195631"/>
                  </a:lnTo>
                  <a:lnTo>
                    <a:pt x="10042" y="206525"/>
                  </a:lnTo>
                  <a:lnTo>
                    <a:pt x="17163" y="215436"/>
                  </a:lnTo>
                  <a:lnTo>
                    <a:pt x="35610" y="229283"/>
                  </a:lnTo>
                  <a:lnTo>
                    <a:pt x="62276" y="234449"/>
                  </a:lnTo>
                  <a:lnTo>
                    <a:pt x="92421" y="239650"/>
                  </a:lnTo>
                  <a:lnTo>
                    <a:pt x="119812" y="242616"/>
                  </a:lnTo>
                  <a:lnTo>
                    <a:pt x="147609" y="246568"/>
                  </a:lnTo>
                  <a:lnTo>
                    <a:pt x="162191" y="243882"/>
                  </a:lnTo>
                  <a:lnTo>
                    <a:pt x="184150" y="234841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SMARTInkShape-86">
              <a:extLst>
                <a:ext uri="{FF2B5EF4-FFF2-40B4-BE49-F238E27FC236}">
                  <a16:creationId xmlns:a16="http://schemas.microsoft.com/office/drawing/2014/main" id="{25313237-8C6D-4339-A168-D96F3EFDB982}"/>
                </a:ext>
              </a:extLst>
            </p:cNvPr>
            <p:cNvSpPr/>
            <p:nvPr>
              <p:custDataLst>
                <p:tags r:id="rId45"/>
              </p:custDataLst>
            </p:nvPr>
          </p:nvSpPr>
          <p:spPr>
            <a:xfrm>
              <a:off x="9696639" y="2266950"/>
              <a:ext cx="177612" cy="193584"/>
            </a:xfrm>
            <a:custGeom>
              <a:avLst/>
              <a:gdLst/>
              <a:ahLst/>
              <a:cxnLst/>
              <a:rect l="0" t="0" r="0" b="0"/>
              <a:pathLst>
                <a:path w="177612" h="193584">
                  <a:moveTo>
                    <a:pt x="63311" y="0"/>
                  </a:moveTo>
                  <a:lnTo>
                    <a:pt x="63311" y="0"/>
                  </a:lnTo>
                  <a:lnTo>
                    <a:pt x="59938" y="3371"/>
                  </a:lnTo>
                  <a:lnTo>
                    <a:pt x="58285" y="8789"/>
                  </a:lnTo>
                  <a:lnTo>
                    <a:pt x="50481" y="33878"/>
                  </a:lnTo>
                  <a:lnTo>
                    <a:pt x="39713" y="61961"/>
                  </a:lnTo>
                  <a:lnTo>
                    <a:pt x="24029" y="89673"/>
                  </a:lnTo>
                  <a:lnTo>
                    <a:pt x="10752" y="117607"/>
                  </a:lnTo>
                  <a:lnTo>
                    <a:pt x="1250" y="138202"/>
                  </a:lnTo>
                  <a:lnTo>
                    <a:pt x="0" y="156994"/>
                  </a:lnTo>
                  <a:lnTo>
                    <a:pt x="1777" y="163379"/>
                  </a:lnTo>
                  <a:lnTo>
                    <a:pt x="3238" y="166069"/>
                  </a:lnTo>
                  <a:lnTo>
                    <a:pt x="12037" y="173227"/>
                  </a:lnTo>
                  <a:lnTo>
                    <a:pt x="33842" y="180770"/>
                  </a:lnTo>
                  <a:lnTo>
                    <a:pt x="62347" y="185586"/>
                  </a:lnTo>
                  <a:lnTo>
                    <a:pt x="93617" y="189530"/>
                  </a:lnTo>
                  <a:lnTo>
                    <a:pt x="117053" y="193583"/>
                  </a:lnTo>
                  <a:lnTo>
                    <a:pt x="145244" y="192511"/>
                  </a:lnTo>
                  <a:lnTo>
                    <a:pt x="166095" y="190191"/>
                  </a:lnTo>
                  <a:lnTo>
                    <a:pt x="177611" y="1841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SMARTInkShape-87">
              <a:extLst>
                <a:ext uri="{FF2B5EF4-FFF2-40B4-BE49-F238E27FC236}">
                  <a16:creationId xmlns:a16="http://schemas.microsoft.com/office/drawing/2014/main" id="{D3DC22AD-8515-5DB8-94BE-0189298B558E}"/>
                </a:ext>
              </a:extLst>
            </p:cNvPr>
            <p:cNvSpPr/>
            <p:nvPr>
              <p:custDataLst>
                <p:tags r:id="rId46"/>
              </p:custDataLst>
            </p:nvPr>
          </p:nvSpPr>
          <p:spPr>
            <a:xfrm>
              <a:off x="9791700" y="2419350"/>
              <a:ext cx="11795" cy="120651"/>
            </a:xfrm>
            <a:custGeom>
              <a:avLst/>
              <a:gdLst/>
              <a:ahLst/>
              <a:cxnLst/>
              <a:rect l="0" t="0" r="0" b="0"/>
              <a:pathLst>
                <a:path w="11795" h="120651">
                  <a:moveTo>
                    <a:pt x="0" y="0"/>
                  </a:moveTo>
                  <a:lnTo>
                    <a:pt x="0" y="0"/>
                  </a:lnTo>
                  <a:lnTo>
                    <a:pt x="4363" y="10139"/>
                  </a:lnTo>
                  <a:lnTo>
                    <a:pt x="5957" y="33256"/>
                  </a:lnTo>
                  <a:lnTo>
                    <a:pt x="8114" y="60183"/>
                  </a:lnTo>
                  <a:lnTo>
                    <a:pt x="11794" y="84874"/>
                  </a:lnTo>
                  <a:lnTo>
                    <a:pt x="6350" y="1206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4" name="SMARTInkShape-88">
            <a:extLst>
              <a:ext uri="{FF2B5EF4-FFF2-40B4-BE49-F238E27FC236}">
                <a16:creationId xmlns:a16="http://schemas.microsoft.com/office/drawing/2014/main" id="{247A9717-0D58-9278-22D2-3E0A180092E8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401050" y="3530600"/>
            <a:ext cx="63213" cy="2813051"/>
          </a:xfrm>
          <a:custGeom>
            <a:avLst/>
            <a:gdLst/>
            <a:ahLst/>
            <a:cxnLst/>
            <a:rect l="0" t="0" r="0" b="0"/>
            <a:pathLst>
              <a:path w="63213" h="2813051">
                <a:moveTo>
                  <a:pt x="0" y="0"/>
                </a:moveTo>
                <a:lnTo>
                  <a:pt x="0" y="0"/>
                </a:lnTo>
                <a:lnTo>
                  <a:pt x="0" y="31312"/>
                </a:lnTo>
                <a:lnTo>
                  <a:pt x="0" y="57412"/>
                </a:lnTo>
                <a:lnTo>
                  <a:pt x="0" y="88403"/>
                </a:lnTo>
                <a:lnTo>
                  <a:pt x="1882" y="119089"/>
                </a:lnTo>
                <a:lnTo>
                  <a:pt x="5468" y="149113"/>
                </a:lnTo>
                <a:lnTo>
                  <a:pt x="6089" y="173847"/>
                </a:lnTo>
                <a:lnTo>
                  <a:pt x="6272" y="199049"/>
                </a:lnTo>
                <a:lnTo>
                  <a:pt x="6327" y="227762"/>
                </a:lnTo>
                <a:lnTo>
                  <a:pt x="6344" y="258612"/>
                </a:lnTo>
                <a:lnTo>
                  <a:pt x="6348" y="290095"/>
                </a:lnTo>
                <a:lnTo>
                  <a:pt x="6350" y="321767"/>
                </a:lnTo>
                <a:lnTo>
                  <a:pt x="8232" y="344796"/>
                </a:lnTo>
                <a:lnTo>
                  <a:pt x="10009" y="369143"/>
                </a:lnTo>
                <a:lnTo>
                  <a:pt x="8447" y="394075"/>
                </a:lnTo>
                <a:lnTo>
                  <a:pt x="7282" y="419267"/>
                </a:lnTo>
                <a:lnTo>
                  <a:pt x="7469" y="444574"/>
                </a:lnTo>
                <a:lnTo>
                  <a:pt x="9906" y="469933"/>
                </a:lnTo>
                <a:lnTo>
                  <a:pt x="11457" y="497196"/>
                </a:lnTo>
                <a:lnTo>
                  <a:pt x="12147" y="525776"/>
                </a:lnTo>
                <a:lnTo>
                  <a:pt x="12454" y="554941"/>
                </a:lnTo>
                <a:lnTo>
                  <a:pt x="12591" y="584367"/>
                </a:lnTo>
                <a:lnTo>
                  <a:pt x="11946" y="614613"/>
                </a:lnTo>
                <a:lnTo>
                  <a:pt x="10786" y="630581"/>
                </a:lnTo>
                <a:lnTo>
                  <a:pt x="9307" y="646871"/>
                </a:lnTo>
                <a:lnTo>
                  <a:pt x="7665" y="678140"/>
                </a:lnTo>
                <a:lnTo>
                  <a:pt x="6934" y="709207"/>
                </a:lnTo>
                <a:lnTo>
                  <a:pt x="6739" y="725393"/>
                </a:lnTo>
                <a:lnTo>
                  <a:pt x="6609" y="741829"/>
                </a:lnTo>
                <a:lnTo>
                  <a:pt x="5817" y="758430"/>
                </a:lnTo>
                <a:lnTo>
                  <a:pt x="4583" y="775143"/>
                </a:lnTo>
                <a:lnTo>
                  <a:pt x="3056" y="791928"/>
                </a:lnTo>
                <a:lnTo>
                  <a:pt x="2037" y="808763"/>
                </a:lnTo>
                <a:lnTo>
                  <a:pt x="1358" y="825631"/>
                </a:lnTo>
                <a:lnTo>
                  <a:pt x="906" y="842521"/>
                </a:lnTo>
                <a:lnTo>
                  <a:pt x="604" y="859425"/>
                </a:lnTo>
                <a:lnTo>
                  <a:pt x="402" y="876339"/>
                </a:lnTo>
                <a:lnTo>
                  <a:pt x="268" y="893259"/>
                </a:lnTo>
                <a:lnTo>
                  <a:pt x="179" y="910184"/>
                </a:lnTo>
                <a:lnTo>
                  <a:pt x="119" y="927111"/>
                </a:lnTo>
                <a:lnTo>
                  <a:pt x="79" y="944040"/>
                </a:lnTo>
                <a:lnTo>
                  <a:pt x="53" y="960971"/>
                </a:lnTo>
                <a:lnTo>
                  <a:pt x="35" y="977903"/>
                </a:lnTo>
                <a:lnTo>
                  <a:pt x="24" y="994835"/>
                </a:lnTo>
                <a:lnTo>
                  <a:pt x="16" y="1011062"/>
                </a:lnTo>
                <a:lnTo>
                  <a:pt x="7" y="1042263"/>
                </a:lnTo>
                <a:lnTo>
                  <a:pt x="711" y="1058909"/>
                </a:lnTo>
                <a:lnTo>
                  <a:pt x="1884" y="1076356"/>
                </a:lnTo>
                <a:lnTo>
                  <a:pt x="3373" y="1094337"/>
                </a:lnTo>
                <a:lnTo>
                  <a:pt x="4366" y="1111969"/>
                </a:lnTo>
                <a:lnTo>
                  <a:pt x="5027" y="1129368"/>
                </a:lnTo>
                <a:lnTo>
                  <a:pt x="5468" y="1146612"/>
                </a:lnTo>
                <a:lnTo>
                  <a:pt x="5762" y="1163753"/>
                </a:lnTo>
                <a:lnTo>
                  <a:pt x="5958" y="1180824"/>
                </a:lnTo>
                <a:lnTo>
                  <a:pt x="6089" y="1197850"/>
                </a:lnTo>
                <a:lnTo>
                  <a:pt x="6176" y="1214844"/>
                </a:lnTo>
                <a:lnTo>
                  <a:pt x="6235" y="1231818"/>
                </a:lnTo>
                <a:lnTo>
                  <a:pt x="6272" y="1248779"/>
                </a:lnTo>
                <a:lnTo>
                  <a:pt x="6299" y="1265730"/>
                </a:lnTo>
                <a:lnTo>
                  <a:pt x="6316" y="1282676"/>
                </a:lnTo>
                <a:lnTo>
                  <a:pt x="6327" y="1299617"/>
                </a:lnTo>
                <a:lnTo>
                  <a:pt x="7040" y="1315850"/>
                </a:lnTo>
                <a:lnTo>
                  <a:pt x="9714" y="1347057"/>
                </a:lnTo>
                <a:lnTo>
                  <a:pt x="10709" y="1362999"/>
                </a:lnTo>
                <a:lnTo>
                  <a:pt x="11373" y="1379272"/>
                </a:lnTo>
                <a:lnTo>
                  <a:pt x="11816" y="1395764"/>
                </a:lnTo>
                <a:lnTo>
                  <a:pt x="12306" y="1427260"/>
                </a:lnTo>
                <a:lnTo>
                  <a:pt x="12525" y="1457721"/>
                </a:lnTo>
                <a:lnTo>
                  <a:pt x="12622" y="1487723"/>
                </a:lnTo>
                <a:lnTo>
                  <a:pt x="14547" y="1517519"/>
                </a:lnTo>
                <a:lnTo>
                  <a:pt x="17049" y="1547225"/>
                </a:lnTo>
                <a:lnTo>
                  <a:pt x="18161" y="1576891"/>
                </a:lnTo>
                <a:lnTo>
                  <a:pt x="18655" y="1606539"/>
                </a:lnTo>
                <a:lnTo>
                  <a:pt x="18874" y="1636178"/>
                </a:lnTo>
                <a:lnTo>
                  <a:pt x="18971" y="1665815"/>
                </a:lnTo>
                <a:lnTo>
                  <a:pt x="20896" y="1697331"/>
                </a:lnTo>
                <a:lnTo>
                  <a:pt x="23399" y="1728741"/>
                </a:lnTo>
                <a:lnTo>
                  <a:pt x="24511" y="1756813"/>
                </a:lnTo>
                <a:lnTo>
                  <a:pt x="25005" y="1785282"/>
                </a:lnTo>
                <a:lnTo>
                  <a:pt x="25224" y="1814398"/>
                </a:lnTo>
                <a:lnTo>
                  <a:pt x="25321" y="1843801"/>
                </a:lnTo>
                <a:lnTo>
                  <a:pt x="25365" y="1871450"/>
                </a:lnTo>
                <a:lnTo>
                  <a:pt x="25384" y="1898556"/>
                </a:lnTo>
                <a:lnTo>
                  <a:pt x="25393" y="1927065"/>
                </a:lnTo>
                <a:lnTo>
                  <a:pt x="25397" y="1954318"/>
                </a:lnTo>
                <a:lnTo>
                  <a:pt x="25398" y="1980541"/>
                </a:lnTo>
                <a:lnTo>
                  <a:pt x="25400" y="2006307"/>
                </a:lnTo>
                <a:lnTo>
                  <a:pt x="25400" y="2031870"/>
                </a:lnTo>
                <a:lnTo>
                  <a:pt x="25400" y="2057342"/>
                </a:lnTo>
                <a:lnTo>
                  <a:pt x="25400" y="2082774"/>
                </a:lnTo>
                <a:lnTo>
                  <a:pt x="25400" y="2108189"/>
                </a:lnTo>
                <a:lnTo>
                  <a:pt x="25400" y="2132890"/>
                </a:lnTo>
                <a:lnTo>
                  <a:pt x="25400" y="2155627"/>
                </a:lnTo>
                <a:lnTo>
                  <a:pt x="25400" y="2179373"/>
                </a:lnTo>
                <a:lnTo>
                  <a:pt x="25400" y="2203333"/>
                </a:lnTo>
                <a:lnTo>
                  <a:pt x="25400" y="2225740"/>
                </a:lnTo>
                <a:lnTo>
                  <a:pt x="25400" y="2247458"/>
                </a:lnTo>
                <a:lnTo>
                  <a:pt x="24695" y="2268871"/>
                </a:lnTo>
                <a:lnTo>
                  <a:pt x="22028" y="2290146"/>
                </a:lnTo>
                <a:lnTo>
                  <a:pt x="20374" y="2311361"/>
                </a:lnTo>
                <a:lnTo>
                  <a:pt x="19442" y="2341257"/>
                </a:lnTo>
                <a:lnTo>
                  <a:pt x="19165" y="2369870"/>
                </a:lnTo>
                <a:lnTo>
                  <a:pt x="19084" y="2400692"/>
                </a:lnTo>
                <a:lnTo>
                  <a:pt x="19059" y="2432166"/>
                </a:lnTo>
                <a:lnTo>
                  <a:pt x="19053" y="2461953"/>
                </a:lnTo>
                <a:lnTo>
                  <a:pt x="19051" y="2488653"/>
                </a:lnTo>
                <a:lnTo>
                  <a:pt x="20932" y="2514438"/>
                </a:lnTo>
                <a:lnTo>
                  <a:pt x="24076" y="2539952"/>
                </a:lnTo>
                <a:lnTo>
                  <a:pt x="25139" y="2567115"/>
                </a:lnTo>
                <a:lnTo>
                  <a:pt x="29712" y="2594797"/>
                </a:lnTo>
                <a:lnTo>
                  <a:pt x="31482" y="2623215"/>
                </a:lnTo>
                <a:lnTo>
                  <a:pt x="36741" y="2652506"/>
                </a:lnTo>
                <a:lnTo>
                  <a:pt x="42990" y="2680300"/>
                </a:lnTo>
                <a:lnTo>
                  <a:pt x="49633" y="2708158"/>
                </a:lnTo>
                <a:lnTo>
                  <a:pt x="56165" y="2738000"/>
                </a:lnTo>
                <a:lnTo>
                  <a:pt x="61320" y="2766135"/>
                </a:lnTo>
                <a:lnTo>
                  <a:pt x="63212" y="2791280"/>
                </a:lnTo>
                <a:lnTo>
                  <a:pt x="57150" y="28130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SMARTInkShape-89">
            <a:extLst>
              <a:ext uri="{FF2B5EF4-FFF2-40B4-BE49-F238E27FC236}">
                <a16:creationId xmlns:a16="http://schemas.microsoft.com/office/drawing/2014/main" id="{764024CE-84A8-FBCD-A7C2-9AD2FE20EB64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369300" y="3499733"/>
            <a:ext cx="1238227" cy="2875668"/>
          </a:xfrm>
          <a:custGeom>
            <a:avLst/>
            <a:gdLst/>
            <a:ahLst/>
            <a:cxnLst/>
            <a:rect l="0" t="0" r="0" b="0"/>
            <a:pathLst>
              <a:path w="1238227" h="2875668">
                <a:moveTo>
                  <a:pt x="0" y="11817"/>
                </a:moveTo>
                <a:lnTo>
                  <a:pt x="0" y="11817"/>
                </a:lnTo>
                <a:lnTo>
                  <a:pt x="31313" y="11817"/>
                </a:lnTo>
                <a:lnTo>
                  <a:pt x="54817" y="11817"/>
                </a:lnTo>
                <a:lnTo>
                  <a:pt x="82800" y="12522"/>
                </a:lnTo>
                <a:lnTo>
                  <a:pt x="101988" y="15475"/>
                </a:lnTo>
                <a:lnTo>
                  <a:pt x="133401" y="12438"/>
                </a:lnTo>
                <a:lnTo>
                  <a:pt x="159465" y="16304"/>
                </a:lnTo>
                <a:lnTo>
                  <a:pt x="189178" y="15918"/>
                </a:lnTo>
                <a:lnTo>
                  <a:pt x="219010" y="12627"/>
                </a:lnTo>
                <a:lnTo>
                  <a:pt x="243711" y="12057"/>
                </a:lnTo>
                <a:lnTo>
                  <a:pt x="268904" y="11888"/>
                </a:lnTo>
                <a:lnTo>
                  <a:pt x="294243" y="11838"/>
                </a:lnTo>
                <a:lnTo>
                  <a:pt x="322995" y="11823"/>
                </a:lnTo>
                <a:lnTo>
                  <a:pt x="350486" y="11819"/>
                </a:lnTo>
                <a:lnTo>
                  <a:pt x="376506" y="8447"/>
                </a:lnTo>
                <a:lnTo>
                  <a:pt x="405461" y="6350"/>
                </a:lnTo>
                <a:lnTo>
                  <a:pt x="433012" y="5729"/>
                </a:lnTo>
                <a:lnTo>
                  <a:pt x="462419" y="5545"/>
                </a:lnTo>
                <a:lnTo>
                  <a:pt x="490104" y="5490"/>
                </a:lnTo>
                <a:lnTo>
                  <a:pt x="516182" y="5474"/>
                </a:lnTo>
                <a:lnTo>
                  <a:pt x="545154" y="2098"/>
                </a:lnTo>
                <a:lnTo>
                  <a:pt x="572709" y="0"/>
                </a:lnTo>
                <a:lnTo>
                  <a:pt x="602118" y="2750"/>
                </a:lnTo>
                <a:lnTo>
                  <a:pt x="629804" y="4662"/>
                </a:lnTo>
                <a:lnTo>
                  <a:pt x="655882" y="5229"/>
                </a:lnTo>
                <a:lnTo>
                  <a:pt x="681482" y="5396"/>
                </a:lnTo>
                <a:lnTo>
                  <a:pt x="706941" y="5446"/>
                </a:lnTo>
                <a:lnTo>
                  <a:pt x="732359" y="5461"/>
                </a:lnTo>
                <a:lnTo>
                  <a:pt x="757765" y="5465"/>
                </a:lnTo>
                <a:lnTo>
                  <a:pt x="783167" y="5467"/>
                </a:lnTo>
                <a:lnTo>
                  <a:pt x="808567" y="8838"/>
                </a:lnTo>
                <a:lnTo>
                  <a:pt x="833967" y="10934"/>
                </a:lnTo>
                <a:lnTo>
                  <a:pt x="856544" y="11425"/>
                </a:lnTo>
                <a:lnTo>
                  <a:pt x="882336" y="11643"/>
                </a:lnTo>
                <a:lnTo>
                  <a:pt x="907910" y="11739"/>
                </a:lnTo>
                <a:lnTo>
                  <a:pt x="931506" y="11783"/>
                </a:lnTo>
                <a:lnTo>
                  <a:pt x="958979" y="11807"/>
                </a:lnTo>
                <a:lnTo>
                  <a:pt x="981701" y="11814"/>
                </a:lnTo>
                <a:lnTo>
                  <a:pt x="1007014" y="11816"/>
                </a:lnTo>
                <a:lnTo>
                  <a:pt x="1037899" y="11817"/>
                </a:lnTo>
                <a:lnTo>
                  <a:pt x="1048782" y="9936"/>
                </a:lnTo>
                <a:lnTo>
                  <a:pt x="1058145" y="6350"/>
                </a:lnTo>
                <a:lnTo>
                  <a:pt x="1089106" y="5467"/>
                </a:lnTo>
                <a:lnTo>
                  <a:pt x="1092119" y="5467"/>
                </a:lnTo>
                <a:lnTo>
                  <a:pt x="1092193" y="10934"/>
                </a:lnTo>
                <a:lnTo>
                  <a:pt x="1087834" y="22487"/>
                </a:lnTo>
                <a:lnTo>
                  <a:pt x="1080955" y="53694"/>
                </a:lnTo>
                <a:lnTo>
                  <a:pt x="1074901" y="83955"/>
                </a:lnTo>
                <a:lnTo>
                  <a:pt x="1068311" y="114424"/>
                </a:lnTo>
                <a:lnTo>
                  <a:pt x="1062388" y="139743"/>
                </a:lnTo>
                <a:lnTo>
                  <a:pt x="1058254" y="164158"/>
                </a:lnTo>
                <a:lnTo>
                  <a:pt x="1051960" y="195557"/>
                </a:lnTo>
                <a:lnTo>
                  <a:pt x="1045626" y="222735"/>
                </a:lnTo>
                <a:lnTo>
                  <a:pt x="1042652" y="252033"/>
                </a:lnTo>
                <a:lnTo>
                  <a:pt x="1038401" y="283056"/>
                </a:lnTo>
                <a:lnTo>
                  <a:pt x="1036043" y="314591"/>
                </a:lnTo>
                <a:lnTo>
                  <a:pt x="1035344" y="346277"/>
                </a:lnTo>
                <a:lnTo>
                  <a:pt x="1033299" y="369310"/>
                </a:lnTo>
                <a:lnTo>
                  <a:pt x="1030744" y="393658"/>
                </a:lnTo>
                <a:lnTo>
                  <a:pt x="1029608" y="418591"/>
                </a:lnTo>
                <a:lnTo>
                  <a:pt x="1027222" y="443783"/>
                </a:lnTo>
                <a:lnTo>
                  <a:pt x="1024515" y="469796"/>
                </a:lnTo>
                <a:lnTo>
                  <a:pt x="1023314" y="497821"/>
                </a:lnTo>
                <a:lnTo>
                  <a:pt x="1022778" y="524857"/>
                </a:lnTo>
                <a:lnTo>
                  <a:pt x="1022540" y="551691"/>
                </a:lnTo>
                <a:lnTo>
                  <a:pt x="1022434" y="580080"/>
                </a:lnTo>
                <a:lnTo>
                  <a:pt x="1022388" y="609160"/>
                </a:lnTo>
                <a:lnTo>
                  <a:pt x="1022366" y="638547"/>
                </a:lnTo>
                <a:lnTo>
                  <a:pt x="1022357" y="668071"/>
                </a:lnTo>
                <a:lnTo>
                  <a:pt x="1022353" y="697656"/>
                </a:lnTo>
                <a:lnTo>
                  <a:pt x="1022352" y="727268"/>
                </a:lnTo>
                <a:lnTo>
                  <a:pt x="1022350" y="756891"/>
                </a:lnTo>
                <a:lnTo>
                  <a:pt x="1024232" y="786520"/>
                </a:lnTo>
                <a:lnTo>
                  <a:pt x="1026715" y="816152"/>
                </a:lnTo>
                <a:lnTo>
                  <a:pt x="1027817" y="845784"/>
                </a:lnTo>
                <a:lnTo>
                  <a:pt x="1028307" y="875417"/>
                </a:lnTo>
                <a:lnTo>
                  <a:pt x="1028526" y="905756"/>
                </a:lnTo>
                <a:lnTo>
                  <a:pt x="1028585" y="921748"/>
                </a:lnTo>
                <a:lnTo>
                  <a:pt x="1028622" y="938054"/>
                </a:lnTo>
                <a:lnTo>
                  <a:pt x="1026785" y="969343"/>
                </a:lnTo>
                <a:lnTo>
                  <a:pt x="1024321" y="999712"/>
                </a:lnTo>
                <a:lnTo>
                  <a:pt x="1023227" y="1029672"/>
                </a:lnTo>
                <a:lnTo>
                  <a:pt x="1024622" y="1059451"/>
                </a:lnTo>
                <a:lnTo>
                  <a:pt x="1026887" y="1089149"/>
                </a:lnTo>
                <a:lnTo>
                  <a:pt x="1027895" y="1118811"/>
                </a:lnTo>
                <a:lnTo>
                  <a:pt x="1028343" y="1148457"/>
                </a:lnTo>
                <a:lnTo>
                  <a:pt x="1029246" y="1177390"/>
                </a:lnTo>
                <a:lnTo>
                  <a:pt x="1032000" y="1204360"/>
                </a:lnTo>
                <a:lnTo>
                  <a:pt x="1033695" y="1232340"/>
                </a:lnTo>
                <a:lnTo>
                  <a:pt x="1035153" y="1261238"/>
                </a:lnTo>
                <a:lnTo>
                  <a:pt x="1038154" y="1290545"/>
                </a:lnTo>
                <a:lnTo>
                  <a:pt x="1039957" y="1318151"/>
                </a:lnTo>
                <a:lnTo>
                  <a:pt x="1040759" y="1345238"/>
                </a:lnTo>
                <a:lnTo>
                  <a:pt x="1041116" y="1373740"/>
                </a:lnTo>
                <a:lnTo>
                  <a:pt x="1041273" y="1400988"/>
                </a:lnTo>
                <a:lnTo>
                  <a:pt x="1042049" y="1427915"/>
                </a:lnTo>
                <a:lnTo>
                  <a:pt x="1044746" y="1456346"/>
                </a:lnTo>
                <a:lnTo>
                  <a:pt x="1046414" y="1483563"/>
                </a:lnTo>
                <a:lnTo>
                  <a:pt x="1047862" y="1509065"/>
                </a:lnTo>
                <a:lnTo>
                  <a:pt x="1050857" y="1532159"/>
                </a:lnTo>
                <a:lnTo>
                  <a:pt x="1052658" y="1556064"/>
                </a:lnTo>
                <a:lnTo>
                  <a:pt x="1054165" y="1580093"/>
                </a:lnTo>
                <a:lnTo>
                  <a:pt x="1057187" y="1602532"/>
                </a:lnTo>
                <a:lnTo>
                  <a:pt x="1059000" y="1626146"/>
                </a:lnTo>
                <a:lnTo>
                  <a:pt x="1060511" y="1650046"/>
                </a:lnTo>
                <a:lnTo>
                  <a:pt x="1063535" y="1672429"/>
                </a:lnTo>
                <a:lnTo>
                  <a:pt x="1065349" y="1694135"/>
                </a:lnTo>
                <a:lnTo>
                  <a:pt x="1066861" y="1715541"/>
                </a:lnTo>
                <a:lnTo>
                  <a:pt x="1069885" y="1736814"/>
                </a:lnTo>
                <a:lnTo>
                  <a:pt x="1071699" y="1758029"/>
                </a:lnTo>
                <a:lnTo>
                  <a:pt x="1073210" y="1779216"/>
                </a:lnTo>
                <a:lnTo>
                  <a:pt x="1076235" y="1800393"/>
                </a:lnTo>
                <a:lnTo>
                  <a:pt x="1078049" y="1821564"/>
                </a:lnTo>
                <a:lnTo>
                  <a:pt x="1079560" y="1842732"/>
                </a:lnTo>
                <a:lnTo>
                  <a:pt x="1082585" y="1863899"/>
                </a:lnTo>
                <a:lnTo>
                  <a:pt x="1084399" y="1885067"/>
                </a:lnTo>
                <a:lnTo>
                  <a:pt x="1087302" y="1914936"/>
                </a:lnTo>
                <a:lnTo>
                  <a:pt x="1092631" y="1943541"/>
                </a:lnTo>
                <a:lnTo>
                  <a:pt x="1096796" y="1974359"/>
                </a:lnTo>
                <a:lnTo>
                  <a:pt x="1099912" y="2005833"/>
                </a:lnTo>
                <a:lnTo>
                  <a:pt x="1103422" y="2037501"/>
                </a:lnTo>
                <a:lnTo>
                  <a:pt x="1106343" y="2069228"/>
                </a:lnTo>
                <a:lnTo>
                  <a:pt x="1111678" y="2100970"/>
                </a:lnTo>
                <a:lnTo>
                  <a:pt x="1117727" y="2132718"/>
                </a:lnTo>
                <a:lnTo>
                  <a:pt x="1123988" y="2164467"/>
                </a:lnTo>
                <a:lnTo>
                  <a:pt x="1130312" y="2196217"/>
                </a:lnTo>
                <a:lnTo>
                  <a:pt x="1136653" y="2226085"/>
                </a:lnTo>
                <a:lnTo>
                  <a:pt x="1143001" y="2254691"/>
                </a:lnTo>
                <a:lnTo>
                  <a:pt x="1149350" y="2283628"/>
                </a:lnTo>
                <a:lnTo>
                  <a:pt x="1153818" y="2311958"/>
                </a:lnTo>
                <a:lnTo>
                  <a:pt x="1157024" y="2340812"/>
                </a:lnTo>
                <a:lnTo>
                  <a:pt x="1162441" y="2369118"/>
                </a:lnTo>
                <a:lnTo>
                  <a:pt x="1168515" y="2397965"/>
                </a:lnTo>
                <a:lnTo>
                  <a:pt x="1172903" y="2426268"/>
                </a:lnTo>
                <a:lnTo>
                  <a:pt x="1176086" y="2455115"/>
                </a:lnTo>
                <a:lnTo>
                  <a:pt x="1183480" y="2486776"/>
                </a:lnTo>
                <a:lnTo>
                  <a:pt x="1189646" y="2510281"/>
                </a:lnTo>
                <a:lnTo>
                  <a:pt x="1193835" y="2532415"/>
                </a:lnTo>
                <a:lnTo>
                  <a:pt x="1197344" y="2555894"/>
                </a:lnTo>
                <a:lnTo>
                  <a:pt x="1199318" y="2581012"/>
                </a:lnTo>
                <a:lnTo>
                  <a:pt x="1201867" y="2610344"/>
                </a:lnTo>
                <a:lnTo>
                  <a:pt x="1205585" y="2639735"/>
                </a:lnTo>
                <a:lnTo>
                  <a:pt x="1210683" y="2665923"/>
                </a:lnTo>
                <a:lnTo>
                  <a:pt x="1214304" y="2697123"/>
                </a:lnTo>
                <a:lnTo>
                  <a:pt x="1217750" y="2725634"/>
                </a:lnTo>
                <a:lnTo>
                  <a:pt x="1222285" y="2754230"/>
                </a:lnTo>
                <a:lnTo>
                  <a:pt x="1225121" y="2781637"/>
                </a:lnTo>
                <a:lnTo>
                  <a:pt x="1227304" y="2797947"/>
                </a:lnTo>
                <a:lnTo>
                  <a:pt x="1230992" y="2816100"/>
                </a:lnTo>
                <a:lnTo>
                  <a:pt x="1233663" y="2837528"/>
                </a:lnTo>
                <a:lnTo>
                  <a:pt x="1237981" y="2854989"/>
                </a:lnTo>
                <a:lnTo>
                  <a:pt x="1238226" y="2865313"/>
                </a:lnTo>
                <a:lnTo>
                  <a:pt x="1237528" y="2866647"/>
                </a:lnTo>
                <a:lnTo>
                  <a:pt x="1236358" y="2867537"/>
                </a:lnTo>
                <a:lnTo>
                  <a:pt x="1233177" y="2868525"/>
                </a:lnTo>
                <a:lnTo>
                  <a:pt x="1206937" y="2869286"/>
                </a:lnTo>
                <a:lnTo>
                  <a:pt x="1177952" y="2862405"/>
                </a:lnTo>
                <a:lnTo>
                  <a:pt x="1152887" y="2856451"/>
                </a:lnTo>
                <a:lnTo>
                  <a:pt x="1126879" y="2852099"/>
                </a:lnTo>
                <a:lnTo>
                  <a:pt x="1102006" y="2848929"/>
                </a:lnTo>
                <a:lnTo>
                  <a:pt x="1076055" y="2843520"/>
                </a:lnTo>
                <a:lnTo>
                  <a:pt x="1044953" y="2835372"/>
                </a:lnTo>
                <a:lnTo>
                  <a:pt x="1016702" y="2831332"/>
                </a:lnTo>
                <a:lnTo>
                  <a:pt x="988857" y="2826354"/>
                </a:lnTo>
                <a:lnTo>
                  <a:pt x="964683" y="2825307"/>
                </a:lnTo>
                <a:lnTo>
                  <a:pt x="939647" y="2823117"/>
                </a:lnTo>
                <a:lnTo>
                  <a:pt x="914354" y="2819880"/>
                </a:lnTo>
                <a:lnTo>
                  <a:pt x="883342" y="2817039"/>
                </a:lnTo>
                <a:lnTo>
                  <a:pt x="858968" y="2814333"/>
                </a:lnTo>
                <a:lnTo>
                  <a:pt x="829380" y="2812103"/>
                </a:lnTo>
                <a:lnTo>
                  <a:pt x="802739" y="2807993"/>
                </a:lnTo>
                <a:lnTo>
                  <a:pt x="776972" y="2805756"/>
                </a:lnTo>
                <a:lnTo>
                  <a:pt x="752167" y="2801644"/>
                </a:lnTo>
                <a:lnTo>
                  <a:pt x="722585" y="2798015"/>
                </a:lnTo>
                <a:lnTo>
                  <a:pt x="698112" y="2794568"/>
                </a:lnTo>
                <a:lnTo>
                  <a:pt x="671103" y="2793547"/>
                </a:lnTo>
                <a:lnTo>
                  <a:pt x="644522" y="2791362"/>
                </a:lnTo>
                <a:lnTo>
                  <a:pt x="619476" y="2788129"/>
                </a:lnTo>
                <a:lnTo>
                  <a:pt x="593477" y="2787170"/>
                </a:lnTo>
                <a:lnTo>
                  <a:pt x="562357" y="2783475"/>
                </a:lnTo>
                <a:lnTo>
                  <a:pt x="533398" y="2781020"/>
                </a:lnTo>
                <a:lnTo>
                  <a:pt x="508078" y="2780596"/>
                </a:lnTo>
                <a:lnTo>
                  <a:pt x="486163" y="2780496"/>
                </a:lnTo>
                <a:lnTo>
                  <a:pt x="456767" y="2780440"/>
                </a:lnTo>
                <a:lnTo>
                  <a:pt x="430984" y="2784786"/>
                </a:lnTo>
                <a:lnTo>
                  <a:pt x="402475" y="2788257"/>
                </a:lnTo>
                <a:lnTo>
                  <a:pt x="373487" y="2793559"/>
                </a:lnTo>
                <a:lnTo>
                  <a:pt x="350082" y="2799598"/>
                </a:lnTo>
                <a:lnTo>
                  <a:pt x="319465" y="2813727"/>
                </a:lnTo>
                <a:lnTo>
                  <a:pt x="288207" y="2823462"/>
                </a:lnTo>
                <a:lnTo>
                  <a:pt x="258728" y="2835513"/>
                </a:lnTo>
                <a:lnTo>
                  <a:pt x="245680" y="2841113"/>
                </a:lnTo>
                <a:lnTo>
                  <a:pt x="214027" y="2850660"/>
                </a:lnTo>
                <a:lnTo>
                  <a:pt x="193501" y="2855441"/>
                </a:lnTo>
                <a:lnTo>
                  <a:pt x="171565" y="2858343"/>
                </a:lnTo>
                <a:lnTo>
                  <a:pt x="158784" y="2861597"/>
                </a:lnTo>
                <a:lnTo>
                  <a:pt x="141951" y="2863493"/>
                </a:lnTo>
                <a:lnTo>
                  <a:pt x="122506" y="2868410"/>
                </a:lnTo>
                <a:lnTo>
                  <a:pt x="103244" y="2869970"/>
                </a:lnTo>
                <a:lnTo>
                  <a:pt x="89543" y="2875403"/>
                </a:lnTo>
                <a:lnTo>
                  <a:pt x="76200" y="2875667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SMARTInkShape-90">
            <a:extLst>
              <a:ext uri="{FF2B5EF4-FFF2-40B4-BE49-F238E27FC236}">
                <a16:creationId xmlns:a16="http://schemas.microsoft.com/office/drawing/2014/main" id="{4340C9AD-680F-D9CF-6800-04D1D625FD5B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9423400" y="3505200"/>
            <a:ext cx="1225542" cy="2933592"/>
          </a:xfrm>
          <a:custGeom>
            <a:avLst/>
            <a:gdLst/>
            <a:ahLst/>
            <a:cxnLst/>
            <a:rect l="0" t="0" r="0" b="0"/>
            <a:pathLst>
              <a:path w="1225542" h="2933592">
                <a:moveTo>
                  <a:pt x="0" y="0"/>
                </a:moveTo>
                <a:lnTo>
                  <a:pt x="0" y="0"/>
                </a:lnTo>
                <a:lnTo>
                  <a:pt x="18786" y="1881"/>
                </a:lnTo>
                <a:lnTo>
                  <a:pt x="50219" y="5958"/>
                </a:lnTo>
                <a:lnTo>
                  <a:pt x="81102" y="9644"/>
                </a:lnTo>
                <a:lnTo>
                  <a:pt x="105659" y="11342"/>
                </a:lnTo>
                <a:lnTo>
                  <a:pt x="130215" y="12096"/>
                </a:lnTo>
                <a:lnTo>
                  <a:pt x="158058" y="12521"/>
                </a:lnTo>
                <a:lnTo>
                  <a:pt x="180314" y="12621"/>
                </a:lnTo>
                <a:lnTo>
                  <a:pt x="206531" y="12677"/>
                </a:lnTo>
                <a:lnTo>
                  <a:pt x="231077" y="12693"/>
                </a:lnTo>
                <a:lnTo>
                  <a:pt x="256223" y="12698"/>
                </a:lnTo>
                <a:lnTo>
                  <a:pt x="281548" y="12700"/>
                </a:lnTo>
                <a:lnTo>
                  <a:pt x="306926" y="9329"/>
                </a:lnTo>
                <a:lnTo>
                  <a:pt x="332320" y="10604"/>
                </a:lnTo>
                <a:lnTo>
                  <a:pt x="357718" y="12079"/>
                </a:lnTo>
                <a:lnTo>
                  <a:pt x="383117" y="12516"/>
                </a:lnTo>
                <a:lnTo>
                  <a:pt x="408518" y="12646"/>
                </a:lnTo>
                <a:lnTo>
                  <a:pt x="437288" y="12684"/>
                </a:lnTo>
                <a:lnTo>
                  <a:pt x="464785" y="12695"/>
                </a:lnTo>
                <a:lnTo>
                  <a:pt x="490805" y="12698"/>
                </a:lnTo>
                <a:lnTo>
                  <a:pt x="516390" y="12700"/>
                </a:lnTo>
                <a:lnTo>
                  <a:pt x="541844" y="9329"/>
                </a:lnTo>
                <a:lnTo>
                  <a:pt x="567261" y="10604"/>
                </a:lnTo>
                <a:lnTo>
                  <a:pt x="592665" y="12079"/>
                </a:lnTo>
                <a:lnTo>
                  <a:pt x="618068" y="12516"/>
                </a:lnTo>
                <a:lnTo>
                  <a:pt x="646838" y="16016"/>
                </a:lnTo>
                <a:lnTo>
                  <a:pt x="670963" y="18151"/>
                </a:lnTo>
                <a:lnTo>
                  <a:pt x="694888" y="18784"/>
                </a:lnTo>
                <a:lnTo>
                  <a:pt x="719851" y="18971"/>
                </a:lnTo>
                <a:lnTo>
                  <a:pt x="749206" y="19740"/>
                </a:lnTo>
                <a:lnTo>
                  <a:pt x="779568" y="24073"/>
                </a:lnTo>
                <a:lnTo>
                  <a:pt x="805305" y="25007"/>
                </a:lnTo>
                <a:lnTo>
                  <a:pt x="834098" y="25284"/>
                </a:lnTo>
                <a:lnTo>
                  <a:pt x="864340" y="25384"/>
                </a:lnTo>
                <a:lnTo>
                  <a:pt x="878008" y="26101"/>
                </a:lnTo>
                <a:lnTo>
                  <a:pt x="908897" y="31488"/>
                </a:lnTo>
                <a:lnTo>
                  <a:pt x="912769" y="31672"/>
                </a:lnTo>
                <a:lnTo>
                  <a:pt x="920732" y="25416"/>
                </a:lnTo>
                <a:lnTo>
                  <a:pt x="920743" y="25407"/>
                </a:lnTo>
                <a:lnTo>
                  <a:pt x="929587" y="25400"/>
                </a:lnTo>
                <a:lnTo>
                  <a:pt x="930874" y="26106"/>
                </a:lnTo>
                <a:lnTo>
                  <a:pt x="931735" y="27281"/>
                </a:lnTo>
                <a:lnTo>
                  <a:pt x="932305" y="28771"/>
                </a:lnTo>
                <a:lnTo>
                  <a:pt x="933392" y="29764"/>
                </a:lnTo>
                <a:lnTo>
                  <a:pt x="939509" y="31672"/>
                </a:lnTo>
                <a:lnTo>
                  <a:pt x="943084" y="35098"/>
                </a:lnTo>
                <a:lnTo>
                  <a:pt x="944788" y="40529"/>
                </a:lnTo>
                <a:lnTo>
                  <a:pt x="946252" y="46940"/>
                </a:lnTo>
                <a:lnTo>
                  <a:pt x="949251" y="52142"/>
                </a:lnTo>
                <a:lnTo>
                  <a:pt x="952072" y="80357"/>
                </a:lnTo>
                <a:lnTo>
                  <a:pt x="955787" y="109163"/>
                </a:lnTo>
                <a:lnTo>
                  <a:pt x="957489" y="130361"/>
                </a:lnTo>
                <a:lnTo>
                  <a:pt x="958245" y="152483"/>
                </a:lnTo>
                <a:lnTo>
                  <a:pt x="957966" y="180804"/>
                </a:lnTo>
                <a:lnTo>
                  <a:pt x="954432" y="206363"/>
                </a:lnTo>
                <a:lnTo>
                  <a:pt x="952881" y="238083"/>
                </a:lnTo>
                <a:lnTo>
                  <a:pt x="952615" y="265747"/>
                </a:lnTo>
                <a:lnTo>
                  <a:pt x="952534" y="293699"/>
                </a:lnTo>
                <a:lnTo>
                  <a:pt x="952509" y="324324"/>
                </a:lnTo>
                <a:lnTo>
                  <a:pt x="952503" y="355741"/>
                </a:lnTo>
                <a:lnTo>
                  <a:pt x="952502" y="377535"/>
                </a:lnTo>
                <a:lnTo>
                  <a:pt x="952500" y="401332"/>
                </a:lnTo>
                <a:lnTo>
                  <a:pt x="952500" y="426020"/>
                </a:lnTo>
                <a:lnTo>
                  <a:pt x="953205" y="450398"/>
                </a:lnTo>
                <a:lnTo>
                  <a:pt x="955873" y="472991"/>
                </a:lnTo>
                <a:lnTo>
                  <a:pt x="957526" y="498555"/>
                </a:lnTo>
                <a:lnTo>
                  <a:pt x="958968" y="525675"/>
                </a:lnTo>
                <a:lnTo>
                  <a:pt x="961960" y="551839"/>
                </a:lnTo>
                <a:lnTo>
                  <a:pt x="963759" y="577578"/>
                </a:lnTo>
                <a:lnTo>
                  <a:pt x="965265" y="603835"/>
                </a:lnTo>
                <a:lnTo>
                  <a:pt x="968286" y="631967"/>
                </a:lnTo>
                <a:lnTo>
                  <a:pt x="971981" y="659052"/>
                </a:lnTo>
                <a:lnTo>
                  <a:pt x="975268" y="685907"/>
                </a:lnTo>
                <a:lnTo>
                  <a:pt x="976730" y="714305"/>
                </a:lnTo>
                <a:lnTo>
                  <a:pt x="977380" y="743389"/>
                </a:lnTo>
                <a:lnTo>
                  <a:pt x="978375" y="772073"/>
                </a:lnTo>
                <a:lnTo>
                  <a:pt x="981168" y="798932"/>
                </a:lnTo>
                <a:lnTo>
                  <a:pt x="984762" y="826863"/>
                </a:lnTo>
                <a:lnTo>
                  <a:pt x="988005" y="855033"/>
                </a:lnTo>
                <a:lnTo>
                  <a:pt x="989447" y="881665"/>
                </a:lnTo>
                <a:lnTo>
                  <a:pt x="991967" y="909494"/>
                </a:lnTo>
                <a:lnTo>
                  <a:pt x="994735" y="938325"/>
                </a:lnTo>
                <a:lnTo>
                  <a:pt x="995965" y="967602"/>
                </a:lnTo>
                <a:lnTo>
                  <a:pt x="998393" y="997076"/>
                </a:lnTo>
                <a:lnTo>
                  <a:pt x="1001120" y="1025934"/>
                </a:lnTo>
                <a:lnTo>
                  <a:pt x="1002330" y="1052871"/>
                </a:lnTo>
                <a:lnTo>
                  <a:pt x="1002869" y="1080835"/>
                </a:lnTo>
                <a:lnTo>
                  <a:pt x="1003815" y="1109726"/>
                </a:lnTo>
                <a:lnTo>
                  <a:pt x="1006586" y="1139030"/>
                </a:lnTo>
                <a:lnTo>
                  <a:pt x="1008288" y="1168517"/>
                </a:lnTo>
                <a:lnTo>
                  <a:pt x="1009750" y="1197380"/>
                </a:lnTo>
                <a:lnTo>
                  <a:pt x="1012751" y="1224319"/>
                </a:lnTo>
                <a:lnTo>
                  <a:pt x="1014557" y="1252284"/>
                </a:lnTo>
                <a:lnTo>
                  <a:pt x="1016064" y="1281176"/>
                </a:lnTo>
                <a:lnTo>
                  <a:pt x="1019086" y="1310480"/>
                </a:lnTo>
                <a:lnTo>
                  <a:pt x="1020900" y="1339967"/>
                </a:lnTo>
                <a:lnTo>
                  <a:pt x="1022411" y="1368830"/>
                </a:lnTo>
                <a:lnTo>
                  <a:pt x="1025435" y="1395769"/>
                </a:lnTo>
                <a:lnTo>
                  <a:pt x="1029131" y="1423735"/>
                </a:lnTo>
                <a:lnTo>
                  <a:pt x="1032418" y="1451921"/>
                </a:lnTo>
                <a:lnTo>
                  <a:pt x="1033880" y="1478559"/>
                </a:lnTo>
                <a:lnTo>
                  <a:pt x="1036411" y="1506391"/>
                </a:lnTo>
                <a:lnTo>
                  <a:pt x="1039888" y="1535224"/>
                </a:lnTo>
                <a:lnTo>
                  <a:pt x="1043785" y="1564501"/>
                </a:lnTo>
                <a:lnTo>
                  <a:pt x="1045988" y="1592095"/>
                </a:lnTo>
                <a:lnTo>
                  <a:pt x="1047672" y="1618470"/>
                </a:lnTo>
                <a:lnTo>
                  <a:pt x="1050772" y="1644303"/>
                </a:lnTo>
                <a:lnTo>
                  <a:pt x="1052621" y="1669896"/>
                </a:lnTo>
                <a:lnTo>
                  <a:pt x="1054149" y="1696087"/>
                </a:lnTo>
                <a:lnTo>
                  <a:pt x="1057180" y="1724191"/>
                </a:lnTo>
                <a:lnTo>
                  <a:pt x="1060878" y="1751262"/>
                </a:lnTo>
                <a:lnTo>
                  <a:pt x="1064872" y="1777406"/>
                </a:lnTo>
                <a:lnTo>
                  <a:pt x="1069001" y="1803135"/>
                </a:lnTo>
                <a:lnTo>
                  <a:pt x="1071306" y="1828683"/>
                </a:lnTo>
                <a:lnTo>
                  <a:pt x="1073036" y="1854148"/>
                </a:lnTo>
                <a:lnTo>
                  <a:pt x="1076157" y="1879577"/>
                </a:lnTo>
                <a:lnTo>
                  <a:pt x="1079895" y="1906871"/>
                </a:lnTo>
                <a:lnTo>
                  <a:pt x="1083910" y="1934054"/>
                </a:lnTo>
                <a:lnTo>
                  <a:pt x="1088045" y="1957894"/>
                </a:lnTo>
                <a:lnTo>
                  <a:pt x="1092235" y="1982131"/>
                </a:lnTo>
                <a:lnTo>
                  <a:pt x="1095744" y="2007014"/>
                </a:lnTo>
                <a:lnTo>
                  <a:pt x="1097304" y="2032183"/>
                </a:lnTo>
                <a:lnTo>
                  <a:pt x="1099877" y="2059363"/>
                </a:lnTo>
                <a:lnTo>
                  <a:pt x="1102668" y="2087200"/>
                </a:lnTo>
                <a:lnTo>
                  <a:pt x="1103908" y="2113683"/>
                </a:lnTo>
                <a:lnTo>
                  <a:pt x="1106341" y="2139564"/>
                </a:lnTo>
                <a:lnTo>
                  <a:pt x="1109774" y="2164473"/>
                </a:lnTo>
                <a:lnTo>
                  <a:pt x="1113651" y="2187303"/>
                </a:lnTo>
                <a:lnTo>
                  <a:pt x="1117727" y="2211090"/>
                </a:lnTo>
                <a:lnTo>
                  <a:pt x="1121890" y="2235774"/>
                </a:lnTo>
                <a:lnTo>
                  <a:pt x="1126093" y="2260854"/>
                </a:lnTo>
                <a:lnTo>
                  <a:pt x="1128430" y="2286113"/>
                </a:lnTo>
                <a:lnTo>
                  <a:pt x="1130176" y="2310744"/>
                </a:lnTo>
                <a:lnTo>
                  <a:pt x="1133302" y="2333451"/>
                </a:lnTo>
                <a:lnTo>
                  <a:pt x="1135162" y="2355302"/>
                </a:lnTo>
                <a:lnTo>
                  <a:pt x="1136693" y="2377479"/>
                </a:lnTo>
                <a:lnTo>
                  <a:pt x="1139728" y="2401446"/>
                </a:lnTo>
                <a:lnTo>
                  <a:pt x="1141546" y="2424328"/>
                </a:lnTo>
                <a:lnTo>
                  <a:pt x="1143059" y="2446256"/>
                </a:lnTo>
                <a:lnTo>
                  <a:pt x="1146083" y="2467762"/>
                </a:lnTo>
                <a:lnTo>
                  <a:pt x="1147898" y="2489079"/>
                </a:lnTo>
                <a:lnTo>
                  <a:pt x="1148705" y="2510312"/>
                </a:lnTo>
                <a:lnTo>
                  <a:pt x="1149865" y="2541395"/>
                </a:lnTo>
                <a:lnTo>
                  <a:pt x="1153657" y="2569498"/>
                </a:lnTo>
                <a:lnTo>
                  <a:pt x="1155802" y="2599148"/>
                </a:lnTo>
                <a:lnTo>
                  <a:pt x="1159883" y="2626120"/>
                </a:lnTo>
                <a:lnTo>
                  <a:pt x="1162113" y="2651987"/>
                </a:lnTo>
                <a:lnTo>
                  <a:pt x="1166224" y="2677525"/>
                </a:lnTo>
                <a:lnTo>
                  <a:pt x="1168462" y="2702261"/>
                </a:lnTo>
                <a:lnTo>
                  <a:pt x="1175181" y="2729939"/>
                </a:lnTo>
                <a:lnTo>
                  <a:pt x="1179931" y="2759160"/>
                </a:lnTo>
                <a:lnTo>
                  <a:pt x="1185939" y="2787040"/>
                </a:lnTo>
                <a:lnTo>
                  <a:pt x="1193920" y="2816693"/>
                </a:lnTo>
                <a:lnTo>
                  <a:pt x="1202289" y="2845990"/>
                </a:lnTo>
                <a:lnTo>
                  <a:pt x="1207827" y="2874825"/>
                </a:lnTo>
                <a:lnTo>
                  <a:pt x="1219317" y="2903680"/>
                </a:lnTo>
                <a:lnTo>
                  <a:pt x="1225002" y="2921361"/>
                </a:lnTo>
                <a:lnTo>
                  <a:pt x="1225541" y="2933335"/>
                </a:lnTo>
                <a:lnTo>
                  <a:pt x="1222177" y="2933591"/>
                </a:lnTo>
                <a:lnTo>
                  <a:pt x="1205991" y="2928609"/>
                </a:lnTo>
                <a:lnTo>
                  <a:pt x="1182061" y="2918770"/>
                </a:lnTo>
                <a:lnTo>
                  <a:pt x="1155594" y="2909129"/>
                </a:lnTo>
                <a:lnTo>
                  <a:pt x="1127432" y="2898299"/>
                </a:lnTo>
                <a:lnTo>
                  <a:pt x="1097936" y="2891539"/>
                </a:lnTo>
                <a:lnTo>
                  <a:pt x="1067932" y="2884815"/>
                </a:lnTo>
                <a:lnTo>
                  <a:pt x="1038253" y="2879908"/>
                </a:lnTo>
                <a:lnTo>
                  <a:pt x="1013578" y="2877545"/>
                </a:lnTo>
                <a:lnTo>
                  <a:pt x="988393" y="2873474"/>
                </a:lnTo>
                <a:lnTo>
                  <a:pt x="963057" y="2871170"/>
                </a:lnTo>
                <a:lnTo>
                  <a:pt x="937676" y="2870487"/>
                </a:lnTo>
                <a:lnTo>
                  <a:pt x="912282" y="2866914"/>
                </a:lnTo>
                <a:lnTo>
                  <a:pt x="883512" y="2864758"/>
                </a:lnTo>
                <a:lnTo>
                  <a:pt x="852646" y="2860748"/>
                </a:lnTo>
                <a:lnTo>
                  <a:pt x="824529" y="2855091"/>
                </a:lnTo>
                <a:lnTo>
                  <a:pt x="794952" y="2848947"/>
                </a:lnTo>
                <a:lnTo>
                  <a:pt x="767216" y="2846029"/>
                </a:lnTo>
                <a:lnTo>
                  <a:pt x="737754" y="2841794"/>
                </a:lnTo>
                <a:lnTo>
                  <a:pt x="706682" y="2839440"/>
                </a:lnTo>
                <a:lnTo>
                  <a:pt x="678504" y="2835372"/>
                </a:lnTo>
                <a:lnTo>
                  <a:pt x="648909" y="2833069"/>
                </a:lnTo>
                <a:lnTo>
                  <a:pt x="621168" y="2829016"/>
                </a:lnTo>
                <a:lnTo>
                  <a:pt x="591703" y="2823347"/>
                </a:lnTo>
                <a:lnTo>
                  <a:pt x="560632" y="2820569"/>
                </a:lnTo>
                <a:lnTo>
                  <a:pt x="532454" y="2816376"/>
                </a:lnTo>
                <a:lnTo>
                  <a:pt x="506230" y="2814035"/>
                </a:lnTo>
                <a:lnTo>
                  <a:pt x="480587" y="2813341"/>
                </a:lnTo>
                <a:lnTo>
                  <a:pt x="451743" y="2809765"/>
                </a:lnTo>
                <a:lnTo>
                  <a:pt x="424224" y="2807608"/>
                </a:lnTo>
                <a:lnTo>
                  <a:pt x="394007" y="2806879"/>
                </a:lnTo>
                <a:lnTo>
                  <a:pt x="369881" y="2806753"/>
                </a:lnTo>
                <a:lnTo>
                  <a:pt x="338327" y="2806711"/>
                </a:lnTo>
                <a:lnTo>
                  <a:pt x="308129" y="2803331"/>
                </a:lnTo>
                <a:lnTo>
                  <a:pt x="282278" y="2798861"/>
                </a:lnTo>
                <a:lnTo>
                  <a:pt x="273903" y="2795440"/>
                </a:lnTo>
                <a:lnTo>
                  <a:pt x="268122" y="2794285"/>
                </a:lnTo>
                <a:lnTo>
                  <a:pt x="243626" y="2805563"/>
                </a:lnTo>
                <a:lnTo>
                  <a:pt x="242851" y="2806647"/>
                </a:lnTo>
                <a:lnTo>
                  <a:pt x="241760" y="2811545"/>
                </a:lnTo>
                <a:lnTo>
                  <a:pt x="241300" y="28194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SMARTInkShape-91">
            <a:extLst>
              <a:ext uri="{FF2B5EF4-FFF2-40B4-BE49-F238E27FC236}">
                <a16:creationId xmlns:a16="http://schemas.microsoft.com/office/drawing/2014/main" id="{D574D6CF-70AF-E991-627E-0BCCED2B4C14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0344150" y="3511550"/>
            <a:ext cx="1517390" cy="2939763"/>
          </a:xfrm>
          <a:custGeom>
            <a:avLst/>
            <a:gdLst/>
            <a:ahLst/>
            <a:cxnLst/>
            <a:rect l="0" t="0" r="0" b="0"/>
            <a:pathLst>
              <a:path w="1517390" h="2939763">
                <a:moveTo>
                  <a:pt x="0" y="0"/>
                </a:moveTo>
                <a:lnTo>
                  <a:pt x="0" y="0"/>
                </a:lnTo>
                <a:lnTo>
                  <a:pt x="26721" y="0"/>
                </a:lnTo>
                <a:lnTo>
                  <a:pt x="31397" y="1881"/>
                </a:lnTo>
                <a:lnTo>
                  <a:pt x="33632" y="3371"/>
                </a:lnTo>
                <a:lnTo>
                  <a:pt x="43517" y="5467"/>
                </a:lnTo>
                <a:lnTo>
                  <a:pt x="63655" y="8115"/>
                </a:lnTo>
                <a:lnTo>
                  <a:pt x="76246" y="11342"/>
                </a:lnTo>
                <a:lnTo>
                  <a:pt x="103256" y="12431"/>
                </a:lnTo>
                <a:lnTo>
                  <a:pt x="130175" y="17011"/>
                </a:lnTo>
                <a:lnTo>
                  <a:pt x="161572" y="18446"/>
                </a:lnTo>
                <a:lnTo>
                  <a:pt x="185405" y="18781"/>
                </a:lnTo>
                <a:lnTo>
                  <a:pt x="212508" y="18971"/>
                </a:lnTo>
                <a:lnTo>
                  <a:pt x="234618" y="19015"/>
                </a:lnTo>
                <a:lnTo>
                  <a:pt x="260908" y="19034"/>
                </a:lnTo>
                <a:lnTo>
                  <a:pt x="289055" y="19043"/>
                </a:lnTo>
                <a:lnTo>
                  <a:pt x="319184" y="19048"/>
                </a:lnTo>
                <a:lnTo>
                  <a:pt x="348259" y="15679"/>
                </a:lnTo>
                <a:lnTo>
                  <a:pt x="375846" y="13583"/>
                </a:lnTo>
                <a:lnTo>
                  <a:pt x="401894" y="12961"/>
                </a:lnTo>
                <a:lnTo>
                  <a:pt x="427486" y="16148"/>
                </a:lnTo>
                <a:lnTo>
                  <a:pt x="457052" y="18477"/>
                </a:lnTo>
                <a:lnTo>
                  <a:pt x="481068" y="18880"/>
                </a:lnTo>
                <a:lnTo>
                  <a:pt x="506056" y="19000"/>
                </a:lnTo>
                <a:lnTo>
                  <a:pt x="531335" y="19035"/>
                </a:lnTo>
                <a:lnTo>
                  <a:pt x="556698" y="19046"/>
                </a:lnTo>
                <a:lnTo>
                  <a:pt x="582089" y="19049"/>
                </a:lnTo>
                <a:lnTo>
                  <a:pt x="607485" y="19050"/>
                </a:lnTo>
                <a:lnTo>
                  <a:pt x="632178" y="19050"/>
                </a:lnTo>
                <a:lnTo>
                  <a:pt x="661724" y="19050"/>
                </a:lnTo>
                <a:lnTo>
                  <a:pt x="691157" y="19050"/>
                </a:lnTo>
                <a:lnTo>
                  <a:pt x="714278" y="19050"/>
                </a:lnTo>
                <a:lnTo>
                  <a:pt x="736321" y="19050"/>
                </a:lnTo>
                <a:lnTo>
                  <a:pt x="761876" y="19050"/>
                </a:lnTo>
                <a:lnTo>
                  <a:pt x="787345" y="19050"/>
                </a:lnTo>
                <a:lnTo>
                  <a:pt x="818741" y="19050"/>
                </a:lnTo>
                <a:lnTo>
                  <a:pt x="840841" y="19050"/>
                </a:lnTo>
                <a:lnTo>
                  <a:pt x="871438" y="19050"/>
                </a:lnTo>
                <a:lnTo>
                  <a:pt x="899554" y="19050"/>
                </a:lnTo>
                <a:lnTo>
                  <a:pt x="927171" y="19050"/>
                </a:lnTo>
                <a:lnTo>
                  <a:pt x="951815" y="19050"/>
                </a:lnTo>
                <a:lnTo>
                  <a:pt x="983506" y="19050"/>
                </a:lnTo>
                <a:lnTo>
                  <a:pt x="1012300" y="19050"/>
                </a:lnTo>
                <a:lnTo>
                  <a:pt x="1043948" y="19050"/>
                </a:lnTo>
                <a:lnTo>
                  <a:pt x="1075463" y="19050"/>
                </a:lnTo>
                <a:lnTo>
                  <a:pt x="1105353" y="19050"/>
                </a:lnTo>
                <a:lnTo>
                  <a:pt x="1135400" y="19050"/>
                </a:lnTo>
                <a:lnTo>
                  <a:pt x="1155573" y="25377"/>
                </a:lnTo>
                <a:lnTo>
                  <a:pt x="1161786" y="25400"/>
                </a:lnTo>
                <a:lnTo>
                  <a:pt x="1162751" y="53238"/>
                </a:lnTo>
                <a:lnTo>
                  <a:pt x="1167517" y="80868"/>
                </a:lnTo>
                <a:lnTo>
                  <a:pt x="1168226" y="109029"/>
                </a:lnTo>
                <a:lnTo>
                  <a:pt x="1168348" y="137746"/>
                </a:lnTo>
                <a:lnTo>
                  <a:pt x="1168376" y="160704"/>
                </a:lnTo>
                <a:lnTo>
                  <a:pt x="1168394" y="190687"/>
                </a:lnTo>
                <a:lnTo>
                  <a:pt x="1171770" y="217445"/>
                </a:lnTo>
                <a:lnTo>
                  <a:pt x="1173866" y="246618"/>
                </a:lnTo>
                <a:lnTo>
                  <a:pt x="1177860" y="274234"/>
                </a:lnTo>
                <a:lnTo>
                  <a:pt x="1179659" y="295448"/>
                </a:lnTo>
                <a:lnTo>
                  <a:pt x="1180459" y="318283"/>
                </a:lnTo>
                <a:lnTo>
                  <a:pt x="1180815" y="340190"/>
                </a:lnTo>
                <a:lnTo>
                  <a:pt x="1180973" y="361687"/>
                </a:lnTo>
                <a:lnTo>
                  <a:pt x="1181750" y="383705"/>
                </a:lnTo>
                <a:lnTo>
                  <a:pt x="1184446" y="407603"/>
                </a:lnTo>
                <a:lnTo>
                  <a:pt x="1186114" y="432334"/>
                </a:lnTo>
                <a:lnTo>
                  <a:pt x="1187562" y="457438"/>
                </a:lnTo>
                <a:lnTo>
                  <a:pt x="1190557" y="482706"/>
                </a:lnTo>
                <a:lnTo>
                  <a:pt x="1194240" y="509929"/>
                </a:lnTo>
                <a:lnTo>
                  <a:pt x="1197524" y="537785"/>
                </a:lnTo>
                <a:lnTo>
                  <a:pt x="1198984" y="564277"/>
                </a:lnTo>
                <a:lnTo>
                  <a:pt x="1201512" y="592043"/>
                </a:lnTo>
                <a:lnTo>
                  <a:pt x="1204988" y="620847"/>
                </a:lnTo>
                <a:lnTo>
                  <a:pt x="1208885" y="650111"/>
                </a:lnTo>
                <a:lnTo>
                  <a:pt x="1212969" y="679581"/>
                </a:lnTo>
                <a:lnTo>
                  <a:pt x="1217136" y="709142"/>
                </a:lnTo>
                <a:lnTo>
                  <a:pt x="1221339" y="738743"/>
                </a:lnTo>
                <a:lnTo>
                  <a:pt x="1223680" y="768361"/>
                </a:lnTo>
                <a:lnTo>
                  <a:pt x="1225424" y="797988"/>
                </a:lnTo>
                <a:lnTo>
                  <a:pt x="1228551" y="827619"/>
                </a:lnTo>
                <a:lnTo>
                  <a:pt x="1232294" y="857251"/>
                </a:lnTo>
                <a:lnTo>
                  <a:pt x="1236308" y="886883"/>
                </a:lnTo>
                <a:lnTo>
                  <a:pt x="1240444" y="916517"/>
                </a:lnTo>
                <a:lnTo>
                  <a:pt x="1244634" y="946150"/>
                </a:lnTo>
                <a:lnTo>
                  <a:pt x="1248848" y="976489"/>
                </a:lnTo>
                <a:lnTo>
                  <a:pt x="1250959" y="992481"/>
                </a:lnTo>
                <a:lnTo>
                  <a:pt x="1253074" y="1008787"/>
                </a:lnTo>
                <a:lnTo>
                  <a:pt x="1257303" y="1040076"/>
                </a:lnTo>
                <a:lnTo>
                  <a:pt x="1261535" y="1071150"/>
                </a:lnTo>
                <a:lnTo>
                  <a:pt x="1263652" y="1087339"/>
                </a:lnTo>
                <a:lnTo>
                  <a:pt x="1265768" y="1103776"/>
                </a:lnTo>
                <a:lnTo>
                  <a:pt x="1270000" y="1135210"/>
                </a:lnTo>
                <a:lnTo>
                  <a:pt x="1274232" y="1166349"/>
                </a:lnTo>
                <a:lnTo>
                  <a:pt x="1276350" y="1182555"/>
                </a:lnTo>
                <a:lnTo>
                  <a:pt x="1278468" y="1199003"/>
                </a:lnTo>
                <a:lnTo>
                  <a:pt x="1282700" y="1230450"/>
                </a:lnTo>
                <a:lnTo>
                  <a:pt x="1286933" y="1261594"/>
                </a:lnTo>
                <a:lnTo>
                  <a:pt x="1289050" y="1277802"/>
                </a:lnTo>
                <a:lnTo>
                  <a:pt x="1291167" y="1294252"/>
                </a:lnTo>
                <a:lnTo>
                  <a:pt x="1295400" y="1325699"/>
                </a:lnTo>
                <a:lnTo>
                  <a:pt x="1299633" y="1356139"/>
                </a:lnTo>
                <a:lnTo>
                  <a:pt x="1303867" y="1386131"/>
                </a:lnTo>
                <a:lnTo>
                  <a:pt x="1308100" y="1415922"/>
                </a:lnTo>
                <a:lnTo>
                  <a:pt x="1312332" y="1445626"/>
                </a:lnTo>
                <a:lnTo>
                  <a:pt x="1316568" y="1475291"/>
                </a:lnTo>
                <a:lnTo>
                  <a:pt x="1320800" y="1504939"/>
                </a:lnTo>
                <a:lnTo>
                  <a:pt x="1325033" y="1534579"/>
                </a:lnTo>
                <a:lnTo>
                  <a:pt x="1329267" y="1564215"/>
                </a:lnTo>
                <a:lnTo>
                  <a:pt x="1335381" y="1593850"/>
                </a:lnTo>
                <a:lnTo>
                  <a:pt x="1342096" y="1623483"/>
                </a:lnTo>
                <a:lnTo>
                  <a:pt x="1347434" y="1653117"/>
                </a:lnTo>
                <a:lnTo>
                  <a:pt x="1354039" y="1684631"/>
                </a:lnTo>
                <a:lnTo>
                  <a:pt x="1357777" y="1700937"/>
                </a:lnTo>
                <a:lnTo>
                  <a:pt x="1363809" y="1732226"/>
                </a:lnTo>
                <a:lnTo>
                  <a:pt x="1368844" y="1762595"/>
                </a:lnTo>
                <a:lnTo>
                  <a:pt x="1373432" y="1792555"/>
                </a:lnTo>
                <a:lnTo>
                  <a:pt x="1377824" y="1822334"/>
                </a:lnTo>
                <a:lnTo>
                  <a:pt x="1382833" y="1852032"/>
                </a:lnTo>
                <a:lnTo>
                  <a:pt x="1389763" y="1881693"/>
                </a:lnTo>
                <a:lnTo>
                  <a:pt x="1395664" y="1909458"/>
                </a:lnTo>
                <a:lnTo>
                  <a:pt x="1400640" y="1937321"/>
                </a:lnTo>
                <a:lnTo>
                  <a:pt x="1405204" y="1968519"/>
                </a:lnTo>
                <a:lnTo>
                  <a:pt x="1409582" y="1997436"/>
                </a:lnTo>
                <a:lnTo>
                  <a:pt x="1413177" y="2024399"/>
                </a:lnTo>
                <a:lnTo>
                  <a:pt x="1414773" y="2050494"/>
                </a:lnTo>
                <a:lnTo>
                  <a:pt x="1417364" y="2076203"/>
                </a:lnTo>
                <a:lnTo>
                  <a:pt x="1420866" y="2102446"/>
                </a:lnTo>
                <a:lnTo>
                  <a:pt x="1424776" y="2130572"/>
                </a:lnTo>
                <a:lnTo>
                  <a:pt x="1426983" y="2157654"/>
                </a:lnTo>
                <a:lnTo>
                  <a:pt x="1428669" y="2183097"/>
                </a:lnTo>
                <a:lnTo>
                  <a:pt x="1431772" y="2206163"/>
                </a:lnTo>
                <a:lnTo>
                  <a:pt x="1435502" y="2230056"/>
                </a:lnTo>
                <a:lnTo>
                  <a:pt x="1438806" y="2254080"/>
                </a:lnTo>
                <a:lnTo>
                  <a:pt x="1440275" y="2276517"/>
                </a:lnTo>
                <a:lnTo>
                  <a:pt x="1442808" y="2300129"/>
                </a:lnTo>
                <a:lnTo>
                  <a:pt x="1445582" y="2323325"/>
                </a:lnTo>
                <a:lnTo>
                  <a:pt x="1447849" y="2352955"/>
                </a:lnTo>
                <a:lnTo>
                  <a:pt x="1451970" y="2383058"/>
                </a:lnTo>
                <a:lnTo>
                  <a:pt x="1454209" y="2410870"/>
                </a:lnTo>
                <a:lnTo>
                  <a:pt x="1458321" y="2440435"/>
                </a:lnTo>
                <a:lnTo>
                  <a:pt x="1460560" y="2467382"/>
                </a:lnTo>
                <a:lnTo>
                  <a:pt x="1464673" y="2494651"/>
                </a:lnTo>
                <a:lnTo>
                  <a:pt x="1465882" y="2517023"/>
                </a:lnTo>
                <a:lnTo>
                  <a:pt x="1469935" y="2546676"/>
                </a:lnTo>
                <a:lnTo>
                  <a:pt x="1473260" y="2576911"/>
                </a:lnTo>
                <a:lnTo>
                  <a:pt x="1479981" y="2607027"/>
                </a:lnTo>
                <a:lnTo>
                  <a:pt x="1484145" y="2632532"/>
                </a:lnTo>
                <a:lnTo>
                  <a:pt x="1488924" y="2660114"/>
                </a:lnTo>
                <a:lnTo>
                  <a:pt x="1493694" y="2689185"/>
                </a:lnTo>
                <a:lnTo>
                  <a:pt x="1497954" y="2718657"/>
                </a:lnTo>
                <a:lnTo>
                  <a:pt x="1499115" y="2731538"/>
                </a:lnTo>
                <a:lnTo>
                  <a:pt x="1503589" y="2744451"/>
                </a:lnTo>
                <a:lnTo>
                  <a:pt x="1505052" y="2751517"/>
                </a:lnTo>
                <a:lnTo>
                  <a:pt x="1509135" y="2760168"/>
                </a:lnTo>
                <a:lnTo>
                  <a:pt x="1511263" y="2789403"/>
                </a:lnTo>
                <a:lnTo>
                  <a:pt x="1511298" y="2816529"/>
                </a:lnTo>
                <a:lnTo>
                  <a:pt x="1511300" y="2845681"/>
                </a:lnTo>
                <a:lnTo>
                  <a:pt x="1511300" y="2874674"/>
                </a:lnTo>
                <a:lnTo>
                  <a:pt x="1512005" y="2887050"/>
                </a:lnTo>
                <a:lnTo>
                  <a:pt x="1517259" y="2902835"/>
                </a:lnTo>
                <a:lnTo>
                  <a:pt x="1517389" y="2904657"/>
                </a:lnTo>
                <a:lnTo>
                  <a:pt x="1511322" y="2932686"/>
                </a:lnTo>
                <a:lnTo>
                  <a:pt x="1497508" y="2937864"/>
                </a:lnTo>
                <a:lnTo>
                  <a:pt x="1480825" y="2939762"/>
                </a:lnTo>
                <a:lnTo>
                  <a:pt x="1453722" y="2934923"/>
                </a:lnTo>
                <a:lnTo>
                  <a:pt x="1426663" y="2929908"/>
                </a:lnTo>
                <a:lnTo>
                  <a:pt x="1403201" y="2926697"/>
                </a:lnTo>
                <a:lnTo>
                  <a:pt x="1373829" y="2918141"/>
                </a:lnTo>
                <a:lnTo>
                  <a:pt x="1350718" y="2913145"/>
                </a:lnTo>
                <a:lnTo>
                  <a:pt x="1324021" y="2906365"/>
                </a:lnTo>
                <a:lnTo>
                  <a:pt x="1292592" y="2903258"/>
                </a:lnTo>
                <a:lnTo>
                  <a:pt x="1263210" y="2902338"/>
                </a:lnTo>
                <a:lnTo>
                  <a:pt x="1236629" y="2898693"/>
                </a:lnTo>
                <a:lnTo>
                  <a:pt x="1210881" y="2896517"/>
                </a:lnTo>
                <a:lnTo>
                  <a:pt x="1185378" y="2895871"/>
                </a:lnTo>
                <a:lnTo>
                  <a:pt x="1159947" y="2892310"/>
                </a:lnTo>
                <a:lnTo>
                  <a:pt x="1134536" y="2890157"/>
                </a:lnTo>
                <a:lnTo>
                  <a:pt x="1109135" y="2889518"/>
                </a:lnTo>
                <a:lnTo>
                  <a:pt x="1083732" y="2889329"/>
                </a:lnTo>
                <a:lnTo>
                  <a:pt x="1058333" y="2889273"/>
                </a:lnTo>
                <a:lnTo>
                  <a:pt x="1032933" y="2889257"/>
                </a:lnTo>
                <a:lnTo>
                  <a:pt x="1007532" y="2885881"/>
                </a:lnTo>
                <a:lnTo>
                  <a:pt x="982133" y="2883784"/>
                </a:lnTo>
                <a:lnTo>
                  <a:pt x="956733" y="2883162"/>
                </a:lnTo>
                <a:lnTo>
                  <a:pt x="931332" y="2882978"/>
                </a:lnTo>
                <a:lnTo>
                  <a:pt x="905933" y="2882923"/>
                </a:lnTo>
                <a:lnTo>
                  <a:pt x="877162" y="2882907"/>
                </a:lnTo>
                <a:lnTo>
                  <a:pt x="853037" y="2879531"/>
                </a:lnTo>
                <a:lnTo>
                  <a:pt x="829112" y="2877433"/>
                </a:lnTo>
                <a:lnTo>
                  <a:pt x="804149" y="2876812"/>
                </a:lnTo>
                <a:lnTo>
                  <a:pt x="778877" y="2876628"/>
                </a:lnTo>
                <a:lnTo>
                  <a:pt x="749421" y="2872201"/>
                </a:lnTo>
                <a:lnTo>
                  <a:pt x="719036" y="2870595"/>
                </a:lnTo>
                <a:lnTo>
                  <a:pt x="689073" y="2866907"/>
                </a:lnTo>
                <a:lnTo>
                  <a:pt x="667028" y="2863327"/>
                </a:lnTo>
                <a:lnTo>
                  <a:pt x="642179" y="2860089"/>
                </a:lnTo>
                <a:lnTo>
                  <a:pt x="619376" y="2858651"/>
                </a:lnTo>
                <a:lnTo>
                  <a:pt x="593446" y="2857841"/>
                </a:lnTo>
                <a:lnTo>
                  <a:pt x="565617" y="2857601"/>
                </a:lnTo>
                <a:lnTo>
                  <a:pt x="535453" y="2857520"/>
                </a:lnTo>
                <a:lnTo>
                  <a:pt x="507295" y="2857503"/>
                </a:lnTo>
                <a:lnTo>
                  <a:pt x="478802" y="2857501"/>
                </a:lnTo>
                <a:lnTo>
                  <a:pt x="454360" y="2859382"/>
                </a:lnTo>
                <a:lnTo>
                  <a:pt x="424631" y="2863262"/>
                </a:lnTo>
                <a:lnTo>
                  <a:pt x="396636" y="2864504"/>
                </a:lnTo>
                <a:lnTo>
                  <a:pt x="366443" y="2869805"/>
                </a:lnTo>
                <a:lnTo>
                  <a:pt x="359008" y="2870730"/>
                </a:lnTo>
                <a:lnTo>
                  <a:pt x="332677" y="2876282"/>
                </a:lnTo>
                <a:lnTo>
                  <a:pt x="327564" y="2876471"/>
                </a:lnTo>
                <a:lnTo>
                  <a:pt x="323618" y="2878396"/>
                </a:lnTo>
                <a:lnTo>
                  <a:pt x="321580" y="2879897"/>
                </a:lnTo>
                <a:lnTo>
                  <a:pt x="311966" y="2882010"/>
                </a:lnTo>
                <a:lnTo>
                  <a:pt x="301145" y="2883430"/>
                </a:lnTo>
                <a:lnTo>
                  <a:pt x="292215" y="2887892"/>
                </a:lnTo>
                <a:lnTo>
                  <a:pt x="260477" y="2889250"/>
                </a:lnTo>
                <a:lnTo>
                  <a:pt x="254000" y="28892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SMARTInkShape-92">
            <a:extLst>
              <a:ext uri="{FF2B5EF4-FFF2-40B4-BE49-F238E27FC236}">
                <a16:creationId xmlns:a16="http://schemas.microsoft.com/office/drawing/2014/main" id="{7F031917-5AC8-0C2A-036C-51C3041A05FA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9601200" y="6299200"/>
            <a:ext cx="82551" cy="44451"/>
          </a:xfrm>
          <a:custGeom>
            <a:avLst/>
            <a:gdLst/>
            <a:ahLst/>
            <a:cxnLst/>
            <a:rect l="0" t="0" r="0" b="0"/>
            <a:pathLst>
              <a:path w="82551" h="44451">
                <a:moveTo>
                  <a:pt x="0" y="0"/>
                </a:moveTo>
                <a:lnTo>
                  <a:pt x="0" y="0"/>
                </a:lnTo>
                <a:lnTo>
                  <a:pt x="0" y="21508"/>
                </a:lnTo>
                <a:lnTo>
                  <a:pt x="1411" y="23511"/>
                </a:lnTo>
                <a:lnTo>
                  <a:pt x="6741" y="27618"/>
                </a:lnTo>
                <a:lnTo>
                  <a:pt x="14306" y="30526"/>
                </a:lnTo>
                <a:lnTo>
                  <a:pt x="27214" y="33470"/>
                </a:lnTo>
                <a:lnTo>
                  <a:pt x="30842" y="35014"/>
                </a:lnTo>
                <a:lnTo>
                  <a:pt x="33967" y="35336"/>
                </a:lnTo>
                <a:lnTo>
                  <a:pt x="58306" y="31931"/>
                </a:lnTo>
                <a:lnTo>
                  <a:pt x="63073" y="33712"/>
                </a:lnTo>
                <a:lnTo>
                  <a:pt x="82550" y="444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SMARTInkShape-93">
            <a:extLst>
              <a:ext uri="{FF2B5EF4-FFF2-40B4-BE49-F238E27FC236}">
                <a16:creationId xmlns:a16="http://schemas.microsoft.com/office/drawing/2014/main" id="{75D2511B-FADF-753E-AD3F-2D22D7EB3B1A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388373" y="4165600"/>
            <a:ext cx="3212777" cy="139699"/>
          </a:xfrm>
          <a:custGeom>
            <a:avLst/>
            <a:gdLst/>
            <a:ahLst/>
            <a:cxnLst/>
            <a:rect l="0" t="0" r="0" b="0"/>
            <a:pathLst>
              <a:path w="3212777" h="139699">
                <a:moveTo>
                  <a:pt x="6327" y="0"/>
                </a:moveTo>
                <a:lnTo>
                  <a:pt x="6327" y="0"/>
                </a:lnTo>
                <a:lnTo>
                  <a:pt x="0" y="0"/>
                </a:lnTo>
                <a:lnTo>
                  <a:pt x="3354" y="0"/>
                </a:lnTo>
                <a:lnTo>
                  <a:pt x="6887" y="1881"/>
                </a:lnTo>
                <a:lnTo>
                  <a:pt x="10809" y="4364"/>
                </a:lnTo>
                <a:lnTo>
                  <a:pt x="14904" y="5467"/>
                </a:lnTo>
                <a:lnTo>
                  <a:pt x="42351" y="8115"/>
                </a:lnTo>
                <a:lnTo>
                  <a:pt x="60275" y="11342"/>
                </a:lnTo>
                <a:lnTo>
                  <a:pt x="91615" y="12432"/>
                </a:lnTo>
                <a:lnTo>
                  <a:pt x="122030" y="12647"/>
                </a:lnTo>
                <a:lnTo>
                  <a:pt x="152558" y="12684"/>
                </a:lnTo>
                <a:lnTo>
                  <a:pt x="176655" y="12695"/>
                </a:lnTo>
                <a:lnTo>
                  <a:pt x="207842" y="12699"/>
                </a:lnTo>
                <a:lnTo>
                  <a:pt x="237964" y="12700"/>
                </a:lnTo>
                <a:lnTo>
                  <a:pt x="262717" y="12700"/>
                </a:lnTo>
                <a:lnTo>
                  <a:pt x="287925" y="16071"/>
                </a:lnTo>
                <a:lnTo>
                  <a:pt x="313267" y="18167"/>
                </a:lnTo>
                <a:lnTo>
                  <a:pt x="342022" y="18788"/>
                </a:lnTo>
                <a:lnTo>
                  <a:pt x="372884" y="18972"/>
                </a:lnTo>
                <a:lnTo>
                  <a:pt x="404371" y="19027"/>
                </a:lnTo>
                <a:lnTo>
                  <a:pt x="436043" y="22414"/>
                </a:lnTo>
                <a:lnTo>
                  <a:pt x="467769" y="24515"/>
                </a:lnTo>
                <a:lnTo>
                  <a:pt x="499513" y="25138"/>
                </a:lnTo>
                <a:lnTo>
                  <a:pt x="522560" y="25284"/>
                </a:lnTo>
                <a:lnTo>
                  <a:pt x="546208" y="25348"/>
                </a:lnTo>
                <a:lnTo>
                  <a:pt x="568479" y="25377"/>
                </a:lnTo>
                <a:lnTo>
                  <a:pt x="592016" y="27271"/>
                </a:lnTo>
                <a:lnTo>
                  <a:pt x="615884" y="29759"/>
                </a:lnTo>
                <a:lnTo>
                  <a:pt x="638250" y="30865"/>
                </a:lnTo>
                <a:lnTo>
                  <a:pt x="661831" y="31357"/>
                </a:lnTo>
                <a:lnTo>
                  <a:pt x="685718" y="32281"/>
                </a:lnTo>
                <a:lnTo>
                  <a:pt x="708094" y="35044"/>
                </a:lnTo>
                <a:lnTo>
                  <a:pt x="731679" y="36742"/>
                </a:lnTo>
                <a:lnTo>
                  <a:pt x="756273" y="37496"/>
                </a:lnTo>
                <a:lnTo>
                  <a:pt x="781315" y="37832"/>
                </a:lnTo>
                <a:lnTo>
                  <a:pt x="806554" y="37981"/>
                </a:lnTo>
                <a:lnTo>
                  <a:pt x="831884" y="38047"/>
                </a:lnTo>
                <a:lnTo>
                  <a:pt x="857253" y="38077"/>
                </a:lnTo>
                <a:lnTo>
                  <a:pt x="882639" y="38089"/>
                </a:lnTo>
                <a:lnTo>
                  <a:pt x="908031" y="38801"/>
                </a:lnTo>
                <a:lnTo>
                  <a:pt x="933428" y="41469"/>
                </a:lnTo>
                <a:lnTo>
                  <a:pt x="958828" y="43125"/>
                </a:lnTo>
                <a:lnTo>
                  <a:pt x="984227" y="43861"/>
                </a:lnTo>
                <a:lnTo>
                  <a:pt x="1009627" y="44188"/>
                </a:lnTo>
                <a:lnTo>
                  <a:pt x="1036909" y="44334"/>
                </a:lnTo>
                <a:lnTo>
                  <a:pt x="1064086" y="44398"/>
                </a:lnTo>
                <a:lnTo>
                  <a:pt x="1087924" y="44427"/>
                </a:lnTo>
                <a:lnTo>
                  <a:pt x="1112160" y="42558"/>
                </a:lnTo>
                <a:lnTo>
                  <a:pt x="1137040" y="40081"/>
                </a:lnTo>
                <a:lnTo>
                  <a:pt x="1162211" y="38981"/>
                </a:lnTo>
                <a:lnTo>
                  <a:pt x="1187510" y="38491"/>
                </a:lnTo>
                <a:lnTo>
                  <a:pt x="1212863" y="38979"/>
                </a:lnTo>
                <a:lnTo>
                  <a:pt x="1238243" y="41548"/>
                </a:lnTo>
                <a:lnTo>
                  <a:pt x="1263636" y="43161"/>
                </a:lnTo>
                <a:lnTo>
                  <a:pt x="1288325" y="43877"/>
                </a:lnTo>
                <a:lnTo>
                  <a:pt x="1311057" y="44195"/>
                </a:lnTo>
                <a:lnTo>
                  <a:pt x="1334801" y="44337"/>
                </a:lnTo>
                <a:lnTo>
                  <a:pt x="1359465" y="44400"/>
                </a:lnTo>
                <a:lnTo>
                  <a:pt x="1384538" y="44428"/>
                </a:lnTo>
                <a:lnTo>
                  <a:pt x="1409792" y="44440"/>
                </a:lnTo>
                <a:lnTo>
                  <a:pt x="1435129" y="44446"/>
                </a:lnTo>
                <a:lnTo>
                  <a:pt x="1460499" y="44448"/>
                </a:lnTo>
                <a:lnTo>
                  <a:pt x="1485886" y="46331"/>
                </a:lnTo>
                <a:lnTo>
                  <a:pt x="1511282" y="48814"/>
                </a:lnTo>
                <a:lnTo>
                  <a:pt x="1536678" y="49917"/>
                </a:lnTo>
                <a:lnTo>
                  <a:pt x="1562078" y="50408"/>
                </a:lnTo>
                <a:lnTo>
                  <a:pt x="1586772" y="50626"/>
                </a:lnTo>
                <a:lnTo>
                  <a:pt x="1609506" y="50722"/>
                </a:lnTo>
                <a:lnTo>
                  <a:pt x="1631370" y="50766"/>
                </a:lnTo>
                <a:lnTo>
                  <a:pt x="1653553" y="51490"/>
                </a:lnTo>
                <a:lnTo>
                  <a:pt x="1677522" y="54164"/>
                </a:lnTo>
                <a:lnTo>
                  <a:pt x="1702285" y="57704"/>
                </a:lnTo>
                <a:lnTo>
                  <a:pt x="1726696" y="60924"/>
                </a:lnTo>
                <a:lnTo>
                  <a:pt x="1749307" y="62355"/>
                </a:lnTo>
                <a:lnTo>
                  <a:pt x="1772995" y="62991"/>
                </a:lnTo>
                <a:lnTo>
                  <a:pt x="1796930" y="63979"/>
                </a:lnTo>
                <a:lnTo>
                  <a:pt x="1819326" y="66771"/>
                </a:lnTo>
                <a:lnTo>
                  <a:pt x="1842920" y="68481"/>
                </a:lnTo>
                <a:lnTo>
                  <a:pt x="1866814" y="69242"/>
                </a:lnTo>
                <a:lnTo>
                  <a:pt x="1889192" y="69580"/>
                </a:lnTo>
                <a:lnTo>
                  <a:pt x="1910896" y="69730"/>
                </a:lnTo>
                <a:lnTo>
                  <a:pt x="1932302" y="70502"/>
                </a:lnTo>
                <a:lnTo>
                  <a:pt x="1953576" y="73197"/>
                </a:lnTo>
                <a:lnTo>
                  <a:pt x="1974789" y="74866"/>
                </a:lnTo>
                <a:lnTo>
                  <a:pt x="1995977" y="75607"/>
                </a:lnTo>
                <a:lnTo>
                  <a:pt x="2017153" y="75936"/>
                </a:lnTo>
                <a:lnTo>
                  <a:pt x="2038324" y="77964"/>
                </a:lnTo>
                <a:lnTo>
                  <a:pt x="2068195" y="81191"/>
                </a:lnTo>
                <a:lnTo>
                  <a:pt x="2098682" y="82147"/>
                </a:lnTo>
                <a:lnTo>
                  <a:pt x="2120890" y="82371"/>
                </a:lnTo>
                <a:lnTo>
                  <a:pt x="2149260" y="83203"/>
                </a:lnTo>
                <a:lnTo>
                  <a:pt x="2176246" y="86899"/>
                </a:lnTo>
                <a:lnTo>
                  <a:pt x="2205566" y="88307"/>
                </a:lnTo>
                <a:lnTo>
                  <a:pt x="2233145" y="88724"/>
                </a:lnTo>
                <a:lnTo>
                  <a:pt x="2262640" y="88848"/>
                </a:lnTo>
                <a:lnTo>
                  <a:pt x="2289567" y="88884"/>
                </a:lnTo>
                <a:lnTo>
                  <a:pt x="2315419" y="88895"/>
                </a:lnTo>
                <a:lnTo>
                  <a:pt x="2340954" y="89604"/>
                </a:lnTo>
                <a:lnTo>
                  <a:pt x="2366393" y="93264"/>
                </a:lnTo>
                <a:lnTo>
                  <a:pt x="2393923" y="94661"/>
                </a:lnTo>
                <a:lnTo>
                  <a:pt x="2418855" y="94988"/>
                </a:lnTo>
                <a:lnTo>
                  <a:pt x="2450546" y="95172"/>
                </a:lnTo>
                <a:lnTo>
                  <a:pt x="2477809" y="95227"/>
                </a:lnTo>
                <a:lnTo>
                  <a:pt x="2507942" y="99609"/>
                </a:lnTo>
                <a:lnTo>
                  <a:pt x="2532052" y="101010"/>
                </a:lnTo>
                <a:lnTo>
                  <a:pt x="2558482" y="101426"/>
                </a:lnTo>
                <a:lnTo>
                  <a:pt x="2580657" y="101522"/>
                </a:lnTo>
                <a:lnTo>
                  <a:pt x="2606829" y="101577"/>
                </a:lnTo>
                <a:lnTo>
                  <a:pt x="2638101" y="101593"/>
                </a:lnTo>
                <a:lnTo>
                  <a:pt x="2664066" y="104969"/>
                </a:lnTo>
                <a:lnTo>
                  <a:pt x="2691097" y="107361"/>
                </a:lnTo>
                <a:lnTo>
                  <a:pt x="2721954" y="107872"/>
                </a:lnTo>
                <a:lnTo>
                  <a:pt x="2748392" y="107934"/>
                </a:lnTo>
                <a:lnTo>
                  <a:pt x="2775754" y="107948"/>
                </a:lnTo>
                <a:lnTo>
                  <a:pt x="2804335" y="107950"/>
                </a:lnTo>
                <a:lnTo>
                  <a:pt x="2829501" y="111321"/>
                </a:lnTo>
                <a:lnTo>
                  <a:pt x="2857106" y="113417"/>
                </a:lnTo>
                <a:lnTo>
                  <a:pt x="2887785" y="114184"/>
                </a:lnTo>
                <a:lnTo>
                  <a:pt x="2915273" y="114284"/>
                </a:lnTo>
                <a:lnTo>
                  <a:pt x="2942036" y="114297"/>
                </a:lnTo>
                <a:lnTo>
                  <a:pt x="2966022" y="114299"/>
                </a:lnTo>
                <a:lnTo>
                  <a:pt x="2996176" y="114300"/>
                </a:lnTo>
                <a:lnTo>
                  <a:pt x="3014048" y="116181"/>
                </a:lnTo>
                <a:lnTo>
                  <a:pt x="3028378" y="120061"/>
                </a:lnTo>
                <a:lnTo>
                  <a:pt x="3058305" y="120616"/>
                </a:lnTo>
                <a:lnTo>
                  <a:pt x="3088586" y="120648"/>
                </a:lnTo>
                <a:lnTo>
                  <a:pt x="3098880" y="121355"/>
                </a:lnTo>
                <a:lnTo>
                  <a:pt x="3128466" y="126608"/>
                </a:lnTo>
                <a:lnTo>
                  <a:pt x="3145908" y="127654"/>
                </a:lnTo>
                <a:lnTo>
                  <a:pt x="3176990" y="137539"/>
                </a:lnTo>
                <a:lnTo>
                  <a:pt x="3196080" y="139510"/>
                </a:lnTo>
                <a:lnTo>
                  <a:pt x="3212060" y="139698"/>
                </a:lnTo>
                <a:lnTo>
                  <a:pt x="3212399" y="138993"/>
                </a:lnTo>
                <a:lnTo>
                  <a:pt x="3212776" y="136329"/>
                </a:lnTo>
                <a:lnTo>
                  <a:pt x="3206727" y="1270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SMARTInkShape-94">
            <a:extLst>
              <a:ext uri="{FF2B5EF4-FFF2-40B4-BE49-F238E27FC236}">
                <a16:creationId xmlns:a16="http://schemas.microsoft.com/office/drawing/2014/main" id="{B6A28B49-8858-4C31-0AC2-E8CEEAF5FABC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8420100" y="5232400"/>
            <a:ext cx="3314701" cy="57151"/>
          </a:xfrm>
          <a:custGeom>
            <a:avLst/>
            <a:gdLst/>
            <a:ahLst/>
            <a:cxnLst/>
            <a:rect l="0" t="0" r="0" b="0"/>
            <a:pathLst>
              <a:path w="3314701" h="57151">
                <a:moveTo>
                  <a:pt x="0" y="25400"/>
                </a:moveTo>
                <a:lnTo>
                  <a:pt x="0" y="25400"/>
                </a:lnTo>
                <a:lnTo>
                  <a:pt x="5468" y="25400"/>
                </a:lnTo>
                <a:lnTo>
                  <a:pt x="5762" y="26105"/>
                </a:lnTo>
                <a:lnTo>
                  <a:pt x="6350" y="31743"/>
                </a:lnTo>
                <a:lnTo>
                  <a:pt x="36136" y="31750"/>
                </a:lnTo>
                <a:lnTo>
                  <a:pt x="66666" y="29869"/>
                </a:lnTo>
                <a:lnTo>
                  <a:pt x="92425" y="26724"/>
                </a:lnTo>
                <a:lnTo>
                  <a:pt x="119107" y="23911"/>
                </a:lnTo>
                <a:lnTo>
                  <a:pt x="150061" y="20490"/>
                </a:lnTo>
                <a:lnTo>
                  <a:pt x="175226" y="17595"/>
                </a:lnTo>
                <a:lnTo>
                  <a:pt x="199850" y="14150"/>
                </a:lnTo>
                <a:lnTo>
                  <a:pt x="227607" y="13129"/>
                </a:lnTo>
                <a:lnTo>
                  <a:pt x="253705" y="12828"/>
                </a:lnTo>
                <a:lnTo>
                  <a:pt x="281194" y="12737"/>
                </a:lnTo>
                <a:lnTo>
                  <a:pt x="311681" y="10829"/>
                </a:lnTo>
                <a:lnTo>
                  <a:pt x="343058" y="7677"/>
                </a:lnTo>
                <a:lnTo>
                  <a:pt x="372815" y="6743"/>
                </a:lnTo>
                <a:lnTo>
                  <a:pt x="403269" y="6466"/>
                </a:lnTo>
                <a:lnTo>
                  <a:pt x="426176" y="6402"/>
                </a:lnTo>
                <a:lnTo>
                  <a:pt x="448115" y="6373"/>
                </a:lnTo>
                <a:lnTo>
                  <a:pt x="471507" y="6360"/>
                </a:lnTo>
                <a:lnTo>
                  <a:pt x="495309" y="6355"/>
                </a:lnTo>
                <a:lnTo>
                  <a:pt x="517646" y="6352"/>
                </a:lnTo>
                <a:lnTo>
                  <a:pt x="541216" y="6350"/>
                </a:lnTo>
                <a:lnTo>
                  <a:pt x="565097" y="5645"/>
                </a:lnTo>
                <a:lnTo>
                  <a:pt x="587469" y="2979"/>
                </a:lnTo>
                <a:lnTo>
                  <a:pt x="611053" y="3206"/>
                </a:lnTo>
                <a:lnTo>
                  <a:pt x="635646" y="4247"/>
                </a:lnTo>
                <a:lnTo>
                  <a:pt x="660688" y="2358"/>
                </a:lnTo>
                <a:lnTo>
                  <a:pt x="685927" y="1048"/>
                </a:lnTo>
                <a:lnTo>
                  <a:pt x="711257" y="465"/>
                </a:lnTo>
                <a:lnTo>
                  <a:pt x="736626" y="207"/>
                </a:lnTo>
                <a:lnTo>
                  <a:pt x="762012" y="91"/>
                </a:lnTo>
                <a:lnTo>
                  <a:pt x="787405" y="41"/>
                </a:lnTo>
                <a:lnTo>
                  <a:pt x="812802" y="19"/>
                </a:lnTo>
                <a:lnTo>
                  <a:pt x="838201" y="8"/>
                </a:lnTo>
                <a:lnTo>
                  <a:pt x="863600" y="3"/>
                </a:lnTo>
                <a:lnTo>
                  <a:pt x="889000" y="2"/>
                </a:lnTo>
                <a:lnTo>
                  <a:pt x="914400" y="1"/>
                </a:lnTo>
                <a:lnTo>
                  <a:pt x="939800" y="0"/>
                </a:lnTo>
                <a:lnTo>
                  <a:pt x="965200" y="0"/>
                </a:lnTo>
                <a:lnTo>
                  <a:pt x="990600" y="1881"/>
                </a:lnTo>
                <a:lnTo>
                  <a:pt x="1016000" y="4364"/>
                </a:lnTo>
                <a:lnTo>
                  <a:pt x="1041400" y="5467"/>
                </a:lnTo>
                <a:lnTo>
                  <a:pt x="1066800" y="5958"/>
                </a:lnTo>
                <a:lnTo>
                  <a:pt x="1092200" y="6175"/>
                </a:lnTo>
                <a:lnTo>
                  <a:pt x="1117600" y="6272"/>
                </a:lnTo>
                <a:lnTo>
                  <a:pt x="1143000" y="6316"/>
                </a:lnTo>
                <a:lnTo>
                  <a:pt x="1168400" y="6334"/>
                </a:lnTo>
                <a:lnTo>
                  <a:pt x="1193800" y="6343"/>
                </a:lnTo>
                <a:lnTo>
                  <a:pt x="1219200" y="6347"/>
                </a:lnTo>
                <a:lnTo>
                  <a:pt x="1244600" y="6349"/>
                </a:lnTo>
                <a:lnTo>
                  <a:pt x="1270000" y="6350"/>
                </a:lnTo>
                <a:lnTo>
                  <a:pt x="1295400" y="6350"/>
                </a:lnTo>
                <a:lnTo>
                  <a:pt x="1320800" y="6350"/>
                </a:lnTo>
                <a:lnTo>
                  <a:pt x="1346200" y="6350"/>
                </a:lnTo>
                <a:lnTo>
                  <a:pt x="1371600" y="6350"/>
                </a:lnTo>
                <a:lnTo>
                  <a:pt x="1396295" y="6350"/>
                </a:lnTo>
                <a:lnTo>
                  <a:pt x="1419029" y="6350"/>
                </a:lnTo>
                <a:lnTo>
                  <a:pt x="1442774" y="6350"/>
                </a:lnTo>
                <a:lnTo>
                  <a:pt x="1467438" y="6350"/>
                </a:lnTo>
                <a:lnTo>
                  <a:pt x="1492511" y="6350"/>
                </a:lnTo>
                <a:lnTo>
                  <a:pt x="1515886" y="6350"/>
                </a:lnTo>
                <a:lnTo>
                  <a:pt x="1538737" y="6350"/>
                </a:lnTo>
                <a:lnTo>
                  <a:pt x="1563005" y="6350"/>
                </a:lnTo>
                <a:lnTo>
                  <a:pt x="1587902" y="6350"/>
                </a:lnTo>
                <a:lnTo>
                  <a:pt x="1613080" y="6350"/>
                </a:lnTo>
                <a:lnTo>
                  <a:pt x="1638378" y="6350"/>
                </a:lnTo>
                <a:lnTo>
                  <a:pt x="1661853" y="6350"/>
                </a:lnTo>
                <a:lnTo>
                  <a:pt x="1684752" y="6350"/>
                </a:lnTo>
                <a:lnTo>
                  <a:pt x="1709039" y="6350"/>
                </a:lnTo>
                <a:lnTo>
                  <a:pt x="1733945" y="4469"/>
                </a:lnTo>
                <a:lnTo>
                  <a:pt x="1758421" y="1986"/>
                </a:lnTo>
                <a:lnTo>
                  <a:pt x="1781057" y="883"/>
                </a:lnTo>
                <a:lnTo>
                  <a:pt x="1802877" y="392"/>
                </a:lnTo>
                <a:lnTo>
                  <a:pt x="1824334" y="174"/>
                </a:lnTo>
                <a:lnTo>
                  <a:pt x="1845630" y="78"/>
                </a:lnTo>
                <a:lnTo>
                  <a:pt x="1868736" y="34"/>
                </a:lnTo>
                <a:lnTo>
                  <a:pt x="1892409" y="16"/>
                </a:lnTo>
                <a:lnTo>
                  <a:pt x="1914692" y="7"/>
                </a:lnTo>
                <a:lnTo>
                  <a:pt x="1938235" y="3"/>
                </a:lnTo>
                <a:lnTo>
                  <a:pt x="1962104" y="1"/>
                </a:lnTo>
                <a:lnTo>
                  <a:pt x="1984473" y="0"/>
                </a:lnTo>
                <a:lnTo>
                  <a:pt x="2008054" y="1881"/>
                </a:lnTo>
                <a:lnTo>
                  <a:pt x="2031941" y="4364"/>
                </a:lnTo>
                <a:lnTo>
                  <a:pt x="2054318" y="5467"/>
                </a:lnTo>
                <a:lnTo>
                  <a:pt x="2076021" y="5958"/>
                </a:lnTo>
                <a:lnTo>
                  <a:pt x="2097425" y="6175"/>
                </a:lnTo>
                <a:lnTo>
                  <a:pt x="2118699" y="6272"/>
                </a:lnTo>
                <a:lnTo>
                  <a:pt x="2139913" y="6316"/>
                </a:lnTo>
                <a:lnTo>
                  <a:pt x="2161099" y="7040"/>
                </a:lnTo>
                <a:lnTo>
                  <a:pt x="2182276" y="9714"/>
                </a:lnTo>
                <a:lnTo>
                  <a:pt x="2203447" y="11373"/>
                </a:lnTo>
                <a:lnTo>
                  <a:pt x="2233318" y="12307"/>
                </a:lnTo>
                <a:lnTo>
                  <a:pt x="2261924" y="12584"/>
                </a:lnTo>
                <a:lnTo>
                  <a:pt x="2292743" y="14547"/>
                </a:lnTo>
                <a:lnTo>
                  <a:pt x="2324215" y="17716"/>
                </a:lnTo>
                <a:lnTo>
                  <a:pt x="2355884" y="18655"/>
                </a:lnTo>
                <a:lnTo>
                  <a:pt x="2385730" y="18933"/>
                </a:lnTo>
                <a:lnTo>
                  <a:pt x="2412445" y="19015"/>
                </a:lnTo>
                <a:lnTo>
                  <a:pt x="2440118" y="19039"/>
                </a:lnTo>
                <a:lnTo>
                  <a:pt x="2468777" y="20928"/>
                </a:lnTo>
                <a:lnTo>
                  <a:pt x="2495144" y="24075"/>
                </a:lnTo>
                <a:lnTo>
                  <a:pt x="2520829" y="25008"/>
                </a:lnTo>
                <a:lnTo>
                  <a:pt x="2548196" y="25284"/>
                </a:lnTo>
                <a:lnTo>
                  <a:pt x="2576764" y="25366"/>
                </a:lnTo>
                <a:lnTo>
                  <a:pt x="2603105" y="25390"/>
                </a:lnTo>
                <a:lnTo>
                  <a:pt x="2628782" y="25397"/>
                </a:lnTo>
                <a:lnTo>
                  <a:pt x="2659372" y="25400"/>
                </a:lnTo>
                <a:lnTo>
                  <a:pt x="2686062" y="25400"/>
                </a:lnTo>
                <a:lnTo>
                  <a:pt x="2707928" y="25400"/>
                </a:lnTo>
                <a:lnTo>
                  <a:pt x="2730346" y="25400"/>
                </a:lnTo>
                <a:lnTo>
                  <a:pt x="2760244" y="25400"/>
                </a:lnTo>
                <a:lnTo>
                  <a:pt x="2783232" y="25400"/>
                </a:lnTo>
                <a:lnTo>
                  <a:pt x="2809439" y="27281"/>
                </a:lnTo>
                <a:lnTo>
                  <a:pt x="2834729" y="29059"/>
                </a:lnTo>
                <a:lnTo>
                  <a:pt x="2860866" y="26797"/>
                </a:lnTo>
                <a:lnTo>
                  <a:pt x="2888660" y="25676"/>
                </a:lnTo>
                <a:lnTo>
                  <a:pt x="2913769" y="27363"/>
                </a:lnTo>
                <a:lnTo>
                  <a:pt x="2940493" y="30450"/>
                </a:lnTo>
                <a:lnTo>
                  <a:pt x="2968908" y="31493"/>
                </a:lnTo>
                <a:lnTo>
                  <a:pt x="2993677" y="31699"/>
                </a:lnTo>
                <a:lnTo>
                  <a:pt x="3019047" y="31735"/>
                </a:lnTo>
                <a:lnTo>
                  <a:pt x="3049181" y="31747"/>
                </a:lnTo>
                <a:lnTo>
                  <a:pt x="3075630" y="31749"/>
                </a:lnTo>
                <a:lnTo>
                  <a:pt x="3100167" y="33632"/>
                </a:lnTo>
                <a:lnTo>
                  <a:pt x="3123825" y="37708"/>
                </a:lnTo>
                <a:lnTo>
                  <a:pt x="3155360" y="38066"/>
                </a:lnTo>
                <a:lnTo>
                  <a:pt x="3164154" y="38790"/>
                </a:lnTo>
                <a:lnTo>
                  <a:pt x="3194034" y="44057"/>
                </a:lnTo>
                <a:lnTo>
                  <a:pt x="3215215" y="45104"/>
                </a:lnTo>
                <a:lnTo>
                  <a:pt x="3239206" y="50913"/>
                </a:lnTo>
                <a:lnTo>
                  <a:pt x="3241087" y="52286"/>
                </a:lnTo>
                <a:lnTo>
                  <a:pt x="3242341" y="53908"/>
                </a:lnTo>
                <a:lnTo>
                  <a:pt x="3247497" y="55709"/>
                </a:lnTo>
                <a:lnTo>
                  <a:pt x="3274432" y="57147"/>
                </a:lnTo>
                <a:lnTo>
                  <a:pt x="3305550" y="57150"/>
                </a:lnTo>
                <a:lnTo>
                  <a:pt x="3313708" y="57150"/>
                </a:lnTo>
                <a:lnTo>
                  <a:pt x="3314039" y="56445"/>
                </a:lnTo>
                <a:lnTo>
                  <a:pt x="3314700" y="381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3" name="SMARTInkShape-Group57">
            <a:extLst>
              <a:ext uri="{FF2B5EF4-FFF2-40B4-BE49-F238E27FC236}">
                <a16:creationId xmlns:a16="http://schemas.microsoft.com/office/drawing/2014/main" id="{7E7D57C0-FE35-8A92-1CA2-2AD5643B9BC6}"/>
              </a:ext>
            </a:extLst>
          </p:cNvPr>
          <p:cNvGrpSpPr/>
          <p:nvPr/>
        </p:nvGrpSpPr>
        <p:grpSpPr>
          <a:xfrm>
            <a:off x="8743950" y="3689350"/>
            <a:ext cx="241301" cy="260351"/>
            <a:chOff x="8743950" y="3689350"/>
            <a:chExt cx="241301" cy="260351"/>
          </a:xfrm>
        </p:grpSpPr>
        <p:sp>
          <p:nvSpPr>
            <p:cNvPr id="111" name="SMARTInkShape-95">
              <a:extLst>
                <a:ext uri="{FF2B5EF4-FFF2-40B4-BE49-F238E27FC236}">
                  <a16:creationId xmlns:a16="http://schemas.microsoft.com/office/drawing/2014/main" id="{DA7B9ADC-5857-53DD-ED84-8C1CE53933D2}"/>
                </a:ext>
              </a:extLst>
            </p:cNvPr>
            <p:cNvSpPr/>
            <p:nvPr>
              <p:custDataLst>
                <p:tags r:id="rId42"/>
              </p:custDataLst>
            </p:nvPr>
          </p:nvSpPr>
          <p:spPr>
            <a:xfrm>
              <a:off x="8743950" y="3689350"/>
              <a:ext cx="234951" cy="234951"/>
            </a:xfrm>
            <a:custGeom>
              <a:avLst/>
              <a:gdLst/>
              <a:ahLst/>
              <a:cxnLst/>
              <a:rect l="0" t="0" r="0" b="0"/>
              <a:pathLst>
                <a:path w="234951" h="23495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12209" y="10113"/>
                  </a:lnTo>
                  <a:lnTo>
                    <a:pt x="24179" y="27424"/>
                  </a:lnTo>
                  <a:lnTo>
                    <a:pt x="51476" y="52042"/>
                  </a:lnTo>
                  <a:lnTo>
                    <a:pt x="79495" y="79569"/>
                  </a:lnTo>
                  <a:lnTo>
                    <a:pt x="107346" y="107361"/>
                  </a:lnTo>
                  <a:lnTo>
                    <a:pt x="138301" y="138303"/>
                  </a:lnTo>
                  <a:lnTo>
                    <a:pt x="169711" y="169711"/>
                  </a:lnTo>
                  <a:lnTo>
                    <a:pt x="196507" y="196506"/>
                  </a:lnTo>
                  <a:lnTo>
                    <a:pt x="226082" y="226082"/>
                  </a:lnTo>
                  <a:lnTo>
                    <a:pt x="234950" y="2349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SMARTInkShape-96">
              <a:extLst>
                <a:ext uri="{FF2B5EF4-FFF2-40B4-BE49-F238E27FC236}">
                  <a16:creationId xmlns:a16="http://schemas.microsoft.com/office/drawing/2014/main" id="{8052D90E-8A31-39A5-4A42-83F517634950}"/>
                </a:ext>
              </a:extLst>
            </p:cNvPr>
            <p:cNvSpPr/>
            <p:nvPr>
              <p:custDataLst>
                <p:tags r:id="rId43"/>
              </p:custDataLst>
            </p:nvPr>
          </p:nvSpPr>
          <p:spPr>
            <a:xfrm>
              <a:off x="8763000" y="3689350"/>
              <a:ext cx="222251" cy="260351"/>
            </a:xfrm>
            <a:custGeom>
              <a:avLst/>
              <a:gdLst/>
              <a:ahLst/>
              <a:cxnLst/>
              <a:rect l="0" t="0" r="0" b="0"/>
              <a:pathLst>
                <a:path w="222251" h="260351">
                  <a:moveTo>
                    <a:pt x="222250" y="0"/>
                  </a:moveTo>
                  <a:lnTo>
                    <a:pt x="222250" y="0"/>
                  </a:lnTo>
                  <a:lnTo>
                    <a:pt x="198384" y="20723"/>
                  </a:lnTo>
                  <a:lnTo>
                    <a:pt x="170815" y="51726"/>
                  </a:lnTo>
                  <a:lnTo>
                    <a:pt x="144043" y="83151"/>
                  </a:lnTo>
                  <a:lnTo>
                    <a:pt x="120055" y="111891"/>
                  </a:lnTo>
                  <a:lnTo>
                    <a:pt x="103452" y="134396"/>
                  </a:lnTo>
                  <a:lnTo>
                    <a:pt x="86667" y="156158"/>
                  </a:lnTo>
                  <a:lnTo>
                    <a:pt x="69797" y="177588"/>
                  </a:lnTo>
                  <a:lnTo>
                    <a:pt x="52894" y="198873"/>
                  </a:lnTo>
                  <a:lnTo>
                    <a:pt x="28215" y="229277"/>
                  </a:lnTo>
                  <a:lnTo>
                    <a:pt x="0" y="260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6" name="SMARTInkShape-Group58">
            <a:extLst>
              <a:ext uri="{FF2B5EF4-FFF2-40B4-BE49-F238E27FC236}">
                <a16:creationId xmlns:a16="http://schemas.microsoft.com/office/drawing/2014/main" id="{9ECB7916-AFA8-AEF4-3239-345C3AA3A322}"/>
              </a:ext>
            </a:extLst>
          </p:cNvPr>
          <p:cNvGrpSpPr/>
          <p:nvPr/>
        </p:nvGrpSpPr>
        <p:grpSpPr>
          <a:xfrm>
            <a:off x="8699500" y="4548019"/>
            <a:ext cx="355601" cy="264638"/>
            <a:chOff x="8699500" y="4548019"/>
            <a:chExt cx="355601" cy="264638"/>
          </a:xfrm>
        </p:grpSpPr>
        <p:sp>
          <p:nvSpPr>
            <p:cNvPr id="114" name="SMARTInkShape-97">
              <a:extLst>
                <a:ext uri="{FF2B5EF4-FFF2-40B4-BE49-F238E27FC236}">
                  <a16:creationId xmlns:a16="http://schemas.microsoft.com/office/drawing/2014/main" id="{491E4C6E-01D8-86A8-EC39-DEB23744D3A9}"/>
                </a:ext>
              </a:extLst>
            </p:cNvPr>
            <p:cNvSpPr/>
            <p:nvPr>
              <p:custDataLst>
                <p:tags r:id="rId40"/>
              </p:custDataLst>
            </p:nvPr>
          </p:nvSpPr>
          <p:spPr>
            <a:xfrm>
              <a:off x="8699500" y="4548019"/>
              <a:ext cx="177382" cy="238331"/>
            </a:xfrm>
            <a:custGeom>
              <a:avLst/>
              <a:gdLst/>
              <a:ahLst/>
              <a:cxnLst/>
              <a:rect l="0" t="0" r="0" b="0"/>
              <a:pathLst>
                <a:path w="177382" h="238331">
                  <a:moveTo>
                    <a:pt x="0" y="36681"/>
                  </a:moveTo>
                  <a:lnTo>
                    <a:pt x="0" y="36681"/>
                  </a:lnTo>
                  <a:lnTo>
                    <a:pt x="19124" y="18969"/>
                  </a:lnTo>
                  <a:lnTo>
                    <a:pt x="37104" y="9718"/>
                  </a:lnTo>
                  <a:lnTo>
                    <a:pt x="66049" y="987"/>
                  </a:lnTo>
                  <a:lnTo>
                    <a:pt x="84010" y="0"/>
                  </a:lnTo>
                  <a:lnTo>
                    <a:pt x="111244" y="5630"/>
                  </a:lnTo>
                  <a:lnTo>
                    <a:pt x="129856" y="15251"/>
                  </a:lnTo>
                  <a:lnTo>
                    <a:pt x="143793" y="26451"/>
                  </a:lnTo>
                  <a:lnTo>
                    <a:pt x="165388" y="54689"/>
                  </a:lnTo>
                  <a:lnTo>
                    <a:pt x="174616" y="83852"/>
                  </a:lnTo>
                  <a:lnTo>
                    <a:pt x="177381" y="110007"/>
                  </a:lnTo>
                  <a:lnTo>
                    <a:pt x="174306" y="126611"/>
                  </a:lnTo>
                  <a:lnTo>
                    <a:pt x="159892" y="155585"/>
                  </a:lnTo>
                  <a:lnTo>
                    <a:pt x="147138" y="177291"/>
                  </a:lnTo>
                  <a:lnTo>
                    <a:pt x="117209" y="205722"/>
                  </a:lnTo>
                  <a:lnTo>
                    <a:pt x="85619" y="225921"/>
                  </a:lnTo>
                  <a:lnTo>
                    <a:pt x="68628" y="236392"/>
                  </a:lnTo>
                  <a:lnTo>
                    <a:pt x="62721" y="238330"/>
                  </a:lnTo>
                  <a:lnTo>
                    <a:pt x="60158" y="238142"/>
                  </a:lnTo>
                  <a:lnTo>
                    <a:pt x="55430" y="236051"/>
                  </a:lnTo>
                  <a:lnTo>
                    <a:pt x="53886" y="233800"/>
                  </a:lnTo>
                  <a:lnTo>
                    <a:pt x="52173" y="227536"/>
                  </a:lnTo>
                  <a:lnTo>
                    <a:pt x="57150" y="20813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SMARTInkShape-98">
              <a:extLst>
                <a:ext uri="{FF2B5EF4-FFF2-40B4-BE49-F238E27FC236}">
                  <a16:creationId xmlns:a16="http://schemas.microsoft.com/office/drawing/2014/main" id="{4561C8F9-5D9B-A321-247F-B9151E1D9F28}"/>
                </a:ext>
              </a:extLst>
            </p:cNvPr>
            <p:cNvSpPr/>
            <p:nvPr>
              <p:custDataLst>
                <p:tags r:id="rId41"/>
              </p:custDataLst>
            </p:nvPr>
          </p:nvSpPr>
          <p:spPr>
            <a:xfrm>
              <a:off x="8873155" y="4565650"/>
              <a:ext cx="181946" cy="247007"/>
            </a:xfrm>
            <a:custGeom>
              <a:avLst/>
              <a:gdLst/>
              <a:ahLst/>
              <a:cxnLst/>
              <a:rect l="0" t="0" r="0" b="0"/>
              <a:pathLst>
                <a:path w="181946" h="247007">
                  <a:moveTo>
                    <a:pt x="150195" y="0"/>
                  </a:moveTo>
                  <a:lnTo>
                    <a:pt x="150195" y="0"/>
                  </a:lnTo>
                  <a:lnTo>
                    <a:pt x="119769" y="1882"/>
                  </a:lnTo>
                  <a:lnTo>
                    <a:pt x="93306" y="8838"/>
                  </a:lnTo>
                  <a:lnTo>
                    <a:pt x="84224" y="14746"/>
                  </a:lnTo>
                  <a:lnTo>
                    <a:pt x="56052" y="38279"/>
                  </a:lnTo>
                  <a:lnTo>
                    <a:pt x="29642" y="65396"/>
                  </a:lnTo>
                  <a:lnTo>
                    <a:pt x="9180" y="94859"/>
                  </a:lnTo>
                  <a:lnTo>
                    <a:pt x="5385" y="99222"/>
                  </a:lnTo>
                  <a:lnTo>
                    <a:pt x="1168" y="113478"/>
                  </a:lnTo>
                  <a:lnTo>
                    <a:pt x="0" y="129457"/>
                  </a:lnTo>
                  <a:lnTo>
                    <a:pt x="1832" y="141263"/>
                  </a:lnTo>
                  <a:lnTo>
                    <a:pt x="22556" y="169773"/>
                  </a:lnTo>
                  <a:lnTo>
                    <a:pt x="43581" y="194637"/>
                  </a:lnTo>
                  <a:lnTo>
                    <a:pt x="73466" y="217020"/>
                  </a:lnTo>
                  <a:lnTo>
                    <a:pt x="100301" y="230307"/>
                  </a:lnTo>
                  <a:lnTo>
                    <a:pt x="129338" y="242761"/>
                  </a:lnTo>
                  <a:lnTo>
                    <a:pt x="159287" y="247006"/>
                  </a:lnTo>
                  <a:lnTo>
                    <a:pt x="181945" y="241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SMARTInkShape-Group59">
            <a:extLst>
              <a:ext uri="{FF2B5EF4-FFF2-40B4-BE49-F238E27FC236}">
                <a16:creationId xmlns:a16="http://schemas.microsoft.com/office/drawing/2014/main" id="{79172365-9B99-5FC2-4FCA-699E6B348434}"/>
              </a:ext>
            </a:extLst>
          </p:cNvPr>
          <p:cNvGrpSpPr/>
          <p:nvPr/>
        </p:nvGrpSpPr>
        <p:grpSpPr>
          <a:xfrm>
            <a:off x="8731250" y="5588007"/>
            <a:ext cx="360991" cy="298055"/>
            <a:chOff x="8731250" y="5588007"/>
            <a:chExt cx="360991" cy="298055"/>
          </a:xfrm>
        </p:grpSpPr>
        <p:sp>
          <p:nvSpPr>
            <p:cNvPr id="117" name="SMARTInkShape-99">
              <a:extLst>
                <a:ext uri="{FF2B5EF4-FFF2-40B4-BE49-F238E27FC236}">
                  <a16:creationId xmlns:a16="http://schemas.microsoft.com/office/drawing/2014/main" id="{33DD1207-FBC2-2CFF-E9E7-8967188B49CB}"/>
                </a:ext>
              </a:extLst>
            </p:cNvPr>
            <p:cNvSpPr/>
            <p:nvPr>
              <p:custDataLst>
                <p:tags r:id="rId38"/>
              </p:custDataLst>
            </p:nvPr>
          </p:nvSpPr>
          <p:spPr>
            <a:xfrm>
              <a:off x="8731250" y="5676900"/>
              <a:ext cx="158751" cy="6351"/>
            </a:xfrm>
            <a:custGeom>
              <a:avLst/>
              <a:gdLst/>
              <a:ahLst/>
              <a:cxnLst/>
              <a:rect l="0" t="0" r="0" b="0"/>
              <a:pathLst>
                <a:path w="158751" h="6351">
                  <a:moveTo>
                    <a:pt x="0" y="0"/>
                  </a:moveTo>
                  <a:lnTo>
                    <a:pt x="0" y="0"/>
                  </a:lnTo>
                  <a:lnTo>
                    <a:pt x="30507" y="0"/>
                  </a:lnTo>
                  <a:lnTo>
                    <a:pt x="61456" y="1881"/>
                  </a:lnTo>
                  <a:lnTo>
                    <a:pt x="83400" y="5467"/>
                  </a:lnTo>
                  <a:lnTo>
                    <a:pt x="113252" y="6298"/>
                  </a:lnTo>
                  <a:lnTo>
                    <a:pt x="141765" y="6343"/>
                  </a:lnTo>
                  <a:lnTo>
                    <a:pt x="15875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SMARTInkShape-100">
              <a:extLst>
                <a:ext uri="{FF2B5EF4-FFF2-40B4-BE49-F238E27FC236}">
                  <a16:creationId xmlns:a16="http://schemas.microsoft.com/office/drawing/2014/main" id="{F4A0DA02-28B8-76F3-D370-87BBA612C975}"/>
                </a:ext>
              </a:extLst>
            </p:cNvPr>
            <p:cNvSpPr/>
            <p:nvPr>
              <p:custDataLst>
                <p:tags r:id="rId39"/>
              </p:custDataLst>
            </p:nvPr>
          </p:nvSpPr>
          <p:spPr>
            <a:xfrm>
              <a:off x="8991600" y="5588007"/>
              <a:ext cx="100641" cy="298055"/>
            </a:xfrm>
            <a:custGeom>
              <a:avLst/>
              <a:gdLst/>
              <a:ahLst/>
              <a:cxnLst/>
              <a:rect l="0" t="0" r="0" b="0"/>
              <a:pathLst>
                <a:path w="100641" h="298055">
                  <a:moveTo>
                    <a:pt x="0" y="12693"/>
                  </a:moveTo>
                  <a:lnTo>
                    <a:pt x="0" y="12693"/>
                  </a:lnTo>
                  <a:lnTo>
                    <a:pt x="0" y="6421"/>
                  </a:lnTo>
                  <a:lnTo>
                    <a:pt x="6089" y="257"/>
                  </a:lnTo>
                  <a:lnTo>
                    <a:pt x="21891" y="0"/>
                  </a:lnTo>
                  <a:lnTo>
                    <a:pt x="40942" y="5951"/>
                  </a:lnTo>
                  <a:lnTo>
                    <a:pt x="44228" y="6081"/>
                  </a:lnTo>
                  <a:lnTo>
                    <a:pt x="51641" y="9990"/>
                  </a:lnTo>
                  <a:lnTo>
                    <a:pt x="71372" y="22215"/>
                  </a:lnTo>
                  <a:lnTo>
                    <a:pt x="77112" y="23981"/>
                  </a:lnTo>
                  <a:lnTo>
                    <a:pt x="78923" y="25157"/>
                  </a:lnTo>
                  <a:lnTo>
                    <a:pt x="80132" y="26647"/>
                  </a:lnTo>
                  <a:lnTo>
                    <a:pt x="82181" y="30184"/>
                  </a:lnTo>
                  <a:lnTo>
                    <a:pt x="85444" y="34107"/>
                  </a:lnTo>
                  <a:lnTo>
                    <a:pt x="85890" y="36848"/>
                  </a:lnTo>
                  <a:lnTo>
                    <a:pt x="82721" y="53537"/>
                  </a:lnTo>
                  <a:lnTo>
                    <a:pt x="71631" y="67761"/>
                  </a:lnTo>
                  <a:lnTo>
                    <a:pt x="63177" y="78358"/>
                  </a:lnTo>
                  <a:lnTo>
                    <a:pt x="58341" y="86813"/>
                  </a:lnTo>
                  <a:lnTo>
                    <a:pt x="39147" y="100617"/>
                  </a:lnTo>
                  <a:lnTo>
                    <a:pt x="27257" y="101508"/>
                  </a:lnTo>
                  <a:lnTo>
                    <a:pt x="26638" y="102241"/>
                  </a:lnTo>
                  <a:lnTo>
                    <a:pt x="25950" y="104939"/>
                  </a:lnTo>
                  <a:lnTo>
                    <a:pt x="25061" y="105940"/>
                  </a:lnTo>
                  <a:lnTo>
                    <a:pt x="22192" y="107053"/>
                  </a:lnTo>
                  <a:lnTo>
                    <a:pt x="21850" y="108055"/>
                  </a:lnTo>
                  <a:lnTo>
                    <a:pt x="22327" y="109429"/>
                  </a:lnTo>
                  <a:lnTo>
                    <a:pt x="24795" y="113332"/>
                  </a:lnTo>
                  <a:lnTo>
                    <a:pt x="27012" y="113866"/>
                  </a:lnTo>
                  <a:lnTo>
                    <a:pt x="28591" y="114008"/>
                  </a:lnTo>
                  <a:lnTo>
                    <a:pt x="57358" y="127147"/>
                  </a:lnTo>
                  <a:lnTo>
                    <a:pt x="66414" y="132706"/>
                  </a:lnTo>
                  <a:lnTo>
                    <a:pt x="85713" y="151641"/>
                  </a:lnTo>
                  <a:lnTo>
                    <a:pt x="96738" y="169178"/>
                  </a:lnTo>
                  <a:lnTo>
                    <a:pt x="100640" y="200027"/>
                  </a:lnTo>
                  <a:lnTo>
                    <a:pt x="99905" y="222010"/>
                  </a:lnTo>
                  <a:lnTo>
                    <a:pt x="89610" y="250603"/>
                  </a:lnTo>
                  <a:lnTo>
                    <a:pt x="77495" y="271218"/>
                  </a:lnTo>
                  <a:lnTo>
                    <a:pt x="58977" y="289529"/>
                  </a:lnTo>
                  <a:lnTo>
                    <a:pt x="48676" y="295489"/>
                  </a:lnTo>
                  <a:lnTo>
                    <a:pt x="39632" y="298054"/>
                  </a:lnTo>
                  <a:lnTo>
                    <a:pt x="36900" y="296388"/>
                  </a:lnTo>
                  <a:lnTo>
                    <a:pt x="33334" y="292591"/>
                  </a:lnTo>
                  <a:lnTo>
                    <a:pt x="21826" y="274962"/>
                  </a:lnTo>
                  <a:lnTo>
                    <a:pt x="19050" y="260343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2" name="SMARTInkShape-Group60">
            <a:extLst>
              <a:ext uri="{FF2B5EF4-FFF2-40B4-BE49-F238E27FC236}">
                <a16:creationId xmlns:a16="http://schemas.microsoft.com/office/drawing/2014/main" id="{FCCBD54B-81C9-2E8E-F68B-2ACF92CCBAEE}"/>
              </a:ext>
            </a:extLst>
          </p:cNvPr>
          <p:cNvGrpSpPr/>
          <p:nvPr/>
        </p:nvGrpSpPr>
        <p:grpSpPr>
          <a:xfrm>
            <a:off x="9690100" y="3775819"/>
            <a:ext cx="342901" cy="192813"/>
            <a:chOff x="9690100" y="3775819"/>
            <a:chExt cx="342901" cy="192813"/>
          </a:xfrm>
        </p:grpSpPr>
        <p:sp>
          <p:nvSpPr>
            <p:cNvPr id="120" name="SMARTInkShape-101">
              <a:extLst>
                <a:ext uri="{FF2B5EF4-FFF2-40B4-BE49-F238E27FC236}">
                  <a16:creationId xmlns:a16="http://schemas.microsoft.com/office/drawing/2014/main" id="{F248033A-2D75-E30C-4C76-9924A524CEDB}"/>
                </a:ext>
              </a:extLst>
            </p:cNvPr>
            <p:cNvSpPr/>
            <p:nvPr>
              <p:custDataLst>
                <p:tags r:id="rId36"/>
              </p:custDataLst>
            </p:nvPr>
          </p:nvSpPr>
          <p:spPr>
            <a:xfrm>
              <a:off x="9690100" y="3775819"/>
              <a:ext cx="152358" cy="192813"/>
            </a:xfrm>
            <a:custGeom>
              <a:avLst/>
              <a:gdLst/>
              <a:ahLst/>
              <a:cxnLst/>
              <a:rect l="0" t="0" r="0" b="0"/>
              <a:pathLst>
                <a:path w="152358" h="192813">
                  <a:moveTo>
                    <a:pt x="0" y="34181"/>
                  </a:moveTo>
                  <a:lnTo>
                    <a:pt x="0" y="34181"/>
                  </a:lnTo>
                  <a:lnTo>
                    <a:pt x="6481" y="23336"/>
                  </a:lnTo>
                  <a:lnTo>
                    <a:pt x="19559" y="9566"/>
                  </a:lnTo>
                  <a:lnTo>
                    <a:pt x="25861" y="5602"/>
                  </a:lnTo>
                  <a:lnTo>
                    <a:pt x="43489" y="0"/>
                  </a:lnTo>
                  <a:lnTo>
                    <a:pt x="66587" y="613"/>
                  </a:lnTo>
                  <a:lnTo>
                    <a:pt x="87933" y="5263"/>
                  </a:lnTo>
                  <a:lnTo>
                    <a:pt x="101171" y="14743"/>
                  </a:lnTo>
                  <a:lnTo>
                    <a:pt x="118641" y="35948"/>
                  </a:lnTo>
                  <a:lnTo>
                    <a:pt x="140846" y="66608"/>
                  </a:lnTo>
                  <a:lnTo>
                    <a:pt x="148664" y="80321"/>
                  </a:lnTo>
                  <a:lnTo>
                    <a:pt x="151907" y="95116"/>
                  </a:lnTo>
                  <a:lnTo>
                    <a:pt x="152357" y="126067"/>
                  </a:lnTo>
                  <a:lnTo>
                    <a:pt x="148617" y="135227"/>
                  </a:lnTo>
                  <a:lnTo>
                    <a:pt x="142252" y="143296"/>
                  </a:lnTo>
                  <a:lnTo>
                    <a:pt x="112320" y="167909"/>
                  </a:lnTo>
                  <a:lnTo>
                    <a:pt x="82996" y="183678"/>
                  </a:lnTo>
                  <a:lnTo>
                    <a:pt x="66346" y="191573"/>
                  </a:lnTo>
                  <a:lnTo>
                    <a:pt x="40606" y="192812"/>
                  </a:lnTo>
                  <a:lnTo>
                    <a:pt x="36949" y="191440"/>
                  </a:lnTo>
                  <a:lnTo>
                    <a:pt x="25400" y="18023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SMARTInkShape-102">
              <a:extLst>
                <a:ext uri="{FF2B5EF4-FFF2-40B4-BE49-F238E27FC236}">
                  <a16:creationId xmlns:a16="http://schemas.microsoft.com/office/drawing/2014/main" id="{54EE156B-2568-AE2F-0FAD-4688E62541DF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9852419" y="3803650"/>
              <a:ext cx="180582" cy="158370"/>
            </a:xfrm>
            <a:custGeom>
              <a:avLst/>
              <a:gdLst/>
              <a:ahLst/>
              <a:cxnLst/>
              <a:rect l="0" t="0" r="0" b="0"/>
              <a:pathLst>
                <a:path w="180582" h="158370">
                  <a:moveTo>
                    <a:pt x="98031" y="0"/>
                  </a:moveTo>
                  <a:lnTo>
                    <a:pt x="98031" y="0"/>
                  </a:lnTo>
                  <a:lnTo>
                    <a:pt x="69620" y="0"/>
                  </a:lnTo>
                  <a:lnTo>
                    <a:pt x="58828" y="1881"/>
                  </a:lnTo>
                  <a:lnTo>
                    <a:pt x="32553" y="12865"/>
                  </a:lnTo>
                  <a:lnTo>
                    <a:pt x="26862" y="14927"/>
                  </a:lnTo>
                  <a:lnTo>
                    <a:pt x="16776" y="24743"/>
                  </a:lnTo>
                  <a:lnTo>
                    <a:pt x="5546" y="40558"/>
                  </a:lnTo>
                  <a:lnTo>
                    <a:pt x="229" y="60151"/>
                  </a:lnTo>
                  <a:lnTo>
                    <a:pt x="0" y="72830"/>
                  </a:lnTo>
                  <a:lnTo>
                    <a:pt x="8973" y="102581"/>
                  </a:lnTo>
                  <a:lnTo>
                    <a:pt x="16352" y="114501"/>
                  </a:lnTo>
                  <a:lnTo>
                    <a:pt x="40958" y="137836"/>
                  </a:lnTo>
                  <a:lnTo>
                    <a:pt x="50793" y="143105"/>
                  </a:lnTo>
                  <a:lnTo>
                    <a:pt x="78221" y="152237"/>
                  </a:lnTo>
                  <a:lnTo>
                    <a:pt x="99687" y="156820"/>
                  </a:lnTo>
                  <a:lnTo>
                    <a:pt x="128854" y="158369"/>
                  </a:lnTo>
                  <a:lnTo>
                    <a:pt x="154999" y="154311"/>
                  </a:lnTo>
                  <a:lnTo>
                    <a:pt x="180581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" name="SMARTInkShape-Group61">
            <a:extLst>
              <a:ext uri="{FF2B5EF4-FFF2-40B4-BE49-F238E27FC236}">
                <a16:creationId xmlns:a16="http://schemas.microsoft.com/office/drawing/2014/main" id="{5DDEF88D-8207-27C3-2B5B-DCD8A390CFD1}"/>
              </a:ext>
            </a:extLst>
          </p:cNvPr>
          <p:cNvGrpSpPr/>
          <p:nvPr/>
        </p:nvGrpSpPr>
        <p:grpSpPr>
          <a:xfrm>
            <a:off x="10693400" y="3740150"/>
            <a:ext cx="387215" cy="277960"/>
            <a:chOff x="10693400" y="3740150"/>
            <a:chExt cx="387215" cy="277960"/>
          </a:xfrm>
        </p:grpSpPr>
        <p:sp>
          <p:nvSpPr>
            <p:cNvPr id="123" name="SMARTInkShape-103">
              <a:extLst>
                <a:ext uri="{FF2B5EF4-FFF2-40B4-BE49-F238E27FC236}">
                  <a16:creationId xmlns:a16="http://schemas.microsoft.com/office/drawing/2014/main" id="{35D86325-C255-D244-74AB-81642E3A3509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10693400" y="3854450"/>
              <a:ext cx="165101" cy="10006"/>
            </a:xfrm>
            <a:custGeom>
              <a:avLst/>
              <a:gdLst/>
              <a:ahLst/>
              <a:cxnLst/>
              <a:rect l="0" t="0" r="0" b="0"/>
              <a:pathLst>
                <a:path w="165101" h="10006">
                  <a:moveTo>
                    <a:pt x="0" y="6350"/>
                  </a:moveTo>
                  <a:lnTo>
                    <a:pt x="0" y="6350"/>
                  </a:lnTo>
                  <a:lnTo>
                    <a:pt x="0" y="2979"/>
                  </a:lnTo>
                  <a:lnTo>
                    <a:pt x="705" y="2692"/>
                  </a:lnTo>
                  <a:lnTo>
                    <a:pt x="3371" y="4254"/>
                  </a:lnTo>
                  <a:lnTo>
                    <a:pt x="34699" y="6166"/>
                  </a:lnTo>
                  <a:lnTo>
                    <a:pt x="61786" y="6296"/>
                  </a:lnTo>
                  <a:lnTo>
                    <a:pt x="89293" y="7045"/>
                  </a:lnTo>
                  <a:lnTo>
                    <a:pt x="107361" y="10005"/>
                  </a:lnTo>
                  <a:lnTo>
                    <a:pt x="135229" y="6764"/>
                  </a:lnTo>
                  <a:lnTo>
                    <a:pt x="148096" y="5767"/>
                  </a:lnTo>
                  <a:lnTo>
                    <a:pt x="1651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SMARTInkShape-104">
              <a:extLst>
                <a:ext uri="{FF2B5EF4-FFF2-40B4-BE49-F238E27FC236}">
                  <a16:creationId xmlns:a16="http://schemas.microsoft.com/office/drawing/2014/main" id="{2BC41F4B-66B4-1424-03B1-B5104931AE5F}"/>
                </a:ext>
              </a:extLst>
            </p:cNvPr>
            <p:cNvSpPr/>
            <p:nvPr>
              <p:custDataLst>
                <p:tags r:id="rId34"/>
              </p:custDataLst>
            </p:nvPr>
          </p:nvSpPr>
          <p:spPr>
            <a:xfrm>
              <a:off x="10947400" y="3759200"/>
              <a:ext cx="114301" cy="1"/>
            </a:xfrm>
            <a:custGeom>
              <a:avLst/>
              <a:gdLst/>
              <a:ahLst/>
              <a:cxnLst/>
              <a:rect l="0" t="0" r="0" b="0"/>
              <a:pathLst>
                <a:path w="114301" h="1">
                  <a:moveTo>
                    <a:pt x="0" y="0"/>
                  </a:moveTo>
                  <a:lnTo>
                    <a:pt x="0" y="0"/>
                  </a:lnTo>
                  <a:lnTo>
                    <a:pt x="26039" y="0"/>
                  </a:lnTo>
                  <a:lnTo>
                    <a:pt x="55814" y="0"/>
                  </a:lnTo>
                  <a:lnTo>
                    <a:pt x="83655" y="0"/>
                  </a:lnTo>
                  <a:lnTo>
                    <a:pt x="1143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SMARTInkShape-105">
              <a:extLst>
                <a:ext uri="{FF2B5EF4-FFF2-40B4-BE49-F238E27FC236}">
                  <a16:creationId xmlns:a16="http://schemas.microsoft.com/office/drawing/2014/main" id="{AF250C7F-3A38-D636-ABE2-82849DDA0C7C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10934729" y="3740150"/>
              <a:ext cx="145886" cy="277960"/>
            </a:xfrm>
            <a:custGeom>
              <a:avLst/>
              <a:gdLst/>
              <a:ahLst/>
              <a:cxnLst/>
              <a:rect l="0" t="0" r="0" b="0"/>
              <a:pathLst>
                <a:path w="145886" h="277960">
                  <a:moveTo>
                    <a:pt x="82521" y="0"/>
                  </a:moveTo>
                  <a:lnTo>
                    <a:pt x="82521" y="0"/>
                  </a:lnTo>
                  <a:lnTo>
                    <a:pt x="79148" y="0"/>
                  </a:lnTo>
                  <a:lnTo>
                    <a:pt x="75614" y="1881"/>
                  </a:lnTo>
                  <a:lnTo>
                    <a:pt x="73684" y="3371"/>
                  </a:lnTo>
                  <a:lnTo>
                    <a:pt x="46462" y="7839"/>
                  </a:lnTo>
                  <a:lnTo>
                    <a:pt x="19201" y="16036"/>
                  </a:lnTo>
                  <a:lnTo>
                    <a:pt x="8864" y="23551"/>
                  </a:lnTo>
                  <a:lnTo>
                    <a:pt x="3703" y="31594"/>
                  </a:lnTo>
                  <a:lnTo>
                    <a:pt x="297" y="48463"/>
                  </a:lnTo>
                  <a:lnTo>
                    <a:pt x="0" y="64901"/>
                  </a:lnTo>
                  <a:lnTo>
                    <a:pt x="3747" y="71413"/>
                  </a:lnTo>
                  <a:lnTo>
                    <a:pt x="14278" y="83721"/>
                  </a:lnTo>
                  <a:lnTo>
                    <a:pt x="27728" y="90736"/>
                  </a:lnTo>
                  <a:lnTo>
                    <a:pt x="58422" y="100056"/>
                  </a:lnTo>
                  <a:lnTo>
                    <a:pt x="87011" y="121907"/>
                  </a:lnTo>
                  <a:lnTo>
                    <a:pt x="115696" y="148364"/>
                  </a:lnTo>
                  <a:lnTo>
                    <a:pt x="135322" y="175701"/>
                  </a:lnTo>
                  <a:lnTo>
                    <a:pt x="143699" y="205581"/>
                  </a:lnTo>
                  <a:lnTo>
                    <a:pt x="145816" y="234602"/>
                  </a:lnTo>
                  <a:lnTo>
                    <a:pt x="145885" y="238951"/>
                  </a:lnTo>
                  <a:lnTo>
                    <a:pt x="143813" y="243262"/>
                  </a:lnTo>
                  <a:lnTo>
                    <a:pt x="122865" y="264563"/>
                  </a:lnTo>
                  <a:lnTo>
                    <a:pt x="114328" y="269278"/>
                  </a:lnTo>
                  <a:lnTo>
                    <a:pt x="86995" y="277745"/>
                  </a:lnTo>
                  <a:lnTo>
                    <a:pt x="76042" y="277959"/>
                  </a:lnTo>
                  <a:lnTo>
                    <a:pt x="48828" y="272163"/>
                  </a:lnTo>
                  <a:lnTo>
                    <a:pt x="23269" y="257209"/>
                  </a:lnTo>
                  <a:lnTo>
                    <a:pt x="6321" y="254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0" name="SMARTInkShape-Group62">
            <a:extLst>
              <a:ext uri="{FF2B5EF4-FFF2-40B4-BE49-F238E27FC236}">
                <a16:creationId xmlns:a16="http://schemas.microsoft.com/office/drawing/2014/main" id="{67E3D48E-E754-AC6A-4473-113C9B6E14FC}"/>
              </a:ext>
            </a:extLst>
          </p:cNvPr>
          <p:cNvGrpSpPr/>
          <p:nvPr/>
        </p:nvGrpSpPr>
        <p:grpSpPr>
          <a:xfrm>
            <a:off x="9645650" y="4521200"/>
            <a:ext cx="406401" cy="272654"/>
            <a:chOff x="9645650" y="4521200"/>
            <a:chExt cx="406401" cy="272654"/>
          </a:xfrm>
        </p:grpSpPr>
        <p:sp>
          <p:nvSpPr>
            <p:cNvPr id="127" name="SMARTInkShape-106">
              <a:extLst>
                <a:ext uri="{FF2B5EF4-FFF2-40B4-BE49-F238E27FC236}">
                  <a16:creationId xmlns:a16="http://schemas.microsoft.com/office/drawing/2014/main" id="{8B18644D-BA44-5E56-CE4E-BA8B11A9C546}"/>
                </a:ext>
              </a:extLst>
            </p:cNvPr>
            <p:cNvSpPr/>
            <p:nvPr>
              <p:custDataLst>
                <p:tags r:id="rId30"/>
              </p:custDataLst>
            </p:nvPr>
          </p:nvSpPr>
          <p:spPr>
            <a:xfrm>
              <a:off x="9645650" y="4598925"/>
              <a:ext cx="132349" cy="194929"/>
            </a:xfrm>
            <a:custGeom>
              <a:avLst/>
              <a:gdLst/>
              <a:ahLst/>
              <a:cxnLst/>
              <a:rect l="0" t="0" r="0" b="0"/>
              <a:pathLst>
                <a:path w="132349" h="194929">
                  <a:moveTo>
                    <a:pt x="0" y="30225"/>
                  </a:moveTo>
                  <a:lnTo>
                    <a:pt x="0" y="30225"/>
                  </a:lnTo>
                  <a:lnTo>
                    <a:pt x="0" y="26854"/>
                  </a:lnTo>
                  <a:lnTo>
                    <a:pt x="1882" y="23317"/>
                  </a:lnTo>
                  <a:lnTo>
                    <a:pt x="15111" y="8787"/>
                  </a:lnTo>
                  <a:lnTo>
                    <a:pt x="41502" y="1244"/>
                  </a:lnTo>
                  <a:lnTo>
                    <a:pt x="57766" y="0"/>
                  </a:lnTo>
                  <a:lnTo>
                    <a:pt x="88811" y="6363"/>
                  </a:lnTo>
                  <a:lnTo>
                    <a:pt x="105816" y="13595"/>
                  </a:lnTo>
                  <a:lnTo>
                    <a:pt x="112411" y="19542"/>
                  </a:lnTo>
                  <a:lnTo>
                    <a:pt x="129966" y="42870"/>
                  </a:lnTo>
                  <a:lnTo>
                    <a:pt x="132348" y="67603"/>
                  </a:lnTo>
                  <a:lnTo>
                    <a:pt x="128082" y="97972"/>
                  </a:lnTo>
                  <a:lnTo>
                    <a:pt x="118397" y="126174"/>
                  </a:lnTo>
                  <a:lnTo>
                    <a:pt x="104970" y="145944"/>
                  </a:lnTo>
                  <a:lnTo>
                    <a:pt x="88729" y="161555"/>
                  </a:lnTo>
                  <a:lnTo>
                    <a:pt x="81064" y="167616"/>
                  </a:lnTo>
                  <a:lnTo>
                    <a:pt x="71369" y="178256"/>
                  </a:lnTo>
                  <a:lnTo>
                    <a:pt x="42745" y="192305"/>
                  </a:lnTo>
                  <a:lnTo>
                    <a:pt x="27963" y="194928"/>
                  </a:lnTo>
                  <a:lnTo>
                    <a:pt x="26404" y="193649"/>
                  </a:lnTo>
                  <a:lnTo>
                    <a:pt x="19050" y="182625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SMARTInkShape-107">
              <a:extLst>
                <a:ext uri="{FF2B5EF4-FFF2-40B4-BE49-F238E27FC236}">
                  <a16:creationId xmlns:a16="http://schemas.microsoft.com/office/drawing/2014/main" id="{F573A8BA-F0D0-C3A6-93D7-B4E48BF1A165}"/>
                </a:ext>
              </a:extLst>
            </p:cNvPr>
            <p:cNvSpPr/>
            <p:nvPr>
              <p:custDataLst>
                <p:tags r:id="rId31"/>
              </p:custDataLst>
            </p:nvPr>
          </p:nvSpPr>
          <p:spPr>
            <a:xfrm>
              <a:off x="9795076" y="4630033"/>
              <a:ext cx="117275" cy="151401"/>
            </a:xfrm>
            <a:custGeom>
              <a:avLst/>
              <a:gdLst/>
              <a:ahLst/>
              <a:cxnLst/>
              <a:rect l="0" t="0" r="0" b="0"/>
              <a:pathLst>
                <a:path w="117275" h="151401">
                  <a:moveTo>
                    <a:pt x="60124" y="5467"/>
                  </a:moveTo>
                  <a:lnTo>
                    <a:pt x="60124" y="5467"/>
                  </a:lnTo>
                  <a:lnTo>
                    <a:pt x="56751" y="5467"/>
                  </a:lnTo>
                  <a:lnTo>
                    <a:pt x="55761" y="4762"/>
                  </a:lnTo>
                  <a:lnTo>
                    <a:pt x="55098" y="3585"/>
                  </a:lnTo>
                  <a:lnTo>
                    <a:pt x="54657" y="2096"/>
                  </a:lnTo>
                  <a:lnTo>
                    <a:pt x="53656" y="1103"/>
                  </a:lnTo>
                  <a:lnTo>
                    <a:pt x="50664" y="0"/>
                  </a:lnTo>
                  <a:lnTo>
                    <a:pt x="33403" y="4662"/>
                  </a:lnTo>
                  <a:lnTo>
                    <a:pt x="26846" y="10754"/>
                  </a:lnTo>
                  <a:lnTo>
                    <a:pt x="23122" y="15341"/>
                  </a:lnTo>
                  <a:lnTo>
                    <a:pt x="12075" y="45935"/>
                  </a:lnTo>
                  <a:lnTo>
                    <a:pt x="3160" y="76898"/>
                  </a:lnTo>
                  <a:lnTo>
                    <a:pt x="0" y="85662"/>
                  </a:lnTo>
                  <a:lnTo>
                    <a:pt x="7" y="94261"/>
                  </a:lnTo>
                  <a:lnTo>
                    <a:pt x="5758" y="111279"/>
                  </a:lnTo>
                  <a:lnTo>
                    <a:pt x="14394" y="123866"/>
                  </a:lnTo>
                  <a:lnTo>
                    <a:pt x="28958" y="137327"/>
                  </a:lnTo>
                  <a:lnTo>
                    <a:pt x="45423" y="146990"/>
                  </a:lnTo>
                  <a:lnTo>
                    <a:pt x="58043" y="150176"/>
                  </a:lnTo>
                  <a:lnTo>
                    <a:pt x="83410" y="151400"/>
                  </a:lnTo>
                  <a:lnTo>
                    <a:pt x="93756" y="145820"/>
                  </a:lnTo>
                  <a:lnTo>
                    <a:pt x="117274" y="126117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SMARTInkShape-108">
              <a:extLst>
                <a:ext uri="{FF2B5EF4-FFF2-40B4-BE49-F238E27FC236}">
                  <a16:creationId xmlns:a16="http://schemas.microsoft.com/office/drawing/2014/main" id="{8392F152-7450-3610-08E0-3262912F805B}"/>
                </a:ext>
              </a:extLst>
            </p:cNvPr>
            <p:cNvSpPr/>
            <p:nvPr>
              <p:custDataLst>
                <p:tags r:id="rId32"/>
              </p:custDataLst>
            </p:nvPr>
          </p:nvSpPr>
          <p:spPr>
            <a:xfrm>
              <a:off x="9925050" y="4521200"/>
              <a:ext cx="127001" cy="133351"/>
            </a:xfrm>
            <a:custGeom>
              <a:avLst/>
              <a:gdLst/>
              <a:ahLst/>
              <a:cxnLst/>
              <a:rect l="0" t="0" r="0" b="0"/>
              <a:pathLst>
                <a:path w="127001" h="133351">
                  <a:moveTo>
                    <a:pt x="0" y="0"/>
                  </a:moveTo>
                  <a:lnTo>
                    <a:pt x="0" y="0"/>
                  </a:lnTo>
                  <a:lnTo>
                    <a:pt x="29394" y="0"/>
                  </a:lnTo>
                  <a:lnTo>
                    <a:pt x="56918" y="0"/>
                  </a:lnTo>
                  <a:lnTo>
                    <a:pt x="62455" y="1881"/>
                  </a:lnTo>
                  <a:lnTo>
                    <a:pt x="64920" y="3371"/>
                  </a:lnTo>
                  <a:lnTo>
                    <a:pt x="66563" y="6481"/>
                  </a:lnTo>
                  <a:lnTo>
                    <a:pt x="68390" y="15580"/>
                  </a:lnTo>
                  <a:lnTo>
                    <a:pt x="66046" y="32604"/>
                  </a:lnTo>
                  <a:lnTo>
                    <a:pt x="54887" y="55619"/>
                  </a:lnTo>
                  <a:lnTo>
                    <a:pt x="42880" y="72082"/>
                  </a:lnTo>
                  <a:lnTo>
                    <a:pt x="38729" y="86407"/>
                  </a:lnTo>
                  <a:lnTo>
                    <a:pt x="38285" y="98274"/>
                  </a:lnTo>
                  <a:lnTo>
                    <a:pt x="40063" y="105531"/>
                  </a:lnTo>
                  <a:lnTo>
                    <a:pt x="41526" y="108454"/>
                  </a:lnTo>
                  <a:lnTo>
                    <a:pt x="46914" y="113583"/>
                  </a:lnTo>
                  <a:lnTo>
                    <a:pt x="61577" y="124084"/>
                  </a:lnTo>
                  <a:lnTo>
                    <a:pt x="93223" y="132353"/>
                  </a:lnTo>
                  <a:lnTo>
                    <a:pt x="127000" y="1333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5" name="SMARTInkShape-Group63">
            <a:extLst>
              <a:ext uri="{FF2B5EF4-FFF2-40B4-BE49-F238E27FC236}">
                <a16:creationId xmlns:a16="http://schemas.microsoft.com/office/drawing/2014/main" id="{EA8E3843-9F2A-C297-5D81-E0F68C7BB880}"/>
              </a:ext>
            </a:extLst>
          </p:cNvPr>
          <p:cNvGrpSpPr/>
          <p:nvPr/>
        </p:nvGrpSpPr>
        <p:grpSpPr>
          <a:xfrm>
            <a:off x="10706100" y="4584700"/>
            <a:ext cx="609601" cy="260351"/>
            <a:chOff x="10706100" y="4584700"/>
            <a:chExt cx="609601" cy="260351"/>
          </a:xfrm>
        </p:grpSpPr>
        <p:sp>
          <p:nvSpPr>
            <p:cNvPr id="131" name="SMARTInkShape-109">
              <a:extLst>
                <a:ext uri="{FF2B5EF4-FFF2-40B4-BE49-F238E27FC236}">
                  <a16:creationId xmlns:a16="http://schemas.microsoft.com/office/drawing/2014/main" id="{515F45D8-7793-6B8A-B881-9A850C78266A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>
            <a:xfrm>
              <a:off x="10706100" y="4692650"/>
              <a:ext cx="146051" cy="9958"/>
            </a:xfrm>
            <a:custGeom>
              <a:avLst/>
              <a:gdLst/>
              <a:ahLst/>
              <a:cxnLst/>
              <a:rect l="0" t="0" r="0" b="0"/>
              <a:pathLst>
                <a:path w="146051" h="9958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6908" y="5026"/>
                  </a:lnTo>
                  <a:lnTo>
                    <a:pt x="34796" y="8115"/>
                  </a:lnTo>
                  <a:lnTo>
                    <a:pt x="50742" y="9957"/>
                  </a:lnTo>
                  <a:lnTo>
                    <a:pt x="77437" y="7732"/>
                  </a:lnTo>
                  <a:lnTo>
                    <a:pt x="103935" y="6623"/>
                  </a:lnTo>
                  <a:lnTo>
                    <a:pt x="132556" y="6404"/>
                  </a:lnTo>
                  <a:lnTo>
                    <a:pt x="146050" y="63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SMARTInkShape-110">
              <a:extLst>
                <a:ext uri="{FF2B5EF4-FFF2-40B4-BE49-F238E27FC236}">
                  <a16:creationId xmlns:a16="http://schemas.microsoft.com/office/drawing/2014/main" id="{9788B074-AE2B-64B4-7E9B-DAF56647E1CA}"/>
                </a:ext>
              </a:extLst>
            </p:cNvPr>
            <p:cNvSpPr/>
            <p:nvPr>
              <p:custDataLst>
                <p:tags r:id="rId27"/>
              </p:custDataLst>
            </p:nvPr>
          </p:nvSpPr>
          <p:spPr>
            <a:xfrm>
              <a:off x="10935153" y="4584700"/>
              <a:ext cx="131531" cy="241135"/>
            </a:xfrm>
            <a:custGeom>
              <a:avLst/>
              <a:gdLst/>
              <a:ahLst/>
              <a:cxnLst/>
              <a:rect l="0" t="0" r="0" b="0"/>
              <a:pathLst>
                <a:path w="131531" h="241135">
                  <a:moveTo>
                    <a:pt x="18597" y="0"/>
                  </a:moveTo>
                  <a:lnTo>
                    <a:pt x="18597" y="0"/>
                  </a:lnTo>
                  <a:lnTo>
                    <a:pt x="46208" y="0"/>
                  </a:lnTo>
                  <a:lnTo>
                    <a:pt x="73205" y="0"/>
                  </a:lnTo>
                  <a:lnTo>
                    <a:pt x="100152" y="0"/>
                  </a:lnTo>
                  <a:lnTo>
                    <a:pt x="71053" y="0"/>
                  </a:lnTo>
                  <a:lnTo>
                    <a:pt x="68384" y="0"/>
                  </a:lnTo>
                  <a:lnTo>
                    <a:pt x="36642" y="12229"/>
                  </a:lnTo>
                  <a:lnTo>
                    <a:pt x="25585" y="19374"/>
                  </a:lnTo>
                  <a:lnTo>
                    <a:pt x="7277" y="33660"/>
                  </a:lnTo>
                  <a:lnTo>
                    <a:pt x="2982" y="41066"/>
                  </a:lnTo>
                  <a:lnTo>
                    <a:pt x="0" y="54753"/>
                  </a:lnTo>
                  <a:lnTo>
                    <a:pt x="6422" y="63182"/>
                  </a:lnTo>
                  <a:lnTo>
                    <a:pt x="25295" y="80905"/>
                  </a:lnTo>
                  <a:lnTo>
                    <a:pt x="49817" y="97986"/>
                  </a:lnTo>
                  <a:lnTo>
                    <a:pt x="60930" y="109545"/>
                  </a:lnTo>
                  <a:lnTo>
                    <a:pt x="90100" y="129721"/>
                  </a:lnTo>
                  <a:lnTo>
                    <a:pt x="111670" y="153734"/>
                  </a:lnTo>
                  <a:lnTo>
                    <a:pt x="125983" y="182444"/>
                  </a:lnTo>
                  <a:lnTo>
                    <a:pt x="131530" y="197376"/>
                  </a:lnTo>
                  <a:lnTo>
                    <a:pt x="130407" y="204374"/>
                  </a:lnTo>
                  <a:lnTo>
                    <a:pt x="125810" y="214366"/>
                  </a:lnTo>
                  <a:lnTo>
                    <a:pt x="117934" y="224063"/>
                  </a:lnTo>
                  <a:lnTo>
                    <a:pt x="96529" y="237040"/>
                  </a:lnTo>
                  <a:lnTo>
                    <a:pt x="84100" y="240038"/>
                  </a:lnTo>
                  <a:lnTo>
                    <a:pt x="54861" y="241134"/>
                  </a:lnTo>
                  <a:lnTo>
                    <a:pt x="35994" y="240573"/>
                  </a:lnTo>
                  <a:lnTo>
                    <a:pt x="27827" y="236224"/>
                  </a:lnTo>
                  <a:lnTo>
                    <a:pt x="23170" y="232459"/>
                  </a:lnTo>
                  <a:lnTo>
                    <a:pt x="23058" y="229056"/>
                  </a:lnTo>
                  <a:lnTo>
                    <a:pt x="31297" y="2095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SMARTInkShape-111">
              <a:extLst>
                <a:ext uri="{FF2B5EF4-FFF2-40B4-BE49-F238E27FC236}">
                  <a16:creationId xmlns:a16="http://schemas.microsoft.com/office/drawing/2014/main" id="{7A218E70-86E3-7EA9-00AB-14C1D8F62CE6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>
            <a:xfrm>
              <a:off x="11093450" y="4695629"/>
              <a:ext cx="94836" cy="110002"/>
            </a:xfrm>
            <a:custGeom>
              <a:avLst/>
              <a:gdLst/>
              <a:ahLst/>
              <a:cxnLst/>
              <a:rect l="0" t="0" r="0" b="0"/>
              <a:pathLst>
                <a:path w="94836" h="110002">
                  <a:moveTo>
                    <a:pt x="0" y="3371"/>
                  </a:moveTo>
                  <a:lnTo>
                    <a:pt x="0" y="3371"/>
                  </a:lnTo>
                  <a:lnTo>
                    <a:pt x="10139" y="2666"/>
                  </a:lnTo>
                  <a:lnTo>
                    <a:pt x="17676" y="0"/>
                  </a:lnTo>
                  <a:lnTo>
                    <a:pt x="36595" y="1275"/>
                  </a:lnTo>
                  <a:lnTo>
                    <a:pt x="67770" y="10002"/>
                  </a:lnTo>
                  <a:lnTo>
                    <a:pt x="80053" y="16154"/>
                  </a:lnTo>
                  <a:lnTo>
                    <a:pt x="83002" y="18243"/>
                  </a:lnTo>
                  <a:lnTo>
                    <a:pt x="93849" y="43924"/>
                  </a:lnTo>
                  <a:lnTo>
                    <a:pt x="94835" y="60150"/>
                  </a:lnTo>
                  <a:lnTo>
                    <a:pt x="89421" y="73056"/>
                  </a:lnTo>
                  <a:lnTo>
                    <a:pt x="76354" y="88459"/>
                  </a:lnTo>
                  <a:lnTo>
                    <a:pt x="46576" y="106864"/>
                  </a:lnTo>
                  <a:lnTo>
                    <a:pt x="30500" y="110001"/>
                  </a:lnTo>
                  <a:lnTo>
                    <a:pt x="22256" y="108853"/>
                  </a:lnTo>
                  <a:lnTo>
                    <a:pt x="14588" y="105738"/>
                  </a:lnTo>
                  <a:lnTo>
                    <a:pt x="14665" y="104777"/>
                  </a:lnTo>
                  <a:lnTo>
                    <a:pt x="19050" y="98621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SMARTInkShape-112">
              <a:extLst>
                <a:ext uri="{FF2B5EF4-FFF2-40B4-BE49-F238E27FC236}">
                  <a16:creationId xmlns:a16="http://schemas.microsoft.com/office/drawing/2014/main" id="{A4C7F31D-E130-58AD-E5D2-4E7BFD198DD9}"/>
                </a:ext>
              </a:extLst>
            </p:cNvPr>
            <p:cNvSpPr/>
            <p:nvPr>
              <p:custDataLst>
                <p:tags r:id="rId29"/>
              </p:custDataLst>
            </p:nvPr>
          </p:nvSpPr>
          <p:spPr>
            <a:xfrm>
              <a:off x="11201797" y="4714392"/>
              <a:ext cx="113904" cy="130659"/>
            </a:xfrm>
            <a:custGeom>
              <a:avLst/>
              <a:gdLst/>
              <a:ahLst/>
              <a:cxnLst/>
              <a:rect l="0" t="0" r="0" b="0"/>
              <a:pathLst>
                <a:path w="113904" h="130659">
                  <a:moveTo>
                    <a:pt x="82153" y="3658"/>
                  </a:moveTo>
                  <a:lnTo>
                    <a:pt x="82153" y="3658"/>
                  </a:lnTo>
                  <a:lnTo>
                    <a:pt x="76686" y="3658"/>
                  </a:lnTo>
                  <a:lnTo>
                    <a:pt x="61474" y="0"/>
                  </a:lnTo>
                  <a:lnTo>
                    <a:pt x="36335" y="3949"/>
                  </a:lnTo>
                  <a:lnTo>
                    <a:pt x="19893" y="12442"/>
                  </a:lnTo>
                  <a:lnTo>
                    <a:pt x="13794" y="18381"/>
                  </a:lnTo>
                  <a:lnTo>
                    <a:pt x="4131" y="33691"/>
                  </a:lnTo>
                  <a:lnTo>
                    <a:pt x="943" y="46110"/>
                  </a:lnTo>
                  <a:lnTo>
                    <a:pt x="0" y="58726"/>
                  </a:lnTo>
                  <a:lnTo>
                    <a:pt x="1661" y="65292"/>
                  </a:lnTo>
                  <a:lnTo>
                    <a:pt x="8476" y="78627"/>
                  </a:lnTo>
                  <a:lnTo>
                    <a:pt x="35110" y="103219"/>
                  </a:lnTo>
                  <a:lnTo>
                    <a:pt x="57496" y="115021"/>
                  </a:lnTo>
                  <a:lnTo>
                    <a:pt x="80419" y="122264"/>
                  </a:lnTo>
                  <a:lnTo>
                    <a:pt x="113903" y="130658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9" name="SMARTInkShape-Group64">
            <a:extLst>
              <a:ext uri="{FF2B5EF4-FFF2-40B4-BE49-F238E27FC236}">
                <a16:creationId xmlns:a16="http://schemas.microsoft.com/office/drawing/2014/main" id="{E98A1A5E-E00D-A151-CD25-91AC329D18D5}"/>
              </a:ext>
            </a:extLst>
          </p:cNvPr>
          <p:cNvGrpSpPr/>
          <p:nvPr/>
        </p:nvGrpSpPr>
        <p:grpSpPr>
          <a:xfrm>
            <a:off x="9728200" y="5594357"/>
            <a:ext cx="501651" cy="252998"/>
            <a:chOff x="9728200" y="5594357"/>
            <a:chExt cx="501651" cy="252998"/>
          </a:xfrm>
        </p:grpSpPr>
        <p:sp>
          <p:nvSpPr>
            <p:cNvPr id="136" name="SMARTInkShape-113">
              <a:extLst>
                <a:ext uri="{FF2B5EF4-FFF2-40B4-BE49-F238E27FC236}">
                  <a16:creationId xmlns:a16="http://schemas.microsoft.com/office/drawing/2014/main" id="{4CD9A8F1-18BB-8C6B-CEB3-A443F45FCBF2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9728200" y="5708650"/>
              <a:ext cx="120651" cy="11741"/>
            </a:xfrm>
            <a:custGeom>
              <a:avLst/>
              <a:gdLst/>
              <a:ahLst/>
              <a:cxnLst/>
              <a:rect l="0" t="0" r="0" b="0"/>
              <a:pathLst>
                <a:path w="120651" h="11741">
                  <a:moveTo>
                    <a:pt x="0" y="0"/>
                  </a:moveTo>
                  <a:lnTo>
                    <a:pt x="0" y="0"/>
                  </a:lnTo>
                  <a:lnTo>
                    <a:pt x="29151" y="0"/>
                  </a:lnTo>
                  <a:lnTo>
                    <a:pt x="55789" y="4364"/>
                  </a:lnTo>
                  <a:lnTo>
                    <a:pt x="75512" y="7839"/>
                  </a:lnTo>
                  <a:lnTo>
                    <a:pt x="86255" y="11740"/>
                  </a:lnTo>
                  <a:lnTo>
                    <a:pt x="105069" y="7148"/>
                  </a:lnTo>
                  <a:lnTo>
                    <a:pt x="120650" y="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SMARTInkShape-114">
              <a:extLst>
                <a:ext uri="{FF2B5EF4-FFF2-40B4-BE49-F238E27FC236}">
                  <a16:creationId xmlns:a16="http://schemas.microsoft.com/office/drawing/2014/main" id="{DBF50176-3C5C-775A-6881-1C74FCBB9A83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9912456" y="5594357"/>
              <a:ext cx="111993" cy="252998"/>
            </a:xfrm>
            <a:custGeom>
              <a:avLst/>
              <a:gdLst/>
              <a:ahLst/>
              <a:cxnLst/>
              <a:rect l="0" t="0" r="0" b="0"/>
              <a:pathLst>
                <a:path w="111993" h="252998">
                  <a:moveTo>
                    <a:pt x="18944" y="6343"/>
                  </a:moveTo>
                  <a:lnTo>
                    <a:pt x="18944" y="6343"/>
                  </a:lnTo>
                  <a:lnTo>
                    <a:pt x="257" y="6343"/>
                  </a:lnTo>
                  <a:lnTo>
                    <a:pt x="0" y="2972"/>
                  </a:lnTo>
                  <a:lnTo>
                    <a:pt x="670" y="1979"/>
                  </a:lnTo>
                  <a:lnTo>
                    <a:pt x="1823" y="1317"/>
                  </a:lnTo>
                  <a:lnTo>
                    <a:pt x="5372" y="255"/>
                  </a:lnTo>
                  <a:lnTo>
                    <a:pt x="36075" y="0"/>
                  </a:lnTo>
                  <a:lnTo>
                    <a:pt x="60871" y="5064"/>
                  </a:lnTo>
                  <a:lnTo>
                    <a:pt x="71976" y="10825"/>
                  </a:lnTo>
                  <a:lnTo>
                    <a:pt x="84298" y="21192"/>
                  </a:lnTo>
                  <a:lnTo>
                    <a:pt x="85091" y="24709"/>
                  </a:lnTo>
                  <a:lnTo>
                    <a:pt x="84090" y="34261"/>
                  </a:lnTo>
                  <a:lnTo>
                    <a:pt x="81294" y="41800"/>
                  </a:lnTo>
                  <a:lnTo>
                    <a:pt x="79560" y="44797"/>
                  </a:lnTo>
                  <a:lnTo>
                    <a:pt x="49702" y="71031"/>
                  </a:lnTo>
                  <a:lnTo>
                    <a:pt x="41038" y="80242"/>
                  </a:lnTo>
                  <a:lnTo>
                    <a:pt x="39347" y="84578"/>
                  </a:lnTo>
                  <a:lnTo>
                    <a:pt x="39600" y="86721"/>
                  </a:lnTo>
                  <a:lnTo>
                    <a:pt x="43579" y="97352"/>
                  </a:lnTo>
                  <a:lnTo>
                    <a:pt x="64406" y="114984"/>
                  </a:lnTo>
                  <a:lnTo>
                    <a:pt x="85021" y="132852"/>
                  </a:lnTo>
                  <a:lnTo>
                    <a:pt x="103045" y="160581"/>
                  </a:lnTo>
                  <a:lnTo>
                    <a:pt x="109239" y="172260"/>
                  </a:lnTo>
                  <a:lnTo>
                    <a:pt x="111992" y="184506"/>
                  </a:lnTo>
                  <a:lnTo>
                    <a:pt x="110170" y="203300"/>
                  </a:lnTo>
                  <a:lnTo>
                    <a:pt x="105115" y="214059"/>
                  </a:lnTo>
                  <a:lnTo>
                    <a:pt x="86888" y="236580"/>
                  </a:lnTo>
                  <a:lnTo>
                    <a:pt x="77019" y="243268"/>
                  </a:lnTo>
                  <a:lnTo>
                    <a:pt x="52288" y="252997"/>
                  </a:lnTo>
                  <a:lnTo>
                    <a:pt x="44425" y="250327"/>
                  </a:lnTo>
                  <a:lnTo>
                    <a:pt x="42986" y="248727"/>
                  </a:lnTo>
                  <a:lnTo>
                    <a:pt x="42734" y="246955"/>
                  </a:lnTo>
                  <a:lnTo>
                    <a:pt x="45039" y="241692"/>
                  </a:lnTo>
                  <a:lnTo>
                    <a:pt x="61927" y="218480"/>
                  </a:lnTo>
                  <a:lnTo>
                    <a:pt x="90700" y="191879"/>
                  </a:lnTo>
                  <a:lnTo>
                    <a:pt x="101494" y="177793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SMARTInkShape-115">
              <a:extLst>
                <a:ext uri="{FF2B5EF4-FFF2-40B4-BE49-F238E27FC236}">
                  <a16:creationId xmlns:a16="http://schemas.microsoft.com/office/drawing/2014/main" id="{300B4000-4FB2-9768-DBAC-35DB7542976B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10052956" y="5702378"/>
              <a:ext cx="176895" cy="107873"/>
            </a:xfrm>
            <a:custGeom>
              <a:avLst/>
              <a:gdLst/>
              <a:ahLst/>
              <a:cxnLst/>
              <a:rect l="0" t="0" r="0" b="0"/>
              <a:pathLst>
                <a:path w="176895" h="107873">
                  <a:moveTo>
                    <a:pt x="11794" y="6272"/>
                  </a:moveTo>
                  <a:lnTo>
                    <a:pt x="11794" y="6272"/>
                  </a:lnTo>
                  <a:lnTo>
                    <a:pt x="0" y="6272"/>
                  </a:lnTo>
                  <a:lnTo>
                    <a:pt x="2734" y="2901"/>
                  </a:lnTo>
                  <a:lnTo>
                    <a:pt x="6122" y="1246"/>
                  </a:lnTo>
                  <a:lnTo>
                    <a:pt x="22398" y="0"/>
                  </a:lnTo>
                  <a:lnTo>
                    <a:pt x="42241" y="5007"/>
                  </a:lnTo>
                  <a:lnTo>
                    <a:pt x="66591" y="17752"/>
                  </a:lnTo>
                  <a:lnTo>
                    <a:pt x="74990" y="25352"/>
                  </a:lnTo>
                  <a:lnTo>
                    <a:pt x="78686" y="32626"/>
                  </a:lnTo>
                  <a:lnTo>
                    <a:pt x="84431" y="48793"/>
                  </a:lnTo>
                  <a:lnTo>
                    <a:pt x="84208" y="52964"/>
                  </a:lnTo>
                  <a:lnTo>
                    <a:pt x="80196" y="61362"/>
                  </a:lnTo>
                  <a:lnTo>
                    <a:pt x="66885" y="77872"/>
                  </a:lnTo>
                  <a:lnTo>
                    <a:pt x="57124" y="84480"/>
                  </a:lnTo>
                  <a:lnTo>
                    <a:pt x="38527" y="94176"/>
                  </a:lnTo>
                  <a:lnTo>
                    <a:pt x="38083" y="93803"/>
                  </a:lnTo>
                  <a:lnTo>
                    <a:pt x="37458" y="89906"/>
                  </a:lnTo>
                  <a:lnTo>
                    <a:pt x="37312" y="86247"/>
                  </a:lnTo>
                  <a:lnTo>
                    <a:pt x="39128" y="82269"/>
                  </a:lnTo>
                  <a:lnTo>
                    <a:pt x="41581" y="78148"/>
                  </a:lnTo>
                  <a:lnTo>
                    <a:pt x="46838" y="63398"/>
                  </a:lnTo>
                  <a:lnTo>
                    <a:pt x="52298" y="58002"/>
                  </a:lnTo>
                  <a:lnTo>
                    <a:pt x="83149" y="40175"/>
                  </a:lnTo>
                  <a:lnTo>
                    <a:pt x="99044" y="28147"/>
                  </a:lnTo>
                  <a:lnTo>
                    <a:pt x="111224" y="25694"/>
                  </a:lnTo>
                  <a:lnTo>
                    <a:pt x="118671" y="19887"/>
                  </a:lnTo>
                  <a:lnTo>
                    <a:pt x="119267" y="17497"/>
                  </a:lnTo>
                  <a:lnTo>
                    <a:pt x="119427" y="15873"/>
                  </a:lnTo>
                  <a:lnTo>
                    <a:pt x="120238" y="14789"/>
                  </a:lnTo>
                  <a:lnTo>
                    <a:pt x="125689" y="12748"/>
                  </a:lnTo>
                  <a:lnTo>
                    <a:pt x="125824" y="12706"/>
                  </a:lnTo>
                  <a:lnTo>
                    <a:pt x="116628" y="12624"/>
                  </a:lnTo>
                  <a:lnTo>
                    <a:pt x="112951" y="14504"/>
                  </a:lnTo>
                  <a:lnTo>
                    <a:pt x="97686" y="28354"/>
                  </a:lnTo>
                  <a:lnTo>
                    <a:pt x="95829" y="33960"/>
                  </a:lnTo>
                  <a:lnTo>
                    <a:pt x="94432" y="60164"/>
                  </a:lnTo>
                  <a:lnTo>
                    <a:pt x="99431" y="80940"/>
                  </a:lnTo>
                  <a:lnTo>
                    <a:pt x="107212" y="94033"/>
                  </a:lnTo>
                  <a:lnTo>
                    <a:pt x="109273" y="96529"/>
                  </a:lnTo>
                  <a:lnTo>
                    <a:pt x="125657" y="103415"/>
                  </a:lnTo>
                  <a:lnTo>
                    <a:pt x="145853" y="107285"/>
                  </a:lnTo>
                  <a:lnTo>
                    <a:pt x="176894" y="107872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5" name="SMARTInkShape-Group65">
            <a:extLst>
              <a:ext uri="{FF2B5EF4-FFF2-40B4-BE49-F238E27FC236}">
                <a16:creationId xmlns:a16="http://schemas.microsoft.com/office/drawing/2014/main" id="{9885DD78-82CB-DA76-B71D-A14315E0AB51}"/>
              </a:ext>
            </a:extLst>
          </p:cNvPr>
          <p:cNvGrpSpPr/>
          <p:nvPr/>
        </p:nvGrpSpPr>
        <p:grpSpPr>
          <a:xfrm>
            <a:off x="10872081" y="5645150"/>
            <a:ext cx="530893" cy="285359"/>
            <a:chOff x="10872081" y="5645150"/>
            <a:chExt cx="530893" cy="285359"/>
          </a:xfrm>
        </p:grpSpPr>
        <p:sp>
          <p:nvSpPr>
            <p:cNvPr id="140" name="SMARTInkShape-116">
              <a:extLst>
                <a:ext uri="{FF2B5EF4-FFF2-40B4-BE49-F238E27FC236}">
                  <a16:creationId xmlns:a16="http://schemas.microsoft.com/office/drawing/2014/main" id="{E1EEB9B3-F1E1-3253-9945-1F0238E21101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10941934" y="5645150"/>
              <a:ext cx="11817" cy="214889"/>
            </a:xfrm>
            <a:custGeom>
              <a:avLst/>
              <a:gdLst/>
              <a:ahLst/>
              <a:cxnLst/>
              <a:rect l="0" t="0" r="0" b="0"/>
              <a:pathLst>
                <a:path w="11817" h="214889">
                  <a:moveTo>
                    <a:pt x="11816" y="0"/>
                  </a:moveTo>
                  <a:lnTo>
                    <a:pt x="11816" y="0"/>
                  </a:lnTo>
                  <a:lnTo>
                    <a:pt x="6347" y="5467"/>
                  </a:lnTo>
                  <a:lnTo>
                    <a:pt x="5544" y="34062"/>
                  </a:lnTo>
                  <a:lnTo>
                    <a:pt x="3594" y="64292"/>
                  </a:lnTo>
                  <a:lnTo>
                    <a:pt x="0" y="85686"/>
                  </a:lnTo>
                  <a:lnTo>
                    <a:pt x="4662" y="115458"/>
                  </a:lnTo>
                  <a:lnTo>
                    <a:pt x="5360" y="144320"/>
                  </a:lnTo>
                  <a:lnTo>
                    <a:pt x="5453" y="171353"/>
                  </a:lnTo>
                  <a:lnTo>
                    <a:pt x="5466" y="202065"/>
                  </a:lnTo>
                  <a:lnTo>
                    <a:pt x="5466" y="214888"/>
                  </a:lnTo>
                  <a:lnTo>
                    <a:pt x="7348" y="213568"/>
                  </a:lnTo>
                  <a:lnTo>
                    <a:pt x="10933" y="210344"/>
                  </a:lnTo>
                  <a:lnTo>
                    <a:pt x="11816" y="20320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SMARTInkShape-117">
              <a:extLst>
                <a:ext uri="{FF2B5EF4-FFF2-40B4-BE49-F238E27FC236}">
                  <a16:creationId xmlns:a16="http://schemas.microsoft.com/office/drawing/2014/main" id="{3A799D06-8CE0-9BD9-892C-F7D9C6A97B6F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10872081" y="5734933"/>
              <a:ext cx="170570" cy="24518"/>
            </a:xfrm>
            <a:custGeom>
              <a:avLst/>
              <a:gdLst/>
              <a:ahLst/>
              <a:cxnLst/>
              <a:rect l="0" t="0" r="0" b="0"/>
              <a:pathLst>
                <a:path w="170570" h="24518">
                  <a:moveTo>
                    <a:pt x="5469" y="5467"/>
                  </a:moveTo>
                  <a:lnTo>
                    <a:pt x="5469" y="5467"/>
                  </a:lnTo>
                  <a:lnTo>
                    <a:pt x="0" y="0"/>
                  </a:lnTo>
                  <a:lnTo>
                    <a:pt x="8036" y="8033"/>
                  </a:lnTo>
                  <a:lnTo>
                    <a:pt x="32760" y="16139"/>
                  </a:lnTo>
                  <a:lnTo>
                    <a:pt x="62238" y="21721"/>
                  </a:lnTo>
                  <a:lnTo>
                    <a:pt x="91916" y="23965"/>
                  </a:lnTo>
                  <a:lnTo>
                    <a:pt x="121875" y="24445"/>
                  </a:lnTo>
                  <a:lnTo>
                    <a:pt x="151519" y="24512"/>
                  </a:lnTo>
                  <a:lnTo>
                    <a:pt x="170569" y="24517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SMARTInkShape-118">
              <a:extLst>
                <a:ext uri="{FF2B5EF4-FFF2-40B4-BE49-F238E27FC236}">
                  <a16:creationId xmlns:a16="http://schemas.microsoft.com/office/drawing/2014/main" id="{2EBF31E6-1BA2-5C07-B821-2B066531E645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11169650" y="5651762"/>
              <a:ext cx="19046" cy="202939"/>
            </a:xfrm>
            <a:custGeom>
              <a:avLst/>
              <a:gdLst/>
              <a:ahLst/>
              <a:cxnLst/>
              <a:rect l="0" t="0" r="0" b="0"/>
              <a:pathLst>
                <a:path w="19046" h="202939">
                  <a:moveTo>
                    <a:pt x="12700" y="6088"/>
                  </a:moveTo>
                  <a:lnTo>
                    <a:pt x="12700" y="6088"/>
                  </a:lnTo>
                  <a:lnTo>
                    <a:pt x="18790" y="0"/>
                  </a:lnTo>
                  <a:lnTo>
                    <a:pt x="19035" y="24237"/>
                  </a:lnTo>
                  <a:lnTo>
                    <a:pt x="19045" y="51917"/>
                  </a:lnTo>
                  <a:lnTo>
                    <a:pt x="17168" y="83187"/>
                  </a:lnTo>
                  <a:lnTo>
                    <a:pt x="13583" y="112961"/>
                  </a:lnTo>
                  <a:lnTo>
                    <a:pt x="8511" y="139226"/>
                  </a:lnTo>
                  <a:lnTo>
                    <a:pt x="4896" y="166678"/>
                  </a:lnTo>
                  <a:lnTo>
                    <a:pt x="38" y="197895"/>
                  </a:lnTo>
                  <a:lnTo>
                    <a:pt x="0" y="202938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MARTInkShape-119">
              <a:extLst>
                <a:ext uri="{FF2B5EF4-FFF2-40B4-BE49-F238E27FC236}">
                  <a16:creationId xmlns:a16="http://schemas.microsoft.com/office/drawing/2014/main" id="{9E417AD0-3F02-02C0-8894-B0B25E10D5E9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11245850" y="5664200"/>
              <a:ext cx="114301" cy="6273"/>
            </a:xfrm>
            <a:custGeom>
              <a:avLst/>
              <a:gdLst/>
              <a:ahLst/>
              <a:cxnLst/>
              <a:rect l="0" t="0" r="0" b="0"/>
              <a:pathLst>
                <a:path w="114301" h="6273">
                  <a:moveTo>
                    <a:pt x="0" y="0"/>
                  </a:moveTo>
                  <a:lnTo>
                    <a:pt x="0" y="0"/>
                  </a:lnTo>
                  <a:lnTo>
                    <a:pt x="12242" y="705"/>
                  </a:lnTo>
                  <a:lnTo>
                    <a:pt x="41309" y="5761"/>
                  </a:lnTo>
                  <a:lnTo>
                    <a:pt x="72275" y="6272"/>
                  </a:lnTo>
                  <a:lnTo>
                    <a:pt x="89953" y="5629"/>
                  </a:lnTo>
                  <a:lnTo>
                    <a:pt x="101895" y="587"/>
                  </a:lnTo>
                  <a:lnTo>
                    <a:pt x="114300" y="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SMARTInkShape-120">
              <a:extLst>
                <a:ext uri="{FF2B5EF4-FFF2-40B4-BE49-F238E27FC236}">
                  <a16:creationId xmlns:a16="http://schemas.microsoft.com/office/drawing/2014/main" id="{A36A59EF-7BC2-A2A7-E79F-893159480CDB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11239503" y="5651500"/>
              <a:ext cx="163471" cy="279009"/>
            </a:xfrm>
            <a:custGeom>
              <a:avLst/>
              <a:gdLst/>
              <a:ahLst/>
              <a:cxnLst/>
              <a:rect l="0" t="0" r="0" b="0"/>
              <a:pathLst>
                <a:path w="163471" h="279009">
                  <a:moveTo>
                    <a:pt x="57147" y="0"/>
                  </a:moveTo>
                  <a:lnTo>
                    <a:pt x="57147" y="0"/>
                  </a:lnTo>
                  <a:lnTo>
                    <a:pt x="53776" y="3370"/>
                  </a:lnTo>
                  <a:lnTo>
                    <a:pt x="50239" y="5026"/>
                  </a:lnTo>
                  <a:lnTo>
                    <a:pt x="48310" y="5467"/>
                  </a:lnTo>
                  <a:lnTo>
                    <a:pt x="38048" y="11260"/>
                  </a:lnTo>
                  <a:lnTo>
                    <a:pt x="35948" y="11740"/>
                  </a:lnTo>
                  <a:lnTo>
                    <a:pt x="15714" y="23551"/>
                  </a:lnTo>
                  <a:lnTo>
                    <a:pt x="4565" y="38832"/>
                  </a:lnTo>
                  <a:lnTo>
                    <a:pt x="2027" y="45010"/>
                  </a:lnTo>
                  <a:lnTo>
                    <a:pt x="0" y="74375"/>
                  </a:lnTo>
                  <a:lnTo>
                    <a:pt x="5466" y="81508"/>
                  </a:lnTo>
                  <a:lnTo>
                    <a:pt x="11947" y="87414"/>
                  </a:lnTo>
                  <a:lnTo>
                    <a:pt x="18480" y="91297"/>
                  </a:lnTo>
                  <a:lnTo>
                    <a:pt x="47934" y="98274"/>
                  </a:lnTo>
                  <a:lnTo>
                    <a:pt x="74194" y="110377"/>
                  </a:lnTo>
                  <a:lnTo>
                    <a:pt x="94435" y="122174"/>
                  </a:lnTo>
                  <a:lnTo>
                    <a:pt x="124833" y="147002"/>
                  </a:lnTo>
                  <a:lnTo>
                    <a:pt x="137566" y="157542"/>
                  </a:lnTo>
                  <a:lnTo>
                    <a:pt x="150277" y="176345"/>
                  </a:lnTo>
                  <a:lnTo>
                    <a:pt x="161438" y="205160"/>
                  </a:lnTo>
                  <a:lnTo>
                    <a:pt x="163470" y="211127"/>
                  </a:lnTo>
                  <a:lnTo>
                    <a:pt x="157873" y="227969"/>
                  </a:lnTo>
                  <a:lnTo>
                    <a:pt x="141185" y="256504"/>
                  </a:lnTo>
                  <a:lnTo>
                    <a:pt x="135421" y="262874"/>
                  </a:lnTo>
                  <a:lnTo>
                    <a:pt x="123534" y="270427"/>
                  </a:lnTo>
                  <a:lnTo>
                    <a:pt x="102794" y="277418"/>
                  </a:lnTo>
                  <a:lnTo>
                    <a:pt x="91641" y="279008"/>
                  </a:lnTo>
                  <a:lnTo>
                    <a:pt x="60365" y="272441"/>
                  </a:lnTo>
                  <a:lnTo>
                    <a:pt x="50816" y="267841"/>
                  </a:lnTo>
                  <a:lnTo>
                    <a:pt x="41474" y="257317"/>
                  </a:lnTo>
                  <a:lnTo>
                    <a:pt x="31747" y="24130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SMARTInkShape-Group66">
            <a:extLst>
              <a:ext uri="{FF2B5EF4-FFF2-40B4-BE49-F238E27FC236}">
                <a16:creationId xmlns:a16="http://schemas.microsoft.com/office/drawing/2014/main" id="{41E9E21F-9084-4679-3DD6-5FA89AC5E1E9}"/>
              </a:ext>
            </a:extLst>
          </p:cNvPr>
          <p:cNvGrpSpPr/>
          <p:nvPr/>
        </p:nvGrpSpPr>
        <p:grpSpPr>
          <a:xfrm>
            <a:off x="7391478" y="5270500"/>
            <a:ext cx="805436" cy="215138"/>
            <a:chOff x="7391478" y="5270500"/>
            <a:chExt cx="805436" cy="215138"/>
          </a:xfrm>
        </p:grpSpPr>
        <p:sp>
          <p:nvSpPr>
            <p:cNvPr id="146" name="SMARTInkShape-121">
              <a:extLst>
                <a:ext uri="{FF2B5EF4-FFF2-40B4-BE49-F238E27FC236}">
                  <a16:creationId xmlns:a16="http://schemas.microsoft.com/office/drawing/2014/main" id="{6806DF34-5A3D-51EC-ABD2-92EFDCFCE592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7391478" y="5321300"/>
              <a:ext cx="787323" cy="164338"/>
            </a:xfrm>
            <a:custGeom>
              <a:avLst/>
              <a:gdLst/>
              <a:ahLst/>
              <a:cxnLst/>
              <a:rect l="0" t="0" r="0" b="0"/>
              <a:pathLst>
                <a:path w="787323" h="164338">
                  <a:moveTo>
                    <a:pt x="6272" y="139700"/>
                  </a:moveTo>
                  <a:lnTo>
                    <a:pt x="6272" y="139700"/>
                  </a:lnTo>
                  <a:lnTo>
                    <a:pt x="2901" y="139700"/>
                  </a:lnTo>
                  <a:lnTo>
                    <a:pt x="1908" y="140405"/>
                  </a:lnTo>
                  <a:lnTo>
                    <a:pt x="1246" y="141581"/>
                  </a:lnTo>
                  <a:lnTo>
                    <a:pt x="0" y="145788"/>
                  </a:lnTo>
                  <a:lnTo>
                    <a:pt x="31300" y="147921"/>
                  </a:lnTo>
                  <a:lnTo>
                    <a:pt x="62094" y="151515"/>
                  </a:lnTo>
                  <a:lnTo>
                    <a:pt x="93629" y="152226"/>
                  </a:lnTo>
                  <a:lnTo>
                    <a:pt x="118626" y="152348"/>
                  </a:lnTo>
                  <a:lnTo>
                    <a:pt x="143905" y="152384"/>
                  </a:lnTo>
                  <a:lnTo>
                    <a:pt x="169976" y="153101"/>
                  </a:lnTo>
                  <a:lnTo>
                    <a:pt x="199023" y="157468"/>
                  </a:lnTo>
                  <a:lnTo>
                    <a:pt x="226524" y="162525"/>
                  </a:lnTo>
                  <a:lnTo>
                    <a:pt x="255996" y="164337"/>
                  </a:lnTo>
                  <a:lnTo>
                    <a:pt x="283620" y="164168"/>
                  </a:lnTo>
                  <a:lnTo>
                    <a:pt x="314541" y="160669"/>
                  </a:lnTo>
                  <a:lnTo>
                    <a:pt x="338014" y="159603"/>
                  </a:lnTo>
                  <a:lnTo>
                    <a:pt x="360676" y="157248"/>
                  </a:lnTo>
                  <a:lnTo>
                    <a:pt x="382507" y="153849"/>
                  </a:lnTo>
                  <a:lnTo>
                    <a:pt x="403969" y="149986"/>
                  </a:lnTo>
                  <a:lnTo>
                    <a:pt x="425267" y="144037"/>
                  </a:lnTo>
                  <a:lnTo>
                    <a:pt x="446492" y="137394"/>
                  </a:lnTo>
                  <a:lnTo>
                    <a:pt x="477570" y="128982"/>
                  </a:lnTo>
                  <a:lnTo>
                    <a:pt x="505671" y="118572"/>
                  </a:lnTo>
                  <a:lnTo>
                    <a:pt x="536026" y="110705"/>
                  </a:lnTo>
                  <a:lnTo>
                    <a:pt x="566657" y="103200"/>
                  </a:lnTo>
                  <a:lnTo>
                    <a:pt x="593921" y="93058"/>
                  </a:lnTo>
                  <a:lnTo>
                    <a:pt x="619873" y="85272"/>
                  </a:lnTo>
                  <a:lnTo>
                    <a:pt x="645437" y="78496"/>
                  </a:lnTo>
                  <a:lnTo>
                    <a:pt x="670180" y="71315"/>
                  </a:lnTo>
                  <a:lnTo>
                    <a:pt x="701026" y="59294"/>
                  </a:lnTo>
                  <a:lnTo>
                    <a:pt x="732193" y="46444"/>
                  </a:lnTo>
                  <a:lnTo>
                    <a:pt x="746701" y="39339"/>
                  </a:lnTo>
                  <a:lnTo>
                    <a:pt x="766373" y="22285"/>
                  </a:lnTo>
                  <a:lnTo>
                    <a:pt x="778771" y="19476"/>
                  </a:lnTo>
                  <a:lnTo>
                    <a:pt x="779505" y="18629"/>
                  </a:lnTo>
                  <a:lnTo>
                    <a:pt x="780320" y="15805"/>
                  </a:lnTo>
                  <a:lnTo>
                    <a:pt x="781243" y="14770"/>
                  </a:lnTo>
                  <a:lnTo>
                    <a:pt x="787317" y="12701"/>
                  </a:lnTo>
                  <a:lnTo>
                    <a:pt x="787320" y="12700"/>
                  </a:lnTo>
                  <a:lnTo>
                    <a:pt x="787322" y="12700"/>
                  </a:lnTo>
                  <a:lnTo>
                    <a:pt x="783950" y="12700"/>
                  </a:lnTo>
                  <a:lnTo>
                    <a:pt x="782958" y="11995"/>
                  </a:lnTo>
                  <a:lnTo>
                    <a:pt x="782296" y="10819"/>
                  </a:lnTo>
                  <a:lnTo>
                    <a:pt x="781233" y="7233"/>
                  </a:lnTo>
                  <a:lnTo>
                    <a:pt x="774622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SMARTInkShape-122">
              <a:extLst>
                <a:ext uri="{FF2B5EF4-FFF2-40B4-BE49-F238E27FC236}">
                  <a16:creationId xmlns:a16="http://schemas.microsoft.com/office/drawing/2014/main" id="{3649BF48-9F5D-695E-D1DB-98C2BA163C19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8102600" y="5270500"/>
              <a:ext cx="94314" cy="139701"/>
            </a:xfrm>
            <a:custGeom>
              <a:avLst/>
              <a:gdLst/>
              <a:ahLst/>
              <a:cxnLst/>
              <a:rect l="0" t="0" r="0" b="0"/>
              <a:pathLst>
                <a:path w="94314" h="139701">
                  <a:moveTo>
                    <a:pt x="0" y="0"/>
                  </a:moveTo>
                  <a:lnTo>
                    <a:pt x="0" y="0"/>
                  </a:lnTo>
                  <a:lnTo>
                    <a:pt x="0" y="5467"/>
                  </a:lnTo>
                  <a:lnTo>
                    <a:pt x="705" y="5761"/>
                  </a:lnTo>
                  <a:lnTo>
                    <a:pt x="32304" y="6347"/>
                  </a:lnTo>
                  <a:lnTo>
                    <a:pt x="48695" y="6350"/>
                  </a:lnTo>
                  <a:lnTo>
                    <a:pt x="59818" y="11419"/>
                  </a:lnTo>
                  <a:lnTo>
                    <a:pt x="86835" y="36043"/>
                  </a:lnTo>
                  <a:lnTo>
                    <a:pt x="87982" y="40948"/>
                  </a:lnTo>
                  <a:lnTo>
                    <a:pt x="89198" y="47833"/>
                  </a:lnTo>
                  <a:lnTo>
                    <a:pt x="94313" y="61158"/>
                  </a:lnTo>
                  <a:lnTo>
                    <a:pt x="89995" y="77541"/>
                  </a:lnTo>
                  <a:lnTo>
                    <a:pt x="83658" y="90786"/>
                  </a:lnTo>
                  <a:lnTo>
                    <a:pt x="56967" y="120636"/>
                  </a:lnTo>
                  <a:lnTo>
                    <a:pt x="3810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253410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A3AD6-19B8-29D3-54BF-24F9FD77F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Factorising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88A2F3-3BFB-B678-CDEA-4AB9C330254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12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−8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+9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88A2F3-3BFB-B678-CDEA-4AB9C330254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08277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72161-41C3-25CD-0A81-569F2B47F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5715C-5426-ECF8-13B5-728A78745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Factorising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D7D43C-C3BF-DAB8-0582-B3ED4CBC537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12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−8=4(3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+9=3(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+3)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+3)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D7D43C-C3BF-DAB8-0582-B3ED4CBC537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20622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368154-89A3-0233-14F6-D77A355062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7FB41-716C-38A9-3FB0-296556742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Factorising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805331-1993-36E5-E2BD-17453C0FCF1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+8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+8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−9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−5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805331-1993-36E5-E2BD-17453C0FCF1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29390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DBBBD-E2BC-BCD4-3283-6BB80AFBA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FD8A2-AB24-7C08-747B-40B3B3763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Factorising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9CB547-7F46-89EB-840D-713310A8F54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+8=(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+4)(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+2)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+8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−9=(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+9)(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−1)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−5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+6=(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−3)(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9CB547-7F46-89EB-840D-713310A8F54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71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SMARTInkShape-Group68">
            <a:extLst>
              <a:ext uri="{FF2B5EF4-FFF2-40B4-BE49-F238E27FC236}">
                <a16:creationId xmlns:a16="http://schemas.microsoft.com/office/drawing/2014/main" id="{CF990459-9CAB-7617-B31C-F796190C63C7}"/>
              </a:ext>
            </a:extLst>
          </p:cNvPr>
          <p:cNvGrpSpPr/>
          <p:nvPr/>
        </p:nvGrpSpPr>
        <p:grpSpPr>
          <a:xfrm>
            <a:off x="2286000" y="1356075"/>
            <a:ext cx="749301" cy="319384"/>
            <a:chOff x="2286000" y="1356075"/>
            <a:chExt cx="749301" cy="319384"/>
          </a:xfrm>
        </p:grpSpPr>
        <p:sp>
          <p:nvSpPr>
            <p:cNvPr id="4" name="SMARTInkShape-123">
              <a:extLst>
                <a:ext uri="{FF2B5EF4-FFF2-40B4-BE49-F238E27FC236}">
                  <a16:creationId xmlns:a16="http://schemas.microsoft.com/office/drawing/2014/main" id="{860A2215-1912-6714-3BF3-21A4FF0F58D1}"/>
                </a:ext>
              </a:extLst>
            </p:cNvPr>
            <p:cNvSpPr/>
            <p:nvPr>
              <p:custDataLst>
                <p:tags r:id="rId64"/>
              </p:custDataLst>
            </p:nvPr>
          </p:nvSpPr>
          <p:spPr>
            <a:xfrm>
              <a:off x="2286000" y="1356075"/>
              <a:ext cx="268324" cy="263006"/>
            </a:xfrm>
            <a:custGeom>
              <a:avLst/>
              <a:gdLst/>
              <a:ahLst/>
              <a:cxnLst/>
              <a:rect l="0" t="0" r="0" b="0"/>
              <a:pathLst>
                <a:path w="268324" h="263006">
                  <a:moveTo>
                    <a:pt x="203200" y="21875"/>
                  </a:moveTo>
                  <a:lnTo>
                    <a:pt x="203200" y="21875"/>
                  </a:lnTo>
                  <a:lnTo>
                    <a:pt x="208667" y="16408"/>
                  </a:lnTo>
                  <a:lnTo>
                    <a:pt x="204005" y="4668"/>
                  </a:lnTo>
                  <a:lnTo>
                    <a:pt x="193326" y="0"/>
                  </a:lnTo>
                  <a:lnTo>
                    <a:pt x="162732" y="1535"/>
                  </a:lnTo>
                  <a:lnTo>
                    <a:pt x="136270" y="2655"/>
                  </a:lnTo>
                  <a:lnTo>
                    <a:pt x="109964" y="12225"/>
                  </a:lnTo>
                  <a:lnTo>
                    <a:pt x="84337" y="26925"/>
                  </a:lnTo>
                  <a:lnTo>
                    <a:pt x="79709" y="37953"/>
                  </a:lnTo>
                  <a:lnTo>
                    <a:pt x="79950" y="42471"/>
                  </a:lnTo>
                  <a:lnTo>
                    <a:pt x="83982" y="51255"/>
                  </a:lnTo>
                  <a:lnTo>
                    <a:pt x="94184" y="64133"/>
                  </a:lnTo>
                  <a:lnTo>
                    <a:pt x="124491" y="85365"/>
                  </a:lnTo>
                  <a:lnTo>
                    <a:pt x="140838" y="96191"/>
                  </a:lnTo>
                  <a:lnTo>
                    <a:pt x="170894" y="109116"/>
                  </a:lnTo>
                  <a:lnTo>
                    <a:pt x="197752" y="124676"/>
                  </a:lnTo>
                  <a:lnTo>
                    <a:pt x="226837" y="137936"/>
                  </a:lnTo>
                  <a:lnTo>
                    <a:pt x="251388" y="159169"/>
                  </a:lnTo>
                  <a:lnTo>
                    <a:pt x="268076" y="184508"/>
                  </a:lnTo>
                  <a:lnTo>
                    <a:pt x="268323" y="190269"/>
                  </a:lnTo>
                  <a:lnTo>
                    <a:pt x="264834" y="204196"/>
                  </a:lnTo>
                  <a:lnTo>
                    <a:pt x="256698" y="216031"/>
                  </a:lnTo>
                  <a:lnTo>
                    <a:pt x="232483" y="238831"/>
                  </a:lnTo>
                  <a:lnTo>
                    <a:pt x="202875" y="252173"/>
                  </a:lnTo>
                  <a:lnTo>
                    <a:pt x="182830" y="256639"/>
                  </a:lnTo>
                  <a:lnTo>
                    <a:pt x="151303" y="261238"/>
                  </a:lnTo>
                  <a:lnTo>
                    <a:pt x="126675" y="262601"/>
                  </a:lnTo>
                  <a:lnTo>
                    <a:pt x="101504" y="263005"/>
                  </a:lnTo>
                  <a:lnTo>
                    <a:pt x="71085" y="259770"/>
                  </a:lnTo>
                  <a:lnTo>
                    <a:pt x="44694" y="256701"/>
                  </a:lnTo>
                  <a:lnTo>
                    <a:pt x="31858" y="253713"/>
                  </a:lnTo>
                  <a:lnTo>
                    <a:pt x="12732" y="241321"/>
                  </a:lnTo>
                  <a:lnTo>
                    <a:pt x="0" y="218725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SMARTInkShape-124">
              <a:extLst>
                <a:ext uri="{FF2B5EF4-FFF2-40B4-BE49-F238E27FC236}">
                  <a16:creationId xmlns:a16="http://schemas.microsoft.com/office/drawing/2014/main" id="{EEB84F35-679F-47DE-428D-C3B427EAB194}"/>
                </a:ext>
              </a:extLst>
            </p:cNvPr>
            <p:cNvSpPr/>
            <p:nvPr>
              <p:custDataLst>
                <p:tags r:id="rId65"/>
              </p:custDataLst>
            </p:nvPr>
          </p:nvSpPr>
          <p:spPr>
            <a:xfrm>
              <a:off x="2571826" y="1492512"/>
              <a:ext cx="114225" cy="182947"/>
            </a:xfrm>
            <a:custGeom>
              <a:avLst/>
              <a:gdLst/>
              <a:ahLst/>
              <a:cxnLst/>
              <a:rect l="0" t="0" r="0" b="0"/>
              <a:pathLst>
                <a:path w="114225" h="182947">
                  <a:moveTo>
                    <a:pt x="57074" y="6088"/>
                  </a:moveTo>
                  <a:lnTo>
                    <a:pt x="57074" y="6088"/>
                  </a:lnTo>
                  <a:lnTo>
                    <a:pt x="53703" y="2717"/>
                  </a:lnTo>
                  <a:lnTo>
                    <a:pt x="50167" y="1062"/>
                  </a:lnTo>
                  <a:lnTo>
                    <a:pt x="42147" y="0"/>
                  </a:lnTo>
                  <a:lnTo>
                    <a:pt x="21984" y="5228"/>
                  </a:lnTo>
                  <a:lnTo>
                    <a:pt x="9753" y="12575"/>
                  </a:lnTo>
                  <a:lnTo>
                    <a:pt x="6477" y="16057"/>
                  </a:lnTo>
                  <a:lnTo>
                    <a:pt x="787" y="29177"/>
                  </a:lnTo>
                  <a:lnTo>
                    <a:pt x="0" y="43494"/>
                  </a:lnTo>
                  <a:lnTo>
                    <a:pt x="680" y="45842"/>
                  </a:lnTo>
                  <a:lnTo>
                    <a:pt x="1839" y="47408"/>
                  </a:lnTo>
                  <a:lnTo>
                    <a:pt x="10760" y="54490"/>
                  </a:lnTo>
                  <a:lnTo>
                    <a:pt x="14853" y="55822"/>
                  </a:lnTo>
                  <a:lnTo>
                    <a:pt x="35014" y="56794"/>
                  </a:lnTo>
                  <a:lnTo>
                    <a:pt x="43874" y="53489"/>
                  </a:lnTo>
                  <a:lnTo>
                    <a:pt x="55590" y="45330"/>
                  </a:lnTo>
                  <a:lnTo>
                    <a:pt x="57486" y="35686"/>
                  </a:lnTo>
                  <a:lnTo>
                    <a:pt x="58760" y="34286"/>
                  </a:lnTo>
                  <a:lnTo>
                    <a:pt x="60315" y="33353"/>
                  </a:lnTo>
                  <a:lnTo>
                    <a:pt x="61351" y="32026"/>
                  </a:lnTo>
                  <a:lnTo>
                    <a:pt x="62502" y="28670"/>
                  </a:lnTo>
                  <a:lnTo>
                    <a:pt x="63343" y="19981"/>
                  </a:lnTo>
                  <a:lnTo>
                    <a:pt x="68884" y="13425"/>
                  </a:lnTo>
                  <a:lnTo>
                    <a:pt x="69181" y="13802"/>
                  </a:lnTo>
                  <a:lnTo>
                    <a:pt x="69510" y="16102"/>
                  </a:lnTo>
                  <a:lnTo>
                    <a:pt x="63806" y="36243"/>
                  </a:lnTo>
                  <a:lnTo>
                    <a:pt x="62733" y="64484"/>
                  </a:lnTo>
                  <a:lnTo>
                    <a:pt x="57958" y="93149"/>
                  </a:lnTo>
                  <a:lnTo>
                    <a:pt x="57190" y="123351"/>
                  </a:lnTo>
                  <a:lnTo>
                    <a:pt x="57795" y="152267"/>
                  </a:lnTo>
                  <a:lnTo>
                    <a:pt x="69435" y="176857"/>
                  </a:lnTo>
                  <a:lnTo>
                    <a:pt x="73045" y="180707"/>
                  </a:lnTo>
                  <a:lnTo>
                    <a:pt x="76637" y="182474"/>
                  </a:lnTo>
                  <a:lnTo>
                    <a:pt x="78582" y="182946"/>
                  </a:lnTo>
                  <a:lnTo>
                    <a:pt x="79880" y="182554"/>
                  </a:lnTo>
                  <a:lnTo>
                    <a:pt x="80744" y="181588"/>
                  </a:lnTo>
                  <a:lnTo>
                    <a:pt x="94000" y="151126"/>
                  </a:lnTo>
                  <a:lnTo>
                    <a:pt x="95648" y="137409"/>
                  </a:lnTo>
                  <a:lnTo>
                    <a:pt x="100154" y="125292"/>
                  </a:lnTo>
                  <a:lnTo>
                    <a:pt x="101621" y="118334"/>
                  </a:lnTo>
                  <a:lnTo>
                    <a:pt x="106430" y="108119"/>
                  </a:lnTo>
                  <a:lnTo>
                    <a:pt x="107790" y="96267"/>
                  </a:lnTo>
                  <a:lnTo>
                    <a:pt x="114224" y="8863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SMARTInkShape-125">
              <a:extLst>
                <a:ext uri="{FF2B5EF4-FFF2-40B4-BE49-F238E27FC236}">
                  <a16:creationId xmlns:a16="http://schemas.microsoft.com/office/drawing/2014/main" id="{F6B1A49D-DFCC-C4F2-282C-C6F2BCFA9B6D}"/>
                </a:ext>
              </a:extLst>
            </p:cNvPr>
            <p:cNvSpPr/>
            <p:nvPr>
              <p:custDataLst>
                <p:tags r:id="rId66"/>
              </p:custDataLst>
            </p:nvPr>
          </p:nvSpPr>
          <p:spPr>
            <a:xfrm>
              <a:off x="2705984" y="1479550"/>
              <a:ext cx="56267" cy="57151"/>
            </a:xfrm>
            <a:custGeom>
              <a:avLst/>
              <a:gdLst/>
              <a:ahLst/>
              <a:cxnLst/>
              <a:rect l="0" t="0" r="0" b="0"/>
              <a:pathLst>
                <a:path w="56267" h="57151">
                  <a:moveTo>
                    <a:pt x="11816" y="0"/>
                  </a:moveTo>
                  <a:lnTo>
                    <a:pt x="11816" y="0"/>
                  </a:lnTo>
                  <a:lnTo>
                    <a:pt x="6349" y="5467"/>
                  </a:lnTo>
                  <a:lnTo>
                    <a:pt x="5727" y="9459"/>
                  </a:lnTo>
                  <a:lnTo>
                    <a:pt x="4776" y="24047"/>
                  </a:lnTo>
                  <a:lnTo>
                    <a:pt x="0" y="35971"/>
                  </a:lnTo>
                  <a:lnTo>
                    <a:pt x="411" y="37386"/>
                  </a:lnTo>
                  <a:lnTo>
                    <a:pt x="3655" y="42749"/>
                  </a:lnTo>
                  <a:lnTo>
                    <a:pt x="5108" y="50882"/>
                  </a:lnTo>
                  <a:lnTo>
                    <a:pt x="5227" y="52971"/>
                  </a:lnTo>
                  <a:lnTo>
                    <a:pt x="6013" y="54364"/>
                  </a:lnTo>
                  <a:lnTo>
                    <a:pt x="7242" y="55293"/>
                  </a:lnTo>
                  <a:lnTo>
                    <a:pt x="10912" y="56783"/>
                  </a:lnTo>
                  <a:lnTo>
                    <a:pt x="23631" y="47050"/>
                  </a:lnTo>
                  <a:lnTo>
                    <a:pt x="28356" y="44900"/>
                  </a:lnTo>
                  <a:lnTo>
                    <a:pt x="39281" y="35764"/>
                  </a:lnTo>
                  <a:lnTo>
                    <a:pt x="41661" y="31652"/>
                  </a:lnTo>
                  <a:lnTo>
                    <a:pt x="43190" y="23264"/>
                  </a:lnTo>
                  <a:lnTo>
                    <a:pt x="43566" y="6621"/>
                  </a:lnTo>
                  <a:lnTo>
                    <a:pt x="43566" y="15212"/>
                  </a:lnTo>
                  <a:lnTo>
                    <a:pt x="45447" y="19226"/>
                  </a:lnTo>
                  <a:lnTo>
                    <a:pt x="47930" y="23361"/>
                  </a:lnTo>
                  <a:lnTo>
                    <a:pt x="49327" y="30362"/>
                  </a:lnTo>
                  <a:lnTo>
                    <a:pt x="49838" y="45687"/>
                  </a:lnTo>
                  <a:lnTo>
                    <a:pt x="51763" y="50409"/>
                  </a:lnTo>
                  <a:lnTo>
                    <a:pt x="56266" y="571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SMARTInkShape-126">
              <a:extLst>
                <a:ext uri="{FF2B5EF4-FFF2-40B4-BE49-F238E27FC236}">
                  <a16:creationId xmlns:a16="http://schemas.microsoft.com/office/drawing/2014/main" id="{FCE0DA5A-6342-6265-7FA0-C707D1ACE0B5}"/>
                </a:ext>
              </a:extLst>
            </p:cNvPr>
            <p:cNvSpPr/>
            <p:nvPr>
              <p:custDataLst>
                <p:tags r:id="rId67"/>
              </p:custDataLst>
            </p:nvPr>
          </p:nvSpPr>
          <p:spPr>
            <a:xfrm>
              <a:off x="2782208" y="1485907"/>
              <a:ext cx="75293" cy="47263"/>
            </a:xfrm>
            <a:custGeom>
              <a:avLst/>
              <a:gdLst/>
              <a:ahLst/>
              <a:cxnLst/>
              <a:rect l="0" t="0" r="0" b="0"/>
              <a:pathLst>
                <a:path w="75293" h="47263">
                  <a:moveTo>
                    <a:pt x="30842" y="6343"/>
                  </a:moveTo>
                  <a:lnTo>
                    <a:pt x="30842" y="6343"/>
                  </a:lnTo>
                  <a:lnTo>
                    <a:pt x="24753" y="255"/>
                  </a:lnTo>
                  <a:lnTo>
                    <a:pt x="12943" y="0"/>
                  </a:lnTo>
                  <a:lnTo>
                    <a:pt x="6426" y="5461"/>
                  </a:lnTo>
                  <a:lnTo>
                    <a:pt x="4931" y="15602"/>
                  </a:lnTo>
                  <a:lnTo>
                    <a:pt x="455" y="25131"/>
                  </a:lnTo>
                  <a:lnTo>
                    <a:pt x="0" y="27335"/>
                  </a:lnTo>
                  <a:lnTo>
                    <a:pt x="403" y="29510"/>
                  </a:lnTo>
                  <a:lnTo>
                    <a:pt x="4238" y="38070"/>
                  </a:lnTo>
                  <a:lnTo>
                    <a:pt x="4639" y="40194"/>
                  </a:lnTo>
                  <a:lnTo>
                    <a:pt x="8575" y="46555"/>
                  </a:lnTo>
                  <a:lnTo>
                    <a:pt x="10353" y="47262"/>
                  </a:lnTo>
                  <a:lnTo>
                    <a:pt x="12244" y="47028"/>
                  </a:lnTo>
                  <a:lnTo>
                    <a:pt x="16226" y="45592"/>
                  </a:lnTo>
                  <a:lnTo>
                    <a:pt x="22435" y="44078"/>
                  </a:lnTo>
                  <a:lnTo>
                    <a:pt x="26635" y="41223"/>
                  </a:lnTo>
                  <a:lnTo>
                    <a:pt x="28972" y="37603"/>
                  </a:lnTo>
                  <a:lnTo>
                    <a:pt x="30472" y="32900"/>
                  </a:lnTo>
                  <a:lnTo>
                    <a:pt x="35133" y="26902"/>
                  </a:lnTo>
                  <a:lnTo>
                    <a:pt x="36277" y="23006"/>
                  </a:lnTo>
                  <a:lnTo>
                    <a:pt x="37288" y="21685"/>
                  </a:lnTo>
                  <a:lnTo>
                    <a:pt x="42579" y="19391"/>
                  </a:lnTo>
                  <a:lnTo>
                    <a:pt x="43114" y="17316"/>
                  </a:lnTo>
                  <a:lnTo>
                    <a:pt x="43458" y="13606"/>
                  </a:lnTo>
                  <a:lnTo>
                    <a:pt x="37452" y="6628"/>
                  </a:lnTo>
                  <a:lnTo>
                    <a:pt x="40640" y="9799"/>
                  </a:lnTo>
                  <a:lnTo>
                    <a:pt x="42252" y="13288"/>
                  </a:lnTo>
                  <a:lnTo>
                    <a:pt x="44078" y="23355"/>
                  </a:lnTo>
                  <a:lnTo>
                    <a:pt x="52358" y="33870"/>
                  </a:lnTo>
                  <a:lnTo>
                    <a:pt x="61368" y="43190"/>
                  </a:lnTo>
                  <a:lnTo>
                    <a:pt x="63930" y="43886"/>
                  </a:lnTo>
                  <a:lnTo>
                    <a:pt x="75292" y="44443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SMARTInkShape-127">
              <a:extLst>
                <a:ext uri="{FF2B5EF4-FFF2-40B4-BE49-F238E27FC236}">
                  <a16:creationId xmlns:a16="http://schemas.microsoft.com/office/drawing/2014/main" id="{34EF52C7-DF89-23BD-FEAD-90285A208A4E}"/>
                </a:ext>
              </a:extLst>
            </p:cNvPr>
            <p:cNvSpPr/>
            <p:nvPr>
              <p:custDataLst>
                <p:tags r:id="rId68"/>
              </p:custDataLst>
            </p:nvPr>
          </p:nvSpPr>
          <p:spPr>
            <a:xfrm>
              <a:off x="2876573" y="1479550"/>
              <a:ext cx="44428" cy="50801"/>
            </a:xfrm>
            <a:custGeom>
              <a:avLst/>
              <a:gdLst/>
              <a:ahLst/>
              <a:cxnLst/>
              <a:rect l="0" t="0" r="0" b="0"/>
              <a:pathLst>
                <a:path w="44428" h="50801">
                  <a:moveTo>
                    <a:pt x="6327" y="50800"/>
                  </a:moveTo>
                  <a:lnTo>
                    <a:pt x="6327" y="50800"/>
                  </a:lnTo>
                  <a:lnTo>
                    <a:pt x="6327" y="47429"/>
                  </a:lnTo>
                  <a:lnTo>
                    <a:pt x="4446" y="43892"/>
                  </a:lnTo>
                  <a:lnTo>
                    <a:pt x="1963" y="39969"/>
                  </a:lnTo>
                  <a:lnTo>
                    <a:pt x="369" y="31701"/>
                  </a:lnTo>
                  <a:lnTo>
                    <a:pt x="0" y="13559"/>
                  </a:lnTo>
                  <a:lnTo>
                    <a:pt x="698" y="11156"/>
                  </a:lnTo>
                  <a:lnTo>
                    <a:pt x="1869" y="9554"/>
                  </a:lnTo>
                  <a:lnTo>
                    <a:pt x="12188" y="3612"/>
                  </a:lnTo>
                  <a:lnTo>
                    <a:pt x="20372" y="1070"/>
                  </a:lnTo>
                  <a:lnTo>
                    <a:pt x="44427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SMARTInkShape-128">
              <a:extLst>
                <a:ext uri="{FF2B5EF4-FFF2-40B4-BE49-F238E27FC236}">
                  <a16:creationId xmlns:a16="http://schemas.microsoft.com/office/drawing/2014/main" id="{2A666E7D-59F1-108E-D109-DFACDD57BA72}"/>
                </a:ext>
              </a:extLst>
            </p:cNvPr>
            <p:cNvSpPr/>
            <p:nvPr>
              <p:custDataLst>
                <p:tags r:id="rId69"/>
              </p:custDataLst>
            </p:nvPr>
          </p:nvSpPr>
          <p:spPr>
            <a:xfrm>
              <a:off x="2946792" y="1467196"/>
              <a:ext cx="88509" cy="56805"/>
            </a:xfrm>
            <a:custGeom>
              <a:avLst/>
              <a:gdLst/>
              <a:ahLst/>
              <a:cxnLst/>
              <a:rect l="0" t="0" r="0" b="0"/>
              <a:pathLst>
                <a:path w="88509" h="56805">
                  <a:moveTo>
                    <a:pt x="12308" y="18704"/>
                  </a:moveTo>
                  <a:lnTo>
                    <a:pt x="12308" y="18704"/>
                  </a:lnTo>
                  <a:lnTo>
                    <a:pt x="23864" y="18704"/>
                  </a:lnTo>
                  <a:lnTo>
                    <a:pt x="34438" y="9244"/>
                  </a:lnTo>
                  <a:lnTo>
                    <a:pt x="34822" y="7459"/>
                  </a:lnTo>
                  <a:lnTo>
                    <a:pt x="34373" y="5563"/>
                  </a:lnTo>
                  <a:lnTo>
                    <a:pt x="31954" y="821"/>
                  </a:lnTo>
                  <a:lnTo>
                    <a:pt x="29741" y="173"/>
                  </a:lnTo>
                  <a:lnTo>
                    <a:pt x="28163" y="0"/>
                  </a:lnTo>
                  <a:lnTo>
                    <a:pt x="19201" y="3127"/>
                  </a:lnTo>
                  <a:lnTo>
                    <a:pt x="10979" y="8523"/>
                  </a:lnTo>
                  <a:lnTo>
                    <a:pt x="931" y="22952"/>
                  </a:lnTo>
                  <a:lnTo>
                    <a:pt x="0" y="34544"/>
                  </a:lnTo>
                  <a:lnTo>
                    <a:pt x="1664" y="41737"/>
                  </a:lnTo>
                  <a:lnTo>
                    <a:pt x="3095" y="44642"/>
                  </a:lnTo>
                  <a:lnTo>
                    <a:pt x="5461" y="46579"/>
                  </a:lnTo>
                  <a:lnTo>
                    <a:pt x="31817" y="54478"/>
                  </a:lnTo>
                  <a:lnTo>
                    <a:pt x="63011" y="56668"/>
                  </a:lnTo>
                  <a:lnTo>
                    <a:pt x="88508" y="5680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SMARTInkShape-Group69">
            <a:extLst>
              <a:ext uri="{FF2B5EF4-FFF2-40B4-BE49-F238E27FC236}">
                <a16:creationId xmlns:a16="http://schemas.microsoft.com/office/drawing/2014/main" id="{62DA0B6C-9329-9855-609A-40BD28201B15}"/>
              </a:ext>
            </a:extLst>
          </p:cNvPr>
          <p:cNvGrpSpPr/>
          <p:nvPr/>
        </p:nvGrpSpPr>
        <p:grpSpPr>
          <a:xfrm>
            <a:off x="3378209" y="1330165"/>
            <a:ext cx="317492" cy="206173"/>
            <a:chOff x="3378209" y="1330165"/>
            <a:chExt cx="317492" cy="206173"/>
          </a:xfrm>
        </p:grpSpPr>
        <p:sp>
          <p:nvSpPr>
            <p:cNvPr id="11" name="SMARTInkShape-129">
              <a:extLst>
                <a:ext uri="{FF2B5EF4-FFF2-40B4-BE49-F238E27FC236}">
                  <a16:creationId xmlns:a16="http://schemas.microsoft.com/office/drawing/2014/main" id="{DBC3C602-825A-A712-D489-F1BF6814A0DB}"/>
                </a:ext>
              </a:extLst>
            </p:cNvPr>
            <p:cNvSpPr/>
            <p:nvPr>
              <p:custDataLst>
                <p:tags r:id="rId60"/>
              </p:custDataLst>
            </p:nvPr>
          </p:nvSpPr>
          <p:spPr>
            <a:xfrm>
              <a:off x="3378209" y="1330165"/>
              <a:ext cx="95219" cy="206173"/>
            </a:xfrm>
            <a:custGeom>
              <a:avLst/>
              <a:gdLst/>
              <a:ahLst/>
              <a:cxnLst/>
              <a:rect l="0" t="0" r="0" b="0"/>
              <a:pathLst>
                <a:path w="95219" h="206173">
                  <a:moveTo>
                    <a:pt x="25391" y="85885"/>
                  </a:moveTo>
                  <a:lnTo>
                    <a:pt x="25391" y="85885"/>
                  </a:lnTo>
                  <a:lnTo>
                    <a:pt x="12526" y="117260"/>
                  </a:lnTo>
                  <a:lnTo>
                    <a:pt x="6292" y="142924"/>
                  </a:lnTo>
                  <a:lnTo>
                    <a:pt x="821" y="174509"/>
                  </a:lnTo>
                  <a:lnTo>
                    <a:pt x="0" y="192790"/>
                  </a:lnTo>
                  <a:lnTo>
                    <a:pt x="3365" y="186783"/>
                  </a:lnTo>
                  <a:lnTo>
                    <a:pt x="10117" y="158314"/>
                  </a:lnTo>
                  <a:lnTo>
                    <a:pt x="14064" y="127081"/>
                  </a:lnTo>
                  <a:lnTo>
                    <a:pt x="21329" y="97621"/>
                  </a:lnTo>
                  <a:lnTo>
                    <a:pt x="33055" y="66174"/>
                  </a:lnTo>
                  <a:lnTo>
                    <a:pt x="36599" y="57702"/>
                  </a:lnTo>
                  <a:lnTo>
                    <a:pt x="41331" y="31304"/>
                  </a:lnTo>
                  <a:lnTo>
                    <a:pt x="50726" y="7020"/>
                  </a:lnTo>
                  <a:lnTo>
                    <a:pt x="52159" y="5792"/>
                  </a:lnTo>
                  <a:lnTo>
                    <a:pt x="57546" y="2181"/>
                  </a:lnTo>
                  <a:lnTo>
                    <a:pt x="59528" y="449"/>
                  </a:lnTo>
                  <a:lnTo>
                    <a:pt x="61554" y="0"/>
                  </a:lnTo>
                  <a:lnTo>
                    <a:pt x="63611" y="406"/>
                  </a:lnTo>
                  <a:lnTo>
                    <a:pt x="65688" y="1383"/>
                  </a:lnTo>
                  <a:lnTo>
                    <a:pt x="67072" y="2739"/>
                  </a:lnTo>
                  <a:lnTo>
                    <a:pt x="68610" y="6127"/>
                  </a:lnTo>
                  <a:lnTo>
                    <a:pt x="69679" y="31820"/>
                  </a:lnTo>
                  <a:lnTo>
                    <a:pt x="70525" y="62041"/>
                  </a:lnTo>
                  <a:lnTo>
                    <a:pt x="76744" y="88074"/>
                  </a:lnTo>
                  <a:lnTo>
                    <a:pt x="82705" y="113815"/>
                  </a:lnTo>
                  <a:lnTo>
                    <a:pt x="87669" y="144005"/>
                  </a:lnTo>
                  <a:lnTo>
                    <a:pt x="88650" y="172285"/>
                  </a:lnTo>
                  <a:lnTo>
                    <a:pt x="88859" y="190718"/>
                  </a:lnTo>
                  <a:lnTo>
                    <a:pt x="90758" y="194331"/>
                  </a:lnTo>
                  <a:lnTo>
                    <a:pt x="93248" y="198289"/>
                  </a:lnTo>
                  <a:lnTo>
                    <a:pt x="95163" y="206172"/>
                  </a:lnTo>
                  <a:lnTo>
                    <a:pt x="95218" y="203057"/>
                  </a:lnTo>
                  <a:lnTo>
                    <a:pt x="88891" y="187485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SMARTInkShape-130">
              <a:extLst>
                <a:ext uri="{FF2B5EF4-FFF2-40B4-BE49-F238E27FC236}">
                  <a16:creationId xmlns:a16="http://schemas.microsoft.com/office/drawing/2014/main" id="{EE2C4C6E-CFC7-422A-5EEC-86FE359EAB71}"/>
                </a:ext>
              </a:extLst>
            </p:cNvPr>
            <p:cNvSpPr/>
            <p:nvPr>
              <p:custDataLst>
                <p:tags r:id="rId61"/>
              </p:custDataLst>
            </p:nvPr>
          </p:nvSpPr>
          <p:spPr>
            <a:xfrm>
              <a:off x="3384550" y="1466850"/>
              <a:ext cx="88901" cy="12701"/>
            </a:xfrm>
            <a:custGeom>
              <a:avLst/>
              <a:gdLst/>
              <a:ahLst/>
              <a:cxnLst/>
              <a:rect l="0" t="0" r="0" b="0"/>
              <a:pathLst>
                <a:path w="88901" h="12701">
                  <a:moveTo>
                    <a:pt x="0" y="12700"/>
                  </a:moveTo>
                  <a:lnTo>
                    <a:pt x="0" y="12700"/>
                  </a:lnTo>
                  <a:lnTo>
                    <a:pt x="23144" y="7233"/>
                  </a:lnTo>
                  <a:lnTo>
                    <a:pt x="48194" y="4585"/>
                  </a:lnTo>
                  <a:lnTo>
                    <a:pt x="889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SMARTInkShape-131">
              <a:extLst>
                <a:ext uri="{FF2B5EF4-FFF2-40B4-BE49-F238E27FC236}">
                  <a16:creationId xmlns:a16="http://schemas.microsoft.com/office/drawing/2014/main" id="{C7F78338-F446-CE77-F339-FE5179115538}"/>
                </a:ext>
              </a:extLst>
            </p:cNvPr>
            <p:cNvSpPr/>
            <p:nvPr>
              <p:custDataLst>
                <p:tags r:id="rId62"/>
              </p:custDataLst>
            </p:nvPr>
          </p:nvSpPr>
          <p:spPr>
            <a:xfrm>
              <a:off x="3512779" y="1404626"/>
              <a:ext cx="87672" cy="118980"/>
            </a:xfrm>
            <a:custGeom>
              <a:avLst/>
              <a:gdLst/>
              <a:ahLst/>
              <a:cxnLst/>
              <a:rect l="0" t="0" r="0" b="0"/>
              <a:pathLst>
                <a:path w="87672" h="118980">
                  <a:moveTo>
                    <a:pt x="62271" y="68574"/>
                  </a:moveTo>
                  <a:lnTo>
                    <a:pt x="62271" y="68574"/>
                  </a:lnTo>
                  <a:lnTo>
                    <a:pt x="56804" y="63107"/>
                  </a:lnTo>
                  <a:lnTo>
                    <a:pt x="52811" y="62486"/>
                  </a:lnTo>
                  <a:lnTo>
                    <a:pt x="47160" y="62302"/>
                  </a:lnTo>
                  <a:lnTo>
                    <a:pt x="37646" y="65618"/>
                  </a:lnTo>
                  <a:lnTo>
                    <a:pt x="18836" y="77424"/>
                  </a:lnTo>
                  <a:lnTo>
                    <a:pt x="2920" y="99394"/>
                  </a:lnTo>
                  <a:lnTo>
                    <a:pt x="0" y="107888"/>
                  </a:lnTo>
                  <a:lnTo>
                    <a:pt x="1001" y="110306"/>
                  </a:lnTo>
                  <a:lnTo>
                    <a:pt x="9813" y="118040"/>
                  </a:lnTo>
                  <a:lnTo>
                    <a:pt x="17722" y="118979"/>
                  </a:lnTo>
                  <a:lnTo>
                    <a:pt x="29002" y="115886"/>
                  </a:lnTo>
                  <a:lnTo>
                    <a:pt x="37910" y="110501"/>
                  </a:lnTo>
                  <a:lnTo>
                    <a:pt x="50900" y="89268"/>
                  </a:lnTo>
                  <a:lnTo>
                    <a:pt x="60653" y="62010"/>
                  </a:lnTo>
                  <a:lnTo>
                    <a:pt x="60846" y="52957"/>
                  </a:lnTo>
                  <a:lnTo>
                    <a:pt x="56076" y="21708"/>
                  </a:lnTo>
                  <a:lnTo>
                    <a:pt x="55923" y="0"/>
                  </a:lnTo>
                  <a:lnTo>
                    <a:pt x="55921" y="27995"/>
                  </a:lnTo>
                  <a:lnTo>
                    <a:pt x="55921" y="58387"/>
                  </a:lnTo>
                  <a:lnTo>
                    <a:pt x="57802" y="65928"/>
                  </a:lnTo>
                  <a:lnTo>
                    <a:pt x="60285" y="72337"/>
                  </a:lnTo>
                  <a:lnTo>
                    <a:pt x="68337" y="102971"/>
                  </a:lnTo>
                  <a:lnTo>
                    <a:pt x="72257" y="106910"/>
                  </a:lnTo>
                  <a:lnTo>
                    <a:pt x="79531" y="111816"/>
                  </a:lnTo>
                  <a:lnTo>
                    <a:pt x="87671" y="11302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SMARTInkShape-132">
              <a:extLst>
                <a:ext uri="{FF2B5EF4-FFF2-40B4-BE49-F238E27FC236}">
                  <a16:creationId xmlns:a16="http://schemas.microsoft.com/office/drawing/2014/main" id="{DE11A362-99A3-34D1-D58A-EAAFFC6ABAC3}"/>
                </a:ext>
              </a:extLst>
            </p:cNvPr>
            <p:cNvSpPr/>
            <p:nvPr>
              <p:custDataLst>
                <p:tags r:id="rId63"/>
              </p:custDataLst>
            </p:nvPr>
          </p:nvSpPr>
          <p:spPr>
            <a:xfrm>
              <a:off x="3619871" y="1379169"/>
              <a:ext cx="75830" cy="127965"/>
            </a:xfrm>
            <a:custGeom>
              <a:avLst/>
              <a:gdLst/>
              <a:ahLst/>
              <a:cxnLst/>
              <a:rect l="0" t="0" r="0" b="0"/>
              <a:pathLst>
                <a:path w="75830" h="127965">
                  <a:moveTo>
                    <a:pt x="37729" y="81331"/>
                  </a:moveTo>
                  <a:lnTo>
                    <a:pt x="37729" y="81331"/>
                  </a:lnTo>
                  <a:lnTo>
                    <a:pt x="34358" y="81331"/>
                  </a:lnTo>
                  <a:lnTo>
                    <a:pt x="30822" y="79449"/>
                  </a:lnTo>
                  <a:lnTo>
                    <a:pt x="28891" y="77960"/>
                  </a:lnTo>
                  <a:lnTo>
                    <a:pt x="26898" y="77672"/>
                  </a:lnTo>
                  <a:lnTo>
                    <a:pt x="22802" y="79235"/>
                  </a:lnTo>
                  <a:lnTo>
                    <a:pt x="10202" y="89985"/>
                  </a:lnTo>
                  <a:lnTo>
                    <a:pt x="3859" y="99574"/>
                  </a:lnTo>
                  <a:lnTo>
                    <a:pt x="882" y="107981"/>
                  </a:lnTo>
                  <a:lnTo>
                    <a:pt x="0" y="118312"/>
                  </a:lnTo>
                  <a:lnTo>
                    <a:pt x="1675" y="124343"/>
                  </a:lnTo>
                  <a:lnTo>
                    <a:pt x="3110" y="126939"/>
                  </a:lnTo>
                  <a:lnTo>
                    <a:pt x="6183" y="127964"/>
                  </a:lnTo>
                  <a:lnTo>
                    <a:pt x="15242" y="127222"/>
                  </a:lnTo>
                  <a:lnTo>
                    <a:pt x="22561" y="124540"/>
                  </a:lnTo>
                  <a:lnTo>
                    <a:pt x="25500" y="122837"/>
                  </a:lnTo>
                  <a:lnTo>
                    <a:pt x="36379" y="110327"/>
                  </a:lnTo>
                  <a:lnTo>
                    <a:pt x="45168" y="93215"/>
                  </a:lnTo>
                  <a:lnTo>
                    <a:pt x="49390" y="73540"/>
                  </a:lnTo>
                  <a:lnTo>
                    <a:pt x="50368" y="43271"/>
                  </a:lnTo>
                  <a:lnTo>
                    <a:pt x="50428" y="14350"/>
                  </a:lnTo>
                  <a:lnTo>
                    <a:pt x="48547" y="10874"/>
                  </a:lnTo>
                  <a:lnTo>
                    <a:pt x="46065" y="6978"/>
                  </a:lnTo>
                  <a:lnTo>
                    <a:pt x="44340" y="0"/>
                  </a:lnTo>
                  <a:lnTo>
                    <a:pt x="44095" y="29243"/>
                  </a:lnTo>
                  <a:lnTo>
                    <a:pt x="44082" y="54553"/>
                  </a:lnTo>
                  <a:lnTo>
                    <a:pt x="45961" y="77160"/>
                  </a:lnTo>
                  <a:lnTo>
                    <a:pt x="52868" y="94677"/>
                  </a:lnTo>
                  <a:lnTo>
                    <a:pt x="69136" y="118373"/>
                  </a:lnTo>
                  <a:lnTo>
                    <a:pt x="75829" y="12578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" name="SMARTInkShape-Group70">
            <a:extLst>
              <a:ext uri="{FF2B5EF4-FFF2-40B4-BE49-F238E27FC236}">
                <a16:creationId xmlns:a16="http://schemas.microsoft.com/office/drawing/2014/main" id="{26523259-AE21-ED1E-7A75-74616EA9A655}"/>
              </a:ext>
            </a:extLst>
          </p:cNvPr>
          <p:cNvGrpSpPr/>
          <p:nvPr/>
        </p:nvGrpSpPr>
        <p:grpSpPr>
          <a:xfrm>
            <a:off x="4006850" y="1270671"/>
            <a:ext cx="723555" cy="302635"/>
            <a:chOff x="4006850" y="1270671"/>
            <a:chExt cx="723555" cy="302635"/>
          </a:xfrm>
        </p:grpSpPr>
        <p:sp>
          <p:nvSpPr>
            <p:cNvPr id="16" name="SMARTInkShape-133">
              <a:extLst>
                <a:ext uri="{FF2B5EF4-FFF2-40B4-BE49-F238E27FC236}">
                  <a16:creationId xmlns:a16="http://schemas.microsoft.com/office/drawing/2014/main" id="{B9B67EA4-66E4-A49B-6B47-78005F8B3117}"/>
                </a:ext>
              </a:extLst>
            </p:cNvPr>
            <p:cNvSpPr/>
            <p:nvPr>
              <p:custDataLst>
                <p:tags r:id="rId50"/>
              </p:custDataLst>
            </p:nvPr>
          </p:nvSpPr>
          <p:spPr>
            <a:xfrm>
              <a:off x="4006850" y="1270671"/>
              <a:ext cx="165101" cy="253330"/>
            </a:xfrm>
            <a:custGeom>
              <a:avLst/>
              <a:gdLst/>
              <a:ahLst/>
              <a:cxnLst/>
              <a:rect l="0" t="0" r="0" b="0"/>
              <a:pathLst>
                <a:path w="165101" h="253330">
                  <a:moveTo>
                    <a:pt x="0" y="246979"/>
                  </a:moveTo>
                  <a:lnTo>
                    <a:pt x="0" y="246979"/>
                  </a:lnTo>
                  <a:lnTo>
                    <a:pt x="0" y="237520"/>
                  </a:lnTo>
                  <a:lnTo>
                    <a:pt x="8838" y="206774"/>
                  </a:lnTo>
                  <a:lnTo>
                    <a:pt x="11937" y="180921"/>
                  </a:lnTo>
                  <a:lnTo>
                    <a:pt x="12474" y="155361"/>
                  </a:lnTo>
                  <a:lnTo>
                    <a:pt x="14537" y="125165"/>
                  </a:lnTo>
                  <a:lnTo>
                    <a:pt x="18159" y="98974"/>
                  </a:lnTo>
                  <a:lnTo>
                    <a:pt x="18933" y="70803"/>
                  </a:lnTo>
                  <a:lnTo>
                    <a:pt x="19027" y="59308"/>
                  </a:lnTo>
                  <a:lnTo>
                    <a:pt x="19740" y="58365"/>
                  </a:lnTo>
                  <a:lnTo>
                    <a:pt x="22414" y="57317"/>
                  </a:lnTo>
                  <a:lnTo>
                    <a:pt x="24115" y="58449"/>
                  </a:lnTo>
                  <a:lnTo>
                    <a:pt x="33976" y="74229"/>
                  </a:lnTo>
                  <a:lnTo>
                    <a:pt x="39438" y="104738"/>
                  </a:lnTo>
                  <a:lnTo>
                    <a:pt x="48154" y="136134"/>
                  </a:lnTo>
                  <a:lnTo>
                    <a:pt x="50722" y="147500"/>
                  </a:lnTo>
                  <a:lnTo>
                    <a:pt x="67998" y="174347"/>
                  </a:lnTo>
                  <a:lnTo>
                    <a:pt x="69321" y="175274"/>
                  </a:lnTo>
                  <a:lnTo>
                    <a:pt x="72672" y="176305"/>
                  </a:lnTo>
                  <a:lnTo>
                    <a:pt x="81897" y="173514"/>
                  </a:lnTo>
                  <a:lnTo>
                    <a:pt x="87669" y="166350"/>
                  </a:lnTo>
                  <a:lnTo>
                    <a:pt x="100495" y="141133"/>
                  </a:lnTo>
                  <a:lnTo>
                    <a:pt x="109112" y="110490"/>
                  </a:lnTo>
                  <a:lnTo>
                    <a:pt x="116134" y="84712"/>
                  </a:lnTo>
                  <a:lnTo>
                    <a:pt x="124122" y="53380"/>
                  </a:lnTo>
                  <a:lnTo>
                    <a:pt x="126747" y="23789"/>
                  </a:lnTo>
                  <a:lnTo>
                    <a:pt x="126888" y="17726"/>
                  </a:lnTo>
                  <a:lnTo>
                    <a:pt x="120909" y="0"/>
                  </a:lnTo>
                  <a:lnTo>
                    <a:pt x="120727" y="2899"/>
                  </a:lnTo>
                  <a:lnTo>
                    <a:pt x="122566" y="6325"/>
                  </a:lnTo>
                  <a:lnTo>
                    <a:pt x="124044" y="8226"/>
                  </a:lnTo>
                  <a:lnTo>
                    <a:pt x="126610" y="35395"/>
                  </a:lnTo>
                  <a:lnTo>
                    <a:pt x="128766" y="51408"/>
                  </a:lnTo>
                  <a:lnTo>
                    <a:pt x="132445" y="75782"/>
                  </a:lnTo>
                  <a:lnTo>
                    <a:pt x="136453" y="104767"/>
                  </a:lnTo>
                  <a:lnTo>
                    <a:pt x="138738" y="133424"/>
                  </a:lnTo>
                  <a:lnTo>
                    <a:pt x="143874" y="163322"/>
                  </a:lnTo>
                  <a:lnTo>
                    <a:pt x="147501" y="189610"/>
                  </a:lnTo>
                  <a:lnTo>
                    <a:pt x="153851" y="221002"/>
                  </a:lnTo>
                  <a:lnTo>
                    <a:pt x="157783" y="235027"/>
                  </a:lnTo>
                  <a:lnTo>
                    <a:pt x="159264" y="248250"/>
                  </a:lnTo>
                  <a:lnTo>
                    <a:pt x="165100" y="253329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SMARTInkShape-134">
              <a:extLst>
                <a:ext uri="{FF2B5EF4-FFF2-40B4-BE49-F238E27FC236}">
                  <a16:creationId xmlns:a16="http://schemas.microsoft.com/office/drawing/2014/main" id="{C0CE36ED-D39B-55C4-17BC-A10D60273512}"/>
                </a:ext>
              </a:extLst>
            </p:cNvPr>
            <p:cNvSpPr/>
            <p:nvPr>
              <p:custDataLst>
                <p:tags r:id="rId51"/>
              </p:custDataLst>
            </p:nvPr>
          </p:nvSpPr>
          <p:spPr>
            <a:xfrm>
              <a:off x="4197350" y="1447800"/>
              <a:ext cx="76201" cy="56495"/>
            </a:xfrm>
            <a:custGeom>
              <a:avLst/>
              <a:gdLst/>
              <a:ahLst/>
              <a:cxnLst/>
              <a:rect l="0" t="0" r="0" b="0"/>
              <a:pathLst>
                <a:path w="76201" h="56495">
                  <a:moveTo>
                    <a:pt x="0" y="0"/>
                  </a:moveTo>
                  <a:lnTo>
                    <a:pt x="0" y="0"/>
                  </a:lnTo>
                  <a:lnTo>
                    <a:pt x="0" y="15111"/>
                  </a:lnTo>
                  <a:lnTo>
                    <a:pt x="1881" y="19181"/>
                  </a:lnTo>
                  <a:lnTo>
                    <a:pt x="3371" y="21254"/>
                  </a:lnTo>
                  <a:lnTo>
                    <a:pt x="15111" y="49678"/>
                  </a:lnTo>
                  <a:lnTo>
                    <a:pt x="19181" y="53829"/>
                  </a:lnTo>
                  <a:lnTo>
                    <a:pt x="23342" y="55674"/>
                  </a:lnTo>
                  <a:lnTo>
                    <a:pt x="27543" y="56494"/>
                  </a:lnTo>
                  <a:lnTo>
                    <a:pt x="29651" y="54596"/>
                  </a:lnTo>
                  <a:lnTo>
                    <a:pt x="35283" y="43223"/>
                  </a:lnTo>
                  <a:lnTo>
                    <a:pt x="44494" y="15483"/>
                  </a:lnTo>
                  <a:lnTo>
                    <a:pt x="49345" y="6481"/>
                  </a:lnTo>
                  <a:lnTo>
                    <a:pt x="50715" y="379"/>
                  </a:lnTo>
                  <a:lnTo>
                    <a:pt x="54146" y="3483"/>
                  </a:lnTo>
                  <a:lnTo>
                    <a:pt x="55815" y="8839"/>
                  </a:lnTo>
                  <a:lnTo>
                    <a:pt x="63215" y="40509"/>
                  </a:lnTo>
                  <a:lnTo>
                    <a:pt x="65255" y="44580"/>
                  </a:lnTo>
                  <a:lnTo>
                    <a:pt x="66787" y="46653"/>
                  </a:lnTo>
                  <a:lnTo>
                    <a:pt x="67808" y="47330"/>
                  </a:lnTo>
                  <a:lnTo>
                    <a:pt x="68489" y="47076"/>
                  </a:lnTo>
                  <a:lnTo>
                    <a:pt x="69950" y="44912"/>
                  </a:lnTo>
                  <a:lnTo>
                    <a:pt x="76200" y="38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SMARTInkShape-135">
              <a:extLst>
                <a:ext uri="{FF2B5EF4-FFF2-40B4-BE49-F238E27FC236}">
                  <a16:creationId xmlns:a16="http://schemas.microsoft.com/office/drawing/2014/main" id="{8D4D175C-1E8A-7BBB-FCEC-36FD1C7D7B14}"/>
                </a:ext>
              </a:extLst>
            </p:cNvPr>
            <p:cNvSpPr/>
            <p:nvPr>
              <p:custDataLst>
                <p:tags r:id="rId52"/>
              </p:custDataLst>
            </p:nvPr>
          </p:nvSpPr>
          <p:spPr>
            <a:xfrm>
              <a:off x="4311650" y="1333500"/>
              <a:ext cx="12274" cy="141595"/>
            </a:xfrm>
            <a:custGeom>
              <a:avLst/>
              <a:gdLst/>
              <a:ahLst/>
              <a:cxnLst/>
              <a:rect l="0" t="0" r="0" b="0"/>
              <a:pathLst>
                <a:path w="12274" h="141595">
                  <a:moveTo>
                    <a:pt x="0" y="0"/>
                  </a:moveTo>
                  <a:lnTo>
                    <a:pt x="0" y="0"/>
                  </a:lnTo>
                  <a:lnTo>
                    <a:pt x="705" y="8584"/>
                  </a:lnTo>
                  <a:lnTo>
                    <a:pt x="5467" y="34884"/>
                  </a:lnTo>
                  <a:lnTo>
                    <a:pt x="10540" y="62838"/>
                  </a:lnTo>
                  <a:lnTo>
                    <a:pt x="12273" y="93656"/>
                  </a:lnTo>
                  <a:lnTo>
                    <a:pt x="11938" y="121721"/>
                  </a:lnTo>
                  <a:lnTo>
                    <a:pt x="6934" y="141594"/>
                  </a:lnTo>
                  <a:lnTo>
                    <a:pt x="635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SMARTInkShape-136">
              <a:extLst>
                <a:ext uri="{FF2B5EF4-FFF2-40B4-BE49-F238E27FC236}">
                  <a16:creationId xmlns:a16="http://schemas.microsoft.com/office/drawing/2014/main" id="{5BA591C0-5A77-C8F5-9C80-59678DEECBC0}"/>
                </a:ext>
              </a:extLst>
            </p:cNvPr>
            <p:cNvSpPr/>
            <p:nvPr>
              <p:custDataLst>
                <p:tags r:id="rId53"/>
              </p:custDataLst>
            </p:nvPr>
          </p:nvSpPr>
          <p:spPr>
            <a:xfrm>
              <a:off x="4368803" y="1301750"/>
              <a:ext cx="76198" cy="190413"/>
            </a:xfrm>
            <a:custGeom>
              <a:avLst/>
              <a:gdLst/>
              <a:ahLst/>
              <a:cxnLst/>
              <a:rect l="0" t="0" r="0" b="0"/>
              <a:pathLst>
                <a:path w="76198" h="190413">
                  <a:moveTo>
                    <a:pt x="12697" y="0"/>
                  </a:moveTo>
                  <a:lnTo>
                    <a:pt x="12697" y="0"/>
                  </a:lnTo>
                  <a:lnTo>
                    <a:pt x="5789" y="27630"/>
                  </a:lnTo>
                  <a:lnTo>
                    <a:pt x="760" y="59299"/>
                  </a:lnTo>
                  <a:lnTo>
                    <a:pt x="147" y="85980"/>
                  </a:lnTo>
                  <a:lnTo>
                    <a:pt x="17" y="111093"/>
                  </a:lnTo>
                  <a:lnTo>
                    <a:pt x="0" y="142117"/>
                  </a:lnTo>
                  <a:lnTo>
                    <a:pt x="702" y="166993"/>
                  </a:lnTo>
                  <a:lnTo>
                    <a:pt x="5066" y="174990"/>
                  </a:lnTo>
                  <a:lnTo>
                    <a:pt x="8835" y="179609"/>
                  </a:lnTo>
                  <a:lnTo>
                    <a:pt x="12862" y="182132"/>
                  </a:lnTo>
                  <a:lnTo>
                    <a:pt x="17004" y="183958"/>
                  </a:lnTo>
                  <a:lnTo>
                    <a:pt x="23302" y="188248"/>
                  </a:lnTo>
                  <a:lnTo>
                    <a:pt x="30342" y="189833"/>
                  </a:lnTo>
                  <a:lnTo>
                    <a:pt x="45682" y="190412"/>
                  </a:lnTo>
                  <a:lnTo>
                    <a:pt x="50405" y="188579"/>
                  </a:lnTo>
                  <a:lnTo>
                    <a:pt x="54856" y="186119"/>
                  </a:lnTo>
                  <a:lnTo>
                    <a:pt x="61329" y="184028"/>
                  </a:lnTo>
                  <a:lnTo>
                    <a:pt x="76197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SMARTInkShape-137">
              <a:extLst>
                <a:ext uri="{FF2B5EF4-FFF2-40B4-BE49-F238E27FC236}">
                  <a16:creationId xmlns:a16="http://schemas.microsoft.com/office/drawing/2014/main" id="{41CD4B4F-AC01-4CBE-094A-8D464309BA30}"/>
                </a:ext>
              </a:extLst>
            </p:cNvPr>
            <p:cNvSpPr/>
            <p:nvPr>
              <p:custDataLst>
                <p:tags r:id="rId54"/>
              </p:custDataLst>
            </p:nvPr>
          </p:nvSpPr>
          <p:spPr>
            <a:xfrm>
              <a:off x="4349750" y="1397000"/>
              <a:ext cx="69851" cy="25401"/>
            </a:xfrm>
            <a:custGeom>
              <a:avLst/>
              <a:gdLst/>
              <a:ahLst/>
              <a:cxnLst/>
              <a:rect l="0" t="0" r="0" b="0"/>
              <a:pathLst>
                <a:path w="69851" h="25401">
                  <a:moveTo>
                    <a:pt x="0" y="25400"/>
                  </a:moveTo>
                  <a:lnTo>
                    <a:pt x="0" y="25400"/>
                  </a:lnTo>
                  <a:lnTo>
                    <a:pt x="3371" y="22029"/>
                  </a:lnTo>
                  <a:lnTo>
                    <a:pt x="6907" y="20374"/>
                  </a:lnTo>
                  <a:lnTo>
                    <a:pt x="36725" y="10945"/>
                  </a:lnTo>
                  <a:lnTo>
                    <a:pt x="48511" y="5830"/>
                  </a:lnTo>
                  <a:lnTo>
                    <a:pt x="54722" y="2591"/>
                  </a:lnTo>
                  <a:lnTo>
                    <a:pt x="698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SMARTInkShape-138">
              <a:extLst>
                <a:ext uri="{FF2B5EF4-FFF2-40B4-BE49-F238E27FC236}">
                  <a16:creationId xmlns:a16="http://schemas.microsoft.com/office/drawing/2014/main" id="{9B451EDA-A51C-3B5D-A36D-2CAE24C236B8}"/>
                </a:ext>
              </a:extLst>
            </p:cNvPr>
            <p:cNvSpPr/>
            <p:nvPr>
              <p:custDataLst>
                <p:tags r:id="rId55"/>
              </p:custDataLst>
            </p:nvPr>
          </p:nvSpPr>
          <p:spPr>
            <a:xfrm>
              <a:off x="4451350" y="1397000"/>
              <a:ext cx="25401" cy="57151"/>
            </a:xfrm>
            <a:custGeom>
              <a:avLst/>
              <a:gdLst/>
              <a:ahLst/>
              <a:cxnLst/>
              <a:rect l="0" t="0" r="0" b="0"/>
              <a:pathLst>
                <a:path w="25401" h="57151">
                  <a:moveTo>
                    <a:pt x="0" y="0"/>
                  </a:moveTo>
                  <a:lnTo>
                    <a:pt x="0" y="0"/>
                  </a:lnTo>
                  <a:lnTo>
                    <a:pt x="6907" y="16959"/>
                  </a:lnTo>
                  <a:lnTo>
                    <a:pt x="24155" y="48365"/>
                  </a:lnTo>
                  <a:lnTo>
                    <a:pt x="25400" y="571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SMARTInkShape-139">
              <a:extLst>
                <a:ext uri="{FF2B5EF4-FFF2-40B4-BE49-F238E27FC236}">
                  <a16:creationId xmlns:a16="http://schemas.microsoft.com/office/drawing/2014/main" id="{09D5928E-C483-D1BE-E7F5-561D72E061AB}"/>
                </a:ext>
              </a:extLst>
            </p:cNvPr>
            <p:cNvSpPr/>
            <p:nvPr>
              <p:custDataLst>
                <p:tags r:id="rId56"/>
              </p:custDataLst>
            </p:nvPr>
          </p:nvSpPr>
          <p:spPr>
            <a:xfrm>
              <a:off x="4451350" y="1327150"/>
              <a:ext cx="6351" cy="1"/>
            </a:xfrm>
            <a:custGeom>
              <a:avLst/>
              <a:gdLst/>
              <a:ahLst/>
              <a:cxnLst/>
              <a:rect l="0" t="0" r="0" b="0"/>
              <a:pathLst>
                <a:path w="6351" h="1">
                  <a:moveTo>
                    <a:pt x="0" y="0"/>
                  </a:moveTo>
                  <a:lnTo>
                    <a:pt x="0" y="0"/>
                  </a:lnTo>
                  <a:lnTo>
                    <a:pt x="63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SMARTInkShape-140">
              <a:extLst>
                <a:ext uri="{FF2B5EF4-FFF2-40B4-BE49-F238E27FC236}">
                  <a16:creationId xmlns:a16="http://schemas.microsoft.com/office/drawing/2014/main" id="{DACEAA32-558A-07DC-E68C-6D56BD7CCD79}"/>
                </a:ext>
              </a:extLst>
            </p:cNvPr>
            <p:cNvSpPr/>
            <p:nvPr>
              <p:custDataLst>
                <p:tags r:id="rId57"/>
              </p:custDataLst>
            </p:nvPr>
          </p:nvSpPr>
          <p:spPr>
            <a:xfrm>
              <a:off x="4509436" y="1391050"/>
              <a:ext cx="36777" cy="117452"/>
            </a:xfrm>
            <a:custGeom>
              <a:avLst/>
              <a:gdLst/>
              <a:ahLst/>
              <a:cxnLst/>
              <a:rect l="0" t="0" r="0" b="0"/>
              <a:pathLst>
                <a:path w="36777" h="117452">
                  <a:moveTo>
                    <a:pt x="11764" y="94850"/>
                  </a:moveTo>
                  <a:lnTo>
                    <a:pt x="11764" y="94850"/>
                  </a:lnTo>
                  <a:lnTo>
                    <a:pt x="11764" y="98221"/>
                  </a:lnTo>
                  <a:lnTo>
                    <a:pt x="12469" y="99214"/>
                  </a:lnTo>
                  <a:lnTo>
                    <a:pt x="13645" y="99876"/>
                  </a:lnTo>
                  <a:lnTo>
                    <a:pt x="15135" y="100317"/>
                  </a:lnTo>
                  <a:lnTo>
                    <a:pt x="16128" y="102023"/>
                  </a:lnTo>
                  <a:lnTo>
                    <a:pt x="18036" y="113354"/>
                  </a:lnTo>
                  <a:lnTo>
                    <a:pt x="18091" y="117109"/>
                  </a:lnTo>
                  <a:lnTo>
                    <a:pt x="17393" y="117451"/>
                  </a:lnTo>
                  <a:lnTo>
                    <a:pt x="14736" y="115948"/>
                  </a:lnTo>
                  <a:lnTo>
                    <a:pt x="13745" y="114560"/>
                  </a:lnTo>
                  <a:lnTo>
                    <a:pt x="6868" y="87274"/>
                  </a:lnTo>
                  <a:lnTo>
                    <a:pt x="231" y="55953"/>
                  </a:lnTo>
                  <a:lnTo>
                    <a:pt x="0" y="28971"/>
                  </a:lnTo>
                  <a:lnTo>
                    <a:pt x="2538" y="20180"/>
                  </a:lnTo>
                  <a:lnTo>
                    <a:pt x="10629" y="4154"/>
                  </a:lnTo>
                  <a:lnTo>
                    <a:pt x="12418" y="2636"/>
                  </a:lnTo>
                  <a:lnTo>
                    <a:pt x="20973" y="499"/>
                  </a:lnTo>
                  <a:lnTo>
                    <a:pt x="25970" y="0"/>
                  </a:lnTo>
                  <a:lnTo>
                    <a:pt x="30543" y="1659"/>
                  </a:lnTo>
                  <a:lnTo>
                    <a:pt x="32750" y="3089"/>
                  </a:lnTo>
                  <a:lnTo>
                    <a:pt x="34221" y="5454"/>
                  </a:lnTo>
                  <a:lnTo>
                    <a:pt x="36292" y="15524"/>
                  </a:lnTo>
                  <a:lnTo>
                    <a:pt x="36776" y="23375"/>
                  </a:lnTo>
                  <a:lnTo>
                    <a:pt x="30307" y="39100"/>
                  </a:lnTo>
                  <a:lnTo>
                    <a:pt x="16139" y="58246"/>
                  </a:lnTo>
                  <a:lnTo>
                    <a:pt x="5414" y="63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SMARTInkShape-141">
              <a:extLst>
                <a:ext uri="{FF2B5EF4-FFF2-40B4-BE49-F238E27FC236}">
                  <a16:creationId xmlns:a16="http://schemas.microsoft.com/office/drawing/2014/main" id="{37ADDBE9-C7EC-B44A-C99A-0AE6DD898CEF}"/>
                </a:ext>
              </a:extLst>
            </p:cNvPr>
            <p:cNvSpPr/>
            <p:nvPr>
              <p:custDataLst>
                <p:tags r:id="rId58"/>
              </p:custDataLst>
            </p:nvPr>
          </p:nvSpPr>
          <p:spPr>
            <a:xfrm>
              <a:off x="4584700" y="1308100"/>
              <a:ext cx="12701" cy="139701"/>
            </a:xfrm>
            <a:custGeom>
              <a:avLst/>
              <a:gdLst/>
              <a:ahLst/>
              <a:cxnLst/>
              <a:rect l="0" t="0" r="0" b="0"/>
              <a:pathLst>
                <a:path w="12701" h="139701">
                  <a:moveTo>
                    <a:pt x="0" y="0"/>
                  </a:moveTo>
                  <a:lnTo>
                    <a:pt x="0" y="0"/>
                  </a:lnTo>
                  <a:lnTo>
                    <a:pt x="0" y="24419"/>
                  </a:lnTo>
                  <a:lnTo>
                    <a:pt x="0" y="50901"/>
                  </a:lnTo>
                  <a:lnTo>
                    <a:pt x="4364" y="82021"/>
                  </a:lnTo>
                  <a:lnTo>
                    <a:pt x="5958" y="110851"/>
                  </a:lnTo>
                  <a:lnTo>
                    <a:pt x="6272" y="123810"/>
                  </a:lnTo>
                  <a:lnTo>
                    <a:pt x="1270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SMARTInkShape-142">
              <a:extLst>
                <a:ext uri="{FF2B5EF4-FFF2-40B4-BE49-F238E27FC236}">
                  <a16:creationId xmlns:a16="http://schemas.microsoft.com/office/drawing/2014/main" id="{61C5D656-86C0-2EBB-74BC-FC5616C08C86}"/>
                </a:ext>
              </a:extLst>
            </p:cNvPr>
            <p:cNvSpPr/>
            <p:nvPr>
              <p:custDataLst>
                <p:tags r:id="rId59"/>
              </p:custDataLst>
            </p:nvPr>
          </p:nvSpPr>
          <p:spPr>
            <a:xfrm>
              <a:off x="4622800" y="1390650"/>
              <a:ext cx="107605" cy="182656"/>
            </a:xfrm>
            <a:custGeom>
              <a:avLst/>
              <a:gdLst/>
              <a:ahLst/>
              <a:cxnLst/>
              <a:rect l="0" t="0" r="0" b="0"/>
              <a:pathLst>
                <a:path w="107605" h="182656">
                  <a:moveTo>
                    <a:pt x="6350" y="0"/>
                  </a:moveTo>
                  <a:lnTo>
                    <a:pt x="6350" y="0"/>
                  </a:lnTo>
                  <a:lnTo>
                    <a:pt x="11817" y="10935"/>
                  </a:lnTo>
                  <a:lnTo>
                    <a:pt x="12438" y="15548"/>
                  </a:lnTo>
                  <a:lnTo>
                    <a:pt x="29079" y="29677"/>
                  </a:lnTo>
                  <a:lnTo>
                    <a:pt x="47918" y="31568"/>
                  </a:lnTo>
                  <a:lnTo>
                    <a:pt x="79304" y="20189"/>
                  </a:lnTo>
                  <a:lnTo>
                    <a:pt x="80386" y="19104"/>
                  </a:lnTo>
                  <a:lnTo>
                    <a:pt x="88613" y="6698"/>
                  </a:lnTo>
                  <a:lnTo>
                    <a:pt x="92186" y="13195"/>
                  </a:lnTo>
                  <a:lnTo>
                    <a:pt x="96728" y="37738"/>
                  </a:lnTo>
                  <a:lnTo>
                    <a:pt x="104009" y="68524"/>
                  </a:lnTo>
                  <a:lnTo>
                    <a:pt x="106782" y="95249"/>
                  </a:lnTo>
                  <a:lnTo>
                    <a:pt x="107604" y="115397"/>
                  </a:lnTo>
                  <a:lnTo>
                    <a:pt x="101106" y="137046"/>
                  </a:lnTo>
                  <a:lnTo>
                    <a:pt x="83501" y="157964"/>
                  </a:lnTo>
                  <a:lnTo>
                    <a:pt x="63782" y="170825"/>
                  </a:lnTo>
                  <a:lnTo>
                    <a:pt x="32406" y="181907"/>
                  </a:lnTo>
                  <a:lnTo>
                    <a:pt x="30071" y="182655"/>
                  </a:lnTo>
                  <a:lnTo>
                    <a:pt x="0" y="1778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SMARTInkShape-Group71">
            <a:extLst>
              <a:ext uri="{FF2B5EF4-FFF2-40B4-BE49-F238E27FC236}">
                <a16:creationId xmlns:a16="http://schemas.microsoft.com/office/drawing/2014/main" id="{868591FE-C8E4-FE5F-AC3B-8E1015FA695F}"/>
              </a:ext>
            </a:extLst>
          </p:cNvPr>
          <p:cNvGrpSpPr/>
          <p:nvPr/>
        </p:nvGrpSpPr>
        <p:grpSpPr>
          <a:xfrm>
            <a:off x="5214264" y="946150"/>
            <a:ext cx="976786" cy="501651"/>
            <a:chOff x="5214264" y="946150"/>
            <a:chExt cx="976786" cy="501651"/>
          </a:xfrm>
        </p:grpSpPr>
        <p:sp>
          <p:nvSpPr>
            <p:cNvPr id="27" name="SMARTInkShape-143">
              <a:extLst>
                <a:ext uri="{FF2B5EF4-FFF2-40B4-BE49-F238E27FC236}">
                  <a16:creationId xmlns:a16="http://schemas.microsoft.com/office/drawing/2014/main" id="{01BF4024-1A4A-A9CF-2D1D-A51017D33C38}"/>
                </a:ext>
              </a:extLst>
            </p:cNvPr>
            <p:cNvSpPr/>
            <p:nvPr>
              <p:custDataLst>
                <p:tags r:id="rId44"/>
              </p:custDataLst>
            </p:nvPr>
          </p:nvSpPr>
          <p:spPr>
            <a:xfrm>
              <a:off x="5214264" y="1054100"/>
              <a:ext cx="119737" cy="393701"/>
            </a:xfrm>
            <a:custGeom>
              <a:avLst/>
              <a:gdLst/>
              <a:ahLst/>
              <a:cxnLst/>
              <a:rect l="0" t="0" r="0" b="0"/>
              <a:pathLst>
                <a:path w="119737" h="393701">
                  <a:moveTo>
                    <a:pt x="119736" y="0"/>
                  </a:moveTo>
                  <a:lnTo>
                    <a:pt x="119736" y="0"/>
                  </a:lnTo>
                  <a:lnTo>
                    <a:pt x="91193" y="28543"/>
                  </a:lnTo>
                  <a:lnTo>
                    <a:pt x="65544" y="57564"/>
                  </a:lnTo>
                  <a:lnTo>
                    <a:pt x="43572" y="88407"/>
                  </a:lnTo>
                  <a:lnTo>
                    <a:pt x="29357" y="116819"/>
                  </a:lnTo>
                  <a:lnTo>
                    <a:pt x="16914" y="144131"/>
                  </a:lnTo>
                  <a:lnTo>
                    <a:pt x="8445" y="174958"/>
                  </a:lnTo>
                  <a:lnTo>
                    <a:pt x="3716" y="198409"/>
                  </a:lnTo>
                  <a:lnTo>
                    <a:pt x="1144" y="221061"/>
                  </a:lnTo>
                  <a:lnTo>
                    <a:pt x="0" y="242888"/>
                  </a:lnTo>
                  <a:lnTo>
                    <a:pt x="63" y="274305"/>
                  </a:lnTo>
                  <a:lnTo>
                    <a:pt x="4941" y="301801"/>
                  </a:lnTo>
                  <a:lnTo>
                    <a:pt x="14305" y="327116"/>
                  </a:lnTo>
                  <a:lnTo>
                    <a:pt x="23272" y="347631"/>
                  </a:lnTo>
                  <a:lnTo>
                    <a:pt x="44550" y="367562"/>
                  </a:lnTo>
                  <a:lnTo>
                    <a:pt x="72507" y="385087"/>
                  </a:lnTo>
                  <a:lnTo>
                    <a:pt x="83400" y="391148"/>
                  </a:lnTo>
                  <a:lnTo>
                    <a:pt x="100686" y="393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SMARTInkShape-144">
              <a:extLst>
                <a:ext uri="{FF2B5EF4-FFF2-40B4-BE49-F238E27FC236}">
                  <a16:creationId xmlns:a16="http://schemas.microsoft.com/office/drawing/2014/main" id="{859BBF82-339C-9FC9-D1D0-996E5F1B019C}"/>
                </a:ext>
              </a:extLst>
            </p:cNvPr>
            <p:cNvSpPr/>
            <p:nvPr>
              <p:custDataLst>
                <p:tags r:id="rId45"/>
              </p:custDataLst>
            </p:nvPr>
          </p:nvSpPr>
          <p:spPr>
            <a:xfrm>
              <a:off x="5397500" y="1104900"/>
              <a:ext cx="170067" cy="284190"/>
            </a:xfrm>
            <a:custGeom>
              <a:avLst/>
              <a:gdLst/>
              <a:ahLst/>
              <a:cxnLst/>
              <a:rect l="0" t="0" r="0" b="0"/>
              <a:pathLst>
                <a:path w="170067" h="284190">
                  <a:moveTo>
                    <a:pt x="165100" y="0"/>
                  </a:moveTo>
                  <a:lnTo>
                    <a:pt x="165100" y="0"/>
                  </a:lnTo>
                  <a:lnTo>
                    <a:pt x="158620" y="705"/>
                  </a:lnTo>
                  <a:lnTo>
                    <a:pt x="132497" y="8838"/>
                  </a:lnTo>
                  <a:lnTo>
                    <a:pt x="101487" y="19099"/>
                  </a:lnTo>
                  <a:lnTo>
                    <a:pt x="76178" y="30897"/>
                  </a:lnTo>
                  <a:lnTo>
                    <a:pt x="47137" y="41747"/>
                  </a:lnTo>
                  <a:lnTo>
                    <a:pt x="18060" y="54982"/>
                  </a:lnTo>
                  <a:lnTo>
                    <a:pt x="4660" y="65610"/>
                  </a:lnTo>
                  <a:lnTo>
                    <a:pt x="3813" y="67729"/>
                  </a:lnTo>
                  <a:lnTo>
                    <a:pt x="3953" y="69847"/>
                  </a:lnTo>
                  <a:lnTo>
                    <a:pt x="5990" y="74082"/>
                  </a:lnTo>
                  <a:lnTo>
                    <a:pt x="9247" y="78316"/>
                  </a:lnTo>
                  <a:lnTo>
                    <a:pt x="34849" y="90781"/>
                  </a:lnTo>
                  <a:lnTo>
                    <a:pt x="62858" y="102834"/>
                  </a:lnTo>
                  <a:lnTo>
                    <a:pt x="93137" y="120737"/>
                  </a:lnTo>
                  <a:lnTo>
                    <a:pt x="112263" y="130710"/>
                  </a:lnTo>
                  <a:lnTo>
                    <a:pt x="140117" y="155362"/>
                  </a:lnTo>
                  <a:lnTo>
                    <a:pt x="161998" y="185691"/>
                  </a:lnTo>
                  <a:lnTo>
                    <a:pt x="166779" y="194477"/>
                  </a:lnTo>
                  <a:lnTo>
                    <a:pt x="170066" y="217471"/>
                  </a:lnTo>
                  <a:lnTo>
                    <a:pt x="167669" y="243255"/>
                  </a:lnTo>
                  <a:lnTo>
                    <a:pt x="162490" y="258656"/>
                  </a:lnTo>
                  <a:lnTo>
                    <a:pt x="154767" y="265006"/>
                  </a:lnTo>
                  <a:lnTo>
                    <a:pt x="125326" y="279251"/>
                  </a:lnTo>
                  <a:lnTo>
                    <a:pt x="112145" y="282862"/>
                  </a:lnTo>
                  <a:lnTo>
                    <a:pt x="87007" y="284189"/>
                  </a:lnTo>
                  <a:lnTo>
                    <a:pt x="56761" y="280170"/>
                  </a:lnTo>
                  <a:lnTo>
                    <a:pt x="41356" y="276257"/>
                  </a:lnTo>
                  <a:lnTo>
                    <a:pt x="9710" y="254215"/>
                  </a:lnTo>
                  <a:lnTo>
                    <a:pt x="0" y="247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SMARTInkShape-145">
              <a:extLst>
                <a:ext uri="{FF2B5EF4-FFF2-40B4-BE49-F238E27FC236}">
                  <a16:creationId xmlns:a16="http://schemas.microsoft.com/office/drawing/2014/main" id="{911D7703-20ED-8774-BB16-402B1928532C}"/>
                </a:ext>
              </a:extLst>
            </p:cNvPr>
            <p:cNvSpPr/>
            <p:nvPr>
              <p:custDataLst>
                <p:tags r:id="rId46"/>
              </p:custDataLst>
            </p:nvPr>
          </p:nvSpPr>
          <p:spPr>
            <a:xfrm>
              <a:off x="5620098" y="1114650"/>
              <a:ext cx="139353" cy="260894"/>
            </a:xfrm>
            <a:custGeom>
              <a:avLst/>
              <a:gdLst/>
              <a:ahLst/>
              <a:cxnLst/>
              <a:rect l="0" t="0" r="0" b="0"/>
              <a:pathLst>
                <a:path w="139353" h="260894">
                  <a:moveTo>
                    <a:pt x="25052" y="155350"/>
                  </a:moveTo>
                  <a:lnTo>
                    <a:pt x="25052" y="155350"/>
                  </a:lnTo>
                  <a:lnTo>
                    <a:pt x="23171" y="179835"/>
                  </a:lnTo>
                  <a:lnTo>
                    <a:pt x="16214" y="211065"/>
                  </a:lnTo>
                  <a:lnTo>
                    <a:pt x="9321" y="241636"/>
                  </a:lnTo>
                  <a:lnTo>
                    <a:pt x="826" y="260748"/>
                  </a:lnTo>
                  <a:lnTo>
                    <a:pt x="435" y="260893"/>
                  </a:lnTo>
                  <a:lnTo>
                    <a:pt x="174" y="260284"/>
                  </a:lnTo>
                  <a:lnTo>
                    <a:pt x="0" y="259173"/>
                  </a:lnTo>
                  <a:lnTo>
                    <a:pt x="9154" y="231336"/>
                  </a:lnTo>
                  <a:lnTo>
                    <a:pt x="13988" y="209583"/>
                  </a:lnTo>
                  <a:lnTo>
                    <a:pt x="20676" y="180278"/>
                  </a:lnTo>
                  <a:lnTo>
                    <a:pt x="27126" y="153720"/>
                  </a:lnTo>
                  <a:lnTo>
                    <a:pt x="33506" y="127978"/>
                  </a:lnTo>
                  <a:lnTo>
                    <a:pt x="41277" y="99065"/>
                  </a:lnTo>
                  <a:lnTo>
                    <a:pt x="43544" y="72971"/>
                  </a:lnTo>
                  <a:lnTo>
                    <a:pt x="47362" y="44063"/>
                  </a:lnTo>
                  <a:lnTo>
                    <a:pt x="51927" y="18486"/>
                  </a:lnTo>
                  <a:lnTo>
                    <a:pt x="55357" y="10140"/>
                  </a:lnTo>
                  <a:lnTo>
                    <a:pt x="56517" y="4370"/>
                  </a:lnTo>
                  <a:lnTo>
                    <a:pt x="60089" y="0"/>
                  </a:lnTo>
                  <a:lnTo>
                    <a:pt x="61816" y="983"/>
                  </a:lnTo>
                  <a:lnTo>
                    <a:pt x="74509" y="27045"/>
                  </a:lnTo>
                  <a:lnTo>
                    <a:pt x="84470" y="57126"/>
                  </a:lnTo>
                  <a:lnTo>
                    <a:pt x="89795" y="80651"/>
                  </a:lnTo>
                  <a:lnTo>
                    <a:pt x="96759" y="107582"/>
                  </a:lnTo>
                  <a:lnTo>
                    <a:pt x="103292" y="132338"/>
                  </a:lnTo>
                  <a:lnTo>
                    <a:pt x="111820" y="160212"/>
                  </a:lnTo>
                  <a:lnTo>
                    <a:pt x="122417" y="187880"/>
                  </a:lnTo>
                  <a:lnTo>
                    <a:pt x="126280" y="216430"/>
                  </a:lnTo>
                  <a:lnTo>
                    <a:pt x="132086" y="235365"/>
                  </a:lnTo>
                  <a:lnTo>
                    <a:pt x="137185" y="242469"/>
                  </a:lnTo>
                  <a:lnTo>
                    <a:pt x="139352" y="2506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SMARTInkShape-146">
              <a:extLst>
                <a:ext uri="{FF2B5EF4-FFF2-40B4-BE49-F238E27FC236}">
                  <a16:creationId xmlns:a16="http://schemas.microsoft.com/office/drawing/2014/main" id="{33BB0479-9B0B-4826-C375-3F725313B422}"/>
                </a:ext>
              </a:extLst>
            </p:cNvPr>
            <p:cNvSpPr/>
            <p:nvPr>
              <p:custDataLst>
                <p:tags r:id="rId47"/>
              </p:custDataLst>
            </p:nvPr>
          </p:nvSpPr>
          <p:spPr>
            <a:xfrm>
              <a:off x="5645150" y="1263650"/>
              <a:ext cx="95251" cy="6351"/>
            </a:xfrm>
            <a:custGeom>
              <a:avLst/>
              <a:gdLst/>
              <a:ahLst/>
              <a:cxnLst/>
              <a:rect l="0" t="0" r="0" b="0"/>
              <a:pathLst>
                <a:path w="95251" h="6351">
                  <a:moveTo>
                    <a:pt x="0" y="6350"/>
                  </a:moveTo>
                  <a:lnTo>
                    <a:pt x="0" y="6350"/>
                  </a:lnTo>
                  <a:lnTo>
                    <a:pt x="29540" y="6350"/>
                  </a:lnTo>
                  <a:lnTo>
                    <a:pt x="59510" y="4468"/>
                  </a:lnTo>
                  <a:lnTo>
                    <a:pt x="952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SMARTInkShape-147">
              <a:extLst>
                <a:ext uri="{FF2B5EF4-FFF2-40B4-BE49-F238E27FC236}">
                  <a16:creationId xmlns:a16="http://schemas.microsoft.com/office/drawing/2014/main" id="{6F579DA3-3A4E-B2D7-8F7B-41DAD5B781F7}"/>
                </a:ext>
              </a:extLst>
            </p:cNvPr>
            <p:cNvSpPr/>
            <p:nvPr>
              <p:custDataLst>
                <p:tags r:id="rId48"/>
              </p:custDataLst>
            </p:nvPr>
          </p:nvSpPr>
          <p:spPr>
            <a:xfrm>
              <a:off x="5816600" y="1108503"/>
              <a:ext cx="241301" cy="240942"/>
            </a:xfrm>
            <a:custGeom>
              <a:avLst/>
              <a:gdLst/>
              <a:ahLst/>
              <a:cxnLst/>
              <a:rect l="0" t="0" r="0" b="0"/>
              <a:pathLst>
                <a:path w="241301" h="240942">
                  <a:moveTo>
                    <a:pt x="0" y="237697"/>
                  </a:moveTo>
                  <a:lnTo>
                    <a:pt x="0" y="237697"/>
                  </a:lnTo>
                  <a:lnTo>
                    <a:pt x="4364" y="207585"/>
                  </a:lnTo>
                  <a:lnTo>
                    <a:pt x="6467" y="185266"/>
                  </a:lnTo>
                  <a:lnTo>
                    <a:pt x="9460" y="164300"/>
                  </a:lnTo>
                  <a:lnTo>
                    <a:pt x="13142" y="140870"/>
                  </a:lnTo>
                  <a:lnTo>
                    <a:pt x="17299" y="109524"/>
                  </a:lnTo>
                  <a:lnTo>
                    <a:pt x="18704" y="79970"/>
                  </a:lnTo>
                  <a:lnTo>
                    <a:pt x="19030" y="50458"/>
                  </a:lnTo>
                  <a:lnTo>
                    <a:pt x="19047" y="42252"/>
                  </a:lnTo>
                  <a:lnTo>
                    <a:pt x="19754" y="42489"/>
                  </a:lnTo>
                  <a:lnTo>
                    <a:pt x="22420" y="44634"/>
                  </a:lnTo>
                  <a:lnTo>
                    <a:pt x="33539" y="65558"/>
                  </a:lnTo>
                  <a:lnTo>
                    <a:pt x="44242" y="92532"/>
                  </a:lnTo>
                  <a:lnTo>
                    <a:pt x="60265" y="123327"/>
                  </a:lnTo>
                  <a:lnTo>
                    <a:pt x="74756" y="152263"/>
                  </a:lnTo>
                  <a:lnTo>
                    <a:pt x="85885" y="157664"/>
                  </a:lnTo>
                  <a:lnTo>
                    <a:pt x="94850" y="157912"/>
                  </a:lnTo>
                  <a:lnTo>
                    <a:pt x="99217" y="156990"/>
                  </a:lnTo>
                  <a:lnTo>
                    <a:pt x="105950" y="152203"/>
                  </a:lnTo>
                  <a:lnTo>
                    <a:pt x="119392" y="130890"/>
                  </a:lnTo>
                  <a:lnTo>
                    <a:pt x="129861" y="103867"/>
                  </a:lnTo>
                  <a:lnTo>
                    <a:pt x="132661" y="75847"/>
                  </a:lnTo>
                  <a:lnTo>
                    <a:pt x="133323" y="46016"/>
                  </a:lnTo>
                  <a:lnTo>
                    <a:pt x="134053" y="20468"/>
                  </a:lnTo>
                  <a:lnTo>
                    <a:pt x="138817" y="7363"/>
                  </a:lnTo>
                  <a:lnTo>
                    <a:pt x="139438" y="744"/>
                  </a:lnTo>
                  <a:lnTo>
                    <a:pt x="140232" y="0"/>
                  </a:lnTo>
                  <a:lnTo>
                    <a:pt x="141465" y="210"/>
                  </a:lnTo>
                  <a:lnTo>
                    <a:pt x="142994" y="1056"/>
                  </a:lnTo>
                  <a:lnTo>
                    <a:pt x="160087" y="31210"/>
                  </a:lnTo>
                  <a:lnTo>
                    <a:pt x="168473" y="54152"/>
                  </a:lnTo>
                  <a:lnTo>
                    <a:pt x="172743" y="80948"/>
                  </a:lnTo>
                  <a:lnTo>
                    <a:pt x="180172" y="109838"/>
                  </a:lnTo>
                  <a:lnTo>
                    <a:pt x="188433" y="136633"/>
                  </a:lnTo>
                  <a:lnTo>
                    <a:pt x="196860" y="166489"/>
                  </a:lnTo>
                  <a:lnTo>
                    <a:pt x="205319" y="192979"/>
                  </a:lnTo>
                  <a:lnTo>
                    <a:pt x="221531" y="223884"/>
                  </a:lnTo>
                  <a:lnTo>
                    <a:pt x="227530" y="235599"/>
                  </a:lnTo>
                  <a:lnTo>
                    <a:pt x="228283" y="240446"/>
                  </a:lnTo>
                  <a:lnTo>
                    <a:pt x="229095" y="240941"/>
                  </a:lnTo>
                  <a:lnTo>
                    <a:pt x="230341" y="240565"/>
                  </a:lnTo>
                  <a:lnTo>
                    <a:pt x="231877" y="239609"/>
                  </a:lnTo>
                  <a:lnTo>
                    <a:pt x="233584" y="234784"/>
                  </a:lnTo>
                  <a:lnTo>
                    <a:pt x="235049" y="228641"/>
                  </a:lnTo>
                  <a:lnTo>
                    <a:pt x="241300" y="21864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SMARTInkShape-148">
              <a:extLst>
                <a:ext uri="{FF2B5EF4-FFF2-40B4-BE49-F238E27FC236}">
                  <a16:creationId xmlns:a16="http://schemas.microsoft.com/office/drawing/2014/main" id="{2795155F-1F89-7804-0866-D00969C89644}"/>
                </a:ext>
              </a:extLst>
            </p:cNvPr>
            <p:cNvSpPr/>
            <p:nvPr>
              <p:custDataLst>
                <p:tags r:id="rId49"/>
              </p:custDataLst>
            </p:nvPr>
          </p:nvSpPr>
          <p:spPr>
            <a:xfrm>
              <a:off x="6007100" y="946150"/>
              <a:ext cx="183950" cy="501651"/>
            </a:xfrm>
            <a:custGeom>
              <a:avLst/>
              <a:gdLst/>
              <a:ahLst/>
              <a:cxnLst/>
              <a:rect l="0" t="0" r="0" b="0"/>
              <a:pathLst>
                <a:path w="183950" h="501651">
                  <a:moveTo>
                    <a:pt x="0" y="0"/>
                  </a:moveTo>
                  <a:lnTo>
                    <a:pt x="0" y="0"/>
                  </a:lnTo>
                  <a:lnTo>
                    <a:pt x="20722" y="1881"/>
                  </a:lnTo>
                  <a:lnTo>
                    <a:pt x="41409" y="8838"/>
                  </a:lnTo>
                  <a:lnTo>
                    <a:pt x="71023" y="30038"/>
                  </a:lnTo>
                  <a:lnTo>
                    <a:pt x="96729" y="59642"/>
                  </a:lnTo>
                  <a:lnTo>
                    <a:pt x="112857" y="85170"/>
                  </a:lnTo>
                  <a:lnTo>
                    <a:pt x="126572" y="113195"/>
                  </a:lnTo>
                  <a:lnTo>
                    <a:pt x="139573" y="141254"/>
                  </a:lnTo>
                  <a:lnTo>
                    <a:pt x="150481" y="171910"/>
                  </a:lnTo>
                  <a:lnTo>
                    <a:pt x="158181" y="201455"/>
                  </a:lnTo>
                  <a:lnTo>
                    <a:pt x="166813" y="229964"/>
                  </a:lnTo>
                  <a:lnTo>
                    <a:pt x="176426" y="260754"/>
                  </a:lnTo>
                  <a:lnTo>
                    <a:pt x="181862" y="292220"/>
                  </a:lnTo>
                  <a:lnTo>
                    <a:pt x="183472" y="323885"/>
                  </a:lnTo>
                  <a:lnTo>
                    <a:pt x="183949" y="353729"/>
                  </a:lnTo>
                  <a:lnTo>
                    <a:pt x="182649" y="373818"/>
                  </a:lnTo>
                  <a:lnTo>
                    <a:pt x="177369" y="399210"/>
                  </a:lnTo>
                  <a:lnTo>
                    <a:pt x="166462" y="427788"/>
                  </a:lnTo>
                  <a:lnTo>
                    <a:pt x="150134" y="455702"/>
                  </a:lnTo>
                  <a:lnTo>
                    <a:pt x="128620" y="486300"/>
                  </a:lnTo>
                  <a:lnTo>
                    <a:pt x="114300" y="501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SMARTInkShape-149">
            <a:extLst>
              <a:ext uri="{FF2B5EF4-FFF2-40B4-BE49-F238E27FC236}">
                <a16:creationId xmlns:a16="http://schemas.microsoft.com/office/drawing/2014/main" id="{EF8644C7-CF58-C12C-654F-201B8D24148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717804" y="1593850"/>
            <a:ext cx="82547" cy="203168"/>
          </a:xfrm>
          <a:custGeom>
            <a:avLst/>
            <a:gdLst/>
            <a:ahLst/>
            <a:cxnLst/>
            <a:rect l="0" t="0" r="0" b="0"/>
            <a:pathLst>
              <a:path w="82547" h="203168">
                <a:moveTo>
                  <a:pt x="31746" y="0"/>
                </a:moveTo>
                <a:lnTo>
                  <a:pt x="31746" y="0"/>
                </a:lnTo>
                <a:lnTo>
                  <a:pt x="31746" y="3371"/>
                </a:lnTo>
                <a:lnTo>
                  <a:pt x="25985" y="20521"/>
                </a:lnTo>
                <a:lnTo>
                  <a:pt x="25512" y="48294"/>
                </a:lnTo>
                <a:lnTo>
                  <a:pt x="25431" y="73576"/>
                </a:lnTo>
                <a:lnTo>
                  <a:pt x="28774" y="101082"/>
                </a:lnTo>
                <a:lnTo>
                  <a:pt x="33236" y="128256"/>
                </a:lnTo>
                <a:lnTo>
                  <a:pt x="41820" y="155962"/>
                </a:lnTo>
                <a:lnTo>
                  <a:pt x="44216" y="187709"/>
                </a:lnTo>
                <a:lnTo>
                  <a:pt x="44416" y="198878"/>
                </a:lnTo>
                <a:lnTo>
                  <a:pt x="43720" y="200319"/>
                </a:lnTo>
                <a:lnTo>
                  <a:pt x="42551" y="201279"/>
                </a:lnTo>
                <a:lnTo>
                  <a:pt x="39370" y="202346"/>
                </a:lnTo>
                <a:lnTo>
                  <a:pt x="35605" y="202821"/>
                </a:lnTo>
                <a:lnTo>
                  <a:pt x="31580" y="201150"/>
                </a:lnTo>
                <a:lnTo>
                  <a:pt x="21141" y="193052"/>
                </a:lnTo>
                <a:lnTo>
                  <a:pt x="13948" y="190836"/>
                </a:lnTo>
                <a:lnTo>
                  <a:pt x="552" y="178332"/>
                </a:lnTo>
                <a:lnTo>
                  <a:pt x="0" y="171532"/>
                </a:lnTo>
                <a:lnTo>
                  <a:pt x="14743" y="184318"/>
                </a:lnTo>
                <a:lnTo>
                  <a:pt x="31368" y="196865"/>
                </a:lnTo>
                <a:lnTo>
                  <a:pt x="36767" y="201949"/>
                </a:lnTo>
                <a:lnTo>
                  <a:pt x="39387" y="202644"/>
                </a:lnTo>
                <a:lnTo>
                  <a:pt x="55085" y="203167"/>
                </a:lnTo>
                <a:lnTo>
                  <a:pt x="82546" y="1714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SMARTInkShape-Group73">
            <a:extLst>
              <a:ext uri="{FF2B5EF4-FFF2-40B4-BE49-F238E27FC236}">
                <a16:creationId xmlns:a16="http://schemas.microsoft.com/office/drawing/2014/main" id="{48B69169-3FC0-6686-4F31-C139FAAD18E1}"/>
              </a:ext>
            </a:extLst>
          </p:cNvPr>
          <p:cNvGrpSpPr/>
          <p:nvPr/>
        </p:nvGrpSpPr>
        <p:grpSpPr>
          <a:xfrm>
            <a:off x="3390900" y="1568450"/>
            <a:ext cx="95251" cy="297241"/>
            <a:chOff x="3390900" y="1568450"/>
            <a:chExt cx="95251" cy="297241"/>
          </a:xfrm>
        </p:grpSpPr>
        <p:sp>
          <p:nvSpPr>
            <p:cNvPr id="35" name="SMARTInkShape-150">
              <a:extLst>
                <a:ext uri="{FF2B5EF4-FFF2-40B4-BE49-F238E27FC236}">
                  <a16:creationId xmlns:a16="http://schemas.microsoft.com/office/drawing/2014/main" id="{9F444DFA-56A0-3EAE-071F-6ABDADFFA828}"/>
                </a:ext>
              </a:extLst>
            </p:cNvPr>
            <p:cNvSpPr/>
            <p:nvPr>
              <p:custDataLst>
                <p:tags r:id="rId42"/>
              </p:custDataLst>
            </p:nvPr>
          </p:nvSpPr>
          <p:spPr>
            <a:xfrm>
              <a:off x="3422650" y="1568450"/>
              <a:ext cx="56889" cy="273051"/>
            </a:xfrm>
            <a:custGeom>
              <a:avLst/>
              <a:gdLst/>
              <a:ahLst/>
              <a:cxnLst/>
              <a:rect l="0" t="0" r="0" b="0"/>
              <a:pathLst>
                <a:path w="56889" h="273051">
                  <a:moveTo>
                    <a:pt x="50800" y="0"/>
                  </a:moveTo>
                  <a:lnTo>
                    <a:pt x="50800" y="0"/>
                  </a:lnTo>
                  <a:lnTo>
                    <a:pt x="56267" y="0"/>
                  </a:lnTo>
                  <a:lnTo>
                    <a:pt x="56561" y="705"/>
                  </a:lnTo>
                  <a:lnTo>
                    <a:pt x="56888" y="3371"/>
                  </a:lnTo>
                  <a:lnTo>
                    <a:pt x="52089" y="27299"/>
                  </a:lnTo>
                  <a:lnTo>
                    <a:pt x="51055" y="57995"/>
                  </a:lnTo>
                  <a:lnTo>
                    <a:pt x="46486" y="86375"/>
                  </a:lnTo>
                  <a:lnTo>
                    <a:pt x="41347" y="114943"/>
                  </a:lnTo>
                  <a:lnTo>
                    <a:pt x="33672" y="144191"/>
                  </a:lnTo>
                  <a:lnTo>
                    <a:pt x="25362" y="171083"/>
                  </a:lnTo>
                  <a:lnTo>
                    <a:pt x="14812" y="202446"/>
                  </a:lnTo>
                  <a:lnTo>
                    <a:pt x="8231" y="221683"/>
                  </a:lnTo>
                  <a:lnTo>
                    <a:pt x="6460" y="251850"/>
                  </a:lnTo>
                  <a:lnTo>
                    <a:pt x="4518" y="258454"/>
                  </a:lnTo>
                  <a:lnTo>
                    <a:pt x="892" y="265071"/>
                  </a:lnTo>
                  <a:lnTo>
                    <a:pt x="0" y="273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SMARTInkShape-151">
              <a:extLst>
                <a:ext uri="{FF2B5EF4-FFF2-40B4-BE49-F238E27FC236}">
                  <a16:creationId xmlns:a16="http://schemas.microsoft.com/office/drawing/2014/main" id="{5D711005-CE36-F9FC-5728-0494D12B997E}"/>
                </a:ext>
              </a:extLst>
            </p:cNvPr>
            <p:cNvSpPr/>
            <p:nvPr>
              <p:custDataLst>
                <p:tags r:id="rId43"/>
              </p:custDataLst>
            </p:nvPr>
          </p:nvSpPr>
          <p:spPr>
            <a:xfrm>
              <a:off x="3390900" y="1778000"/>
              <a:ext cx="95251" cy="87691"/>
            </a:xfrm>
            <a:custGeom>
              <a:avLst/>
              <a:gdLst/>
              <a:ahLst/>
              <a:cxnLst/>
              <a:rect l="0" t="0" r="0" b="0"/>
              <a:pathLst>
                <a:path w="95251" h="87691">
                  <a:moveTo>
                    <a:pt x="0" y="0"/>
                  </a:moveTo>
                  <a:lnTo>
                    <a:pt x="0" y="0"/>
                  </a:lnTo>
                  <a:lnTo>
                    <a:pt x="1881" y="18786"/>
                  </a:lnTo>
                  <a:lnTo>
                    <a:pt x="12865" y="50219"/>
                  </a:lnTo>
                  <a:lnTo>
                    <a:pt x="25276" y="75210"/>
                  </a:lnTo>
                  <a:lnTo>
                    <a:pt x="29518" y="80767"/>
                  </a:lnTo>
                  <a:lnTo>
                    <a:pt x="30758" y="84815"/>
                  </a:lnTo>
                  <a:lnTo>
                    <a:pt x="31794" y="86177"/>
                  </a:lnTo>
                  <a:lnTo>
                    <a:pt x="34827" y="87690"/>
                  </a:lnTo>
                  <a:lnTo>
                    <a:pt x="36623" y="87387"/>
                  </a:lnTo>
                  <a:lnTo>
                    <a:pt x="40501" y="85170"/>
                  </a:lnTo>
                  <a:lnTo>
                    <a:pt x="70937" y="59644"/>
                  </a:lnTo>
                  <a:lnTo>
                    <a:pt x="83810" y="45988"/>
                  </a:lnTo>
                  <a:lnTo>
                    <a:pt x="95250" y="38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0" name="SMARTInkShape-Group74">
            <a:extLst>
              <a:ext uri="{FF2B5EF4-FFF2-40B4-BE49-F238E27FC236}">
                <a16:creationId xmlns:a16="http://schemas.microsoft.com/office/drawing/2014/main" id="{7955D6F4-9D13-B289-2A57-EEC3725201B5}"/>
              </a:ext>
            </a:extLst>
          </p:cNvPr>
          <p:cNvGrpSpPr/>
          <p:nvPr/>
        </p:nvGrpSpPr>
        <p:grpSpPr>
          <a:xfrm>
            <a:off x="4171950" y="1530350"/>
            <a:ext cx="107951" cy="340689"/>
            <a:chOff x="4171950" y="1530350"/>
            <a:chExt cx="107951" cy="340689"/>
          </a:xfrm>
        </p:grpSpPr>
        <p:sp>
          <p:nvSpPr>
            <p:cNvPr id="38" name="SMARTInkShape-152">
              <a:extLst>
                <a:ext uri="{FF2B5EF4-FFF2-40B4-BE49-F238E27FC236}">
                  <a16:creationId xmlns:a16="http://schemas.microsoft.com/office/drawing/2014/main" id="{CA413217-707D-12B0-C3AB-3D00E151FA70}"/>
                </a:ext>
              </a:extLst>
            </p:cNvPr>
            <p:cNvSpPr/>
            <p:nvPr>
              <p:custDataLst>
                <p:tags r:id="rId40"/>
              </p:custDataLst>
            </p:nvPr>
          </p:nvSpPr>
          <p:spPr>
            <a:xfrm>
              <a:off x="4235450" y="1530350"/>
              <a:ext cx="31489" cy="323851"/>
            </a:xfrm>
            <a:custGeom>
              <a:avLst/>
              <a:gdLst/>
              <a:ahLst/>
              <a:cxnLst/>
              <a:rect l="0" t="0" r="0" b="0"/>
              <a:pathLst>
                <a:path w="31489" h="323851">
                  <a:moveTo>
                    <a:pt x="25400" y="0"/>
                  </a:moveTo>
                  <a:lnTo>
                    <a:pt x="25400" y="0"/>
                  </a:lnTo>
                  <a:lnTo>
                    <a:pt x="25400" y="30804"/>
                  </a:lnTo>
                  <a:lnTo>
                    <a:pt x="27281" y="55840"/>
                  </a:lnTo>
                  <a:lnTo>
                    <a:pt x="30426" y="82162"/>
                  </a:lnTo>
                  <a:lnTo>
                    <a:pt x="31488" y="112969"/>
                  </a:lnTo>
                  <a:lnTo>
                    <a:pt x="30993" y="141554"/>
                  </a:lnTo>
                  <a:lnTo>
                    <a:pt x="27371" y="171764"/>
                  </a:lnTo>
                  <a:lnTo>
                    <a:pt x="23908" y="202008"/>
                  </a:lnTo>
                  <a:lnTo>
                    <a:pt x="20010" y="231735"/>
                  </a:lnTo>
                  <a:lnTo>
                    <a:pt x="12593" y="259790"/>
                  </a:lnTo>
                  <a:lnTo>
                    <a:pt x="5290" y="290633"/>
                  </a:lnTo>
                  <a:lnTo>
                    <a:pt x="1567" y="304365"/>
                  </a:lnTo>
                  <a:lnTo>
                    <a:pt x="0" y="3238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MARTInkShape-153">
              <a:extLst>
                <a:ext uri="{FF2B5EF4-FFF2-40B4-BE49-F238E27FC236}">
                  <a16:creationId xmlns:a16="http://schemas.microsoft.com/office/drawing/2014/main" id="{90FAB2B4-F954-3C59-5537-45F77B14E9CC}"/>
                </a:ext>
              </a:extLst>
            </p:cNvPr>
            <p:cNvSpPr/>
            <p:nvPr>
              <p:custDataLst>
                <p:tags r:id="rId41"/>
              </p:custDataLst>
            </p:nvPr>
          </p:nvSpPr>
          <p:spPr>
            <a:xfrm>
              <a:off x="4171950" y="1797050"/>
              <a:ext cx="107951" cy="73989"/>
            </a:xfrm>
            <a:custGeom>
              <a:avLst/>
              <a:gdLst/>
              <a:ahLst/>
              <a:cxnLst/>
              <a:rect l="0" t="0" r="0" b="0"/>
              <a:pathLst>
                <a:path w="107951" h="73989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4364" y="706"/>
                  </a:lnTo>
                  <a:lnTo>
                    <a:pt x="5026" y="1881"/>
                  </a:lnTo>
                  <a:lnTo>
                    <a:pt x="5467" y="3371"/>
                  </a:lnTo>
                  <a:lnTo>
                    <a:pt x="10540" y="11537"/>
                  </a:lnTo>
                  <a:lnTo>
                    <a:pt x="18286" y="42158"/>
                  </a:lnTo>
                  <a:lnTo>
                    <a:pt x="42464" y="72881"/>
                  </a:lnTo>
                  <a:lnTo>
                    <a:pt x="43126" y="73988"/>
                  </a:lnTo>
                  <a:lnTo>
                    <a:pt x="66203" y="70539"/>
                  </a:lnTo>
                  <a:lnTo>
                    <a:pt x="78882" y="63312"/>
                  </a:lnTo>
                  <a:lnTo>
                    <a:pt x="107950" y="31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SMARTInkShape-Group75">
            <a:extLst>
              <a:ext uri="{FF2B5EF4-FFF2-40B4-BE49-F238E27FC236}">
                <a16:creationId xmlns:a16="http://schemas.microsoft.com/office/drawing/2014/main" id="{D0CA62AF-7BEF-5045-78C7-9EC74E677596}"/>
              </a:ext>
            </a:extLst>
          </p:cNvPr>
          <p:cNvGrpSpPr/>
          <p:nvPr/>
        </p:nvGrpSpPr>
        <p:grpSpPr>
          <a:xfrm>
            <a:off x="8515350" y="397301"/>
            <a:ext cx="1143001" cy="796500"/>
            <a:chOff x="8515350" y="397301"/>
            <a:chExt cx="1143001" cy="796500"/>
          </a:xfrm>
        </p:grpSpPr>
        <p:sp>
          <p:nvSpPr>
            <p:cNvPr id="41" name="SMARTInkShape-154">
              <a:extLst>
                <a:ext uri="{FF2B5EF4-FFF2-40B4-BE49-F238E27FC236}">
                  <a16:creationId xmlns:a16="http://schemas.microsoft.com/office/drawing/2014/main" id="{DB724368-134F-C91D-5085-0F36014D9FB9}"/>
                </a:ext>
              </a:extLst>
            </p:cNvPr>
            <p:cNvSpPr/>
            <p:nvPr>
              <p:custDataLst>
                <p:tags r:id="rId34"/>
              </p:custDataLst>
            </p:nvPr>
          </p:nvSpPr>
          <p:spPr>
            <a:xfrm>
              <a:off x="8925375" y="397301"/>
              <a:ext cx="205529" cy="269249"/>
            </a:xfrm>
            <a:custGeom>
              <a:avLst/>
              <a:gdLst/>
              <a:ahLst/>
              <a:cxnLst/>
              <a:rect l="0" t="0" r="0" b="0"/>
              <a:pathLst>
                <a:path w="205529" h="269249">
                  <a:moveTo>
                    <a:pt x="129725" y="15449"/>
                  </a:moveTo>
                  <a:lnTo>
                    <a:pt x="129725" y="15449"/>
                  </a:lnTo>
                  <a:lnTo>
                    <a:pt x="129725" y="12078"/>
                  </a:lnTo>
                  <a:lnTo>
                    <a:pt x="130430" y="11085"/>
                  </a:lnTo>
                  <a:lnTo>
                    <a:pt x="131607" y="10423"/>
                  </a:lnTo>
                  <a:lnTo>
                    <a:pt x="141280" y="9176"/>
                  </a:lnTo>
                  <a:lnTo>
                    <a:pt x="141662" y="8445"/>
                  </a:lnTo>
                  <a:lnTo>
                    <a:pt x="142086" y="5751"/>
                  </a:lnTo>
                  <a:lnTo>
                    <a:pt x="140393" y="2202"/>
                  </a:lnTo>
                  <a:lnTo>
                    <a:pt x="138953" y="267"/>
                  </a:lnTo>
                  <a:lnTo>
                    <a:pt x="129828" y="0"/>
                  </a:lnTo>
                  <a:lnTo>
                    <a:pt x="104346" y="2206"/>
                  </a:lnTo>
                  <a:lnTo>
                    <a:pt x="74565" y="7711"/>
                  </a:lnTo>
                  <a:lnTo>
                    <a:pt x="47568" y="15593"/>
                  </a:lnTo>
                  <a:lnTo>
                    <a:pt x="35355" y="20452"/>
                  </a:lnTo>
                  <a:lnTo>
                    <a:pt x="5167" y="44910"/>
                  </a:lnTo>
                  <a:lnTo>
                    <a:pt x="754" y="49239"/>
                  </a:lnTo>
                  <a:lnTo>
                    <a:pt x="0" y="52087"/>
                  </a:lnTo>
                  <a:lnTo>
                    <a:pt x="1044" y="59014"/>
                  </a:lnTo>
                  <a:lnTo>
                    <a:pt x="8969" y="70847"/>
                  </a:lnTo>
                  <a:lnTo>
                    <a:pt x="38443" y="89816"/>
                  </a:lnTo>
                  <a:lnTo>
                    <a:pt x="66043" y="101991"/>
                  </a:lnTo>
                  <a:lnTo>
                    <a:pt x="94951" y="115617"/>
                  </a:lnTo>
                  <a:lnTo>
                    <a:pt x="125816" y="134351"/>
                  </a:lnTo>
                  <a:lnTo>
                    <a:pt x="157137" y="157876"/>
                  </a:lnTo>
                  <a:lnTo>
                    <a:pt x="172272" y="174319"/>
                  </a:lnTo>
                  <a:lnTo>
                    <a:pt x="194347" y="203839"/>
                  </a:lnTo>
                  <a:lnTo>
                    <a:pt x="204583" y="222491"/>
                  </a:lnTo>
                  <a:lnTo>
                    <a:pt x="205528" y="227627"/>
                  </a:lnTo>
                  <a:lnTo>
                    <a:pt x="205141" y="244411"/>
                  </a:lnTo>
                  <a:lnTo>
                    <a:pt x="202518" y="250795"/>
                  </a:lnTo>
                  <a:lnTo>
                    <a:pt x="183591" y="261727"/>
                  </a:lnTo>
                  <a:lnTo>
                    <a:pt x="155640" y="267161"/>
                  </a:lnTo>
                  <a:lnTo>
                    <a:pt x="131759" y="268771"/>
                  </a:lnTo>
                  <a:lnTo>
                    <a:pt x="104537" y="269248"/>
                  </a:lnTo>
                  <a:lnTo>
                    <a:pt x="78236" y="265045"/>
                  </a:lnTo>
                  <a:lnTo>
                    <a:pt x="59670" y="262265"/>
                  </a:lnTo>
                  <a:lnTo>
                    <a:pt x="38196" y="251279"/>
                  </a:lnTo>
                  <a:lnTo>
                    <a:pt x="31191" y="245146"/>
                  </a:lnTo>
                  <a:lnTo>
                    <a:pt x="20723" y="230498"/>
                  </a:lnTo>
                  <a:lnTo>
                    <a:pt x="17779" y="221328"/>
                  </a:lnTo>
                  <a:lnTo>
                    <a:pt x="20235" y="208786"/>
                  </a:lnTo>
                  <a:lnTo>
                    <a:pt x="33308" y="181109"/>
                  </a:lnTo>
                  <a:lnTo>
                    <a:pt x="55531" y="152017"/>
                  </a:lnTo>
                  <a:lnTo>
                    <a:pt x="79322" y="120664"/>
                  </a:lnTo>
                  <a:lnTo>
                    <a:pt x="103820" y="93946"/>
                  </a:lnTo>
                  <a:lnTo>
                    <a:pt x="114415" y="76816"/>
                  </a:lnTo>
                  <a:lnTo>
                    <a:pt x="116252" y="60364"/>
                  </a:lnTo>
                  <a:lnTo>
                    <a:pt x="111490" y="37420"/>
                  </a:lnTo>
                  <a:lnTo>
                    <a:pt x="104325" y="21799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SMARTInkShape-155">
              <a:extLst>
                <a:ext uri="{FF2B5EF4-FFF2-40B4-BE49-F238E27FC236}">
                  <a16:creationId xmlns:a16="http://schemas.microsoft.com/office/drawing/2014/main" id="{BB505CA8-8126-51F9-1165-144F6F8426AB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8515350" y="800100"/>
              <a:ext cx="1143001" cy="18973"/>
            </a:xfrm>
            <a:custGeom>
              <a:avLst/>
              <a:gdLst/>
              <a:ahLst/>
              <a:cxnLst/>
              <a:rect l="0" t="0" r="0" b="0"/>
              <a:pathLst>
                <a:path w="1143001" h="18973">
                  <a:moveTo>
                    <a:pt x="0" y="0"/>
                  </a:moveTo>
                  <a:lnTo>
                    <a:pt x="0" y="0"/>
                  </a:lnTo>
                  <a:lnTo>
                    <a:pt x="6481" y="706"/>
                  </a:lnTo>
                  <a:lnTo>
                    <a:pt x="30444" y="5026"/>
                  </a:lnTo>
                  <a:lnTo>
                    <a:pt x="61988" y="6088"/>
                  </a:lnTo>
                  <a:lnTo>
                    <a:pt x="93671" y="6298"/>
                  </a:lnTo>
                  <a:lnTo>
                    <a:pt x="119398" y="6335"/>
                  </a:lnTo>
                  <a:lnTo>
                    <a:pt x="149050" y="6345"/>
                  </a:lnTo>
                  <a:lnTo>
                    <a:pt x="169727" y="6348"/>
                  </a:lnTo>
                  <a:lnTo>
                    <a:pt x="192556" y="6349"/>
                  </a:lnTo>
                  <a:lnTo>
                    <a:pt x="216109" y="7055"/>
                  </a:lnTo>
                  <a:lnTo>
                    <a:pt x="238334" y="9721"/>
                  </a:lnTo>
                  <a:lnTo>
                    <a:pt x="261854" y="11376"/>
                  </a:lnTo>
                  <a:lnTo>
                    <a:pt x="287124" y="12112"/>
                  </a:lnTo>
                  <a:lnTo>
                    <a:pt x="314818" y="12438"/>
                  </a:lnTo>
                  <a:lnTo>
                    <a:pt x="343589" y="12584"/>
                  </a:lnTo>
                  <a:lnTo>
                    <a:pt x="372839" y="11943"/>
                  </a:lnTo>
                  <a:lnTo>
                    <a:pt x="402303" y="9306"/>
                  </a:lnTo>
                  <a:lnTo>
                    <a:pt x="431860" y="7664"/>
                  </a:lnTo>
                  <a:lnTo>
                    <a:pt x="462165" y="7640"/>
                  </a:lnTo>
                  <a:lnTo>
                    <a:pt x="478150" y="8621"/>
                  </a:lnTo>
                  <a:lnTo>
                    <a:pt x="494450" y="9981"/>
                  </a:lnTo>
                  <a:lnTo>
                    <a:pt x="525731" y="11491"/>
                  </a:lnTo>
                  <a:lnTo>
                    <a:pt x="556097" y="12163"/>
                  </a:lnTo>
                  <a:lnTo>
                    <a:pt x="586055" y="12461"/>
                  </a:lnTo>
                  <a:lnTo>
                    <a:pt x="617715" y="12594"/>
                  </a:lnTo>
                  <a:lnTo>
                    <a:pt x="634061" y="12629"/>
                  </a:lnTo>
                  <a:lnTo>
                    <a:pt x="665391" y="12669"/>
                  </a:lnTo>
                  <a:lnTo>
                    <a:pt x="696485" y="12686"/>
                  </a:lnTo>
                  <a:lnTo>
                    <a:pt x="712679" y="12691"/>
                  </a:lnTo>
                  <a:lnTo>
                    <a:pt x="729119" y="12694"/>
                  </a:lnTo>
                  <a:lnTo>
                    <a:pt x="760556" y="14579"/>
                  </a:lnTo>
                  <a:lnTo>
                    <a:pt x="790991" y="17063"/>
                  </a:lnTo>
                  <a:lnTo>
                    <a:pt x="820982" y="18167"/>
                  </a:lnTo>
                  <a:lnTo>
                    <a:pt x="850773" y="18657"/>
                  </a:lnTo>
                  <a:lnTo>
                    <a:pt x="879772" y="18875"/>
                  </a:lnTo>
                  <a:lnTo>
                    <a:pt x="906770" y="18972"/>
                  </a:lnTo>
                  <a:lnTo>
                    <a:pt x="931000" y="17134"/>
                  </a:lnTo>
                  <a:lnTo>
                    <a:pt x="954233" y="14671"/>
                  </a:lnTo>
                  <a:lnTo>
                    <a:pt x="978670" y="13576"/>
                  </a:lnTo>
                  <a:lnTo>
                    <a:pt x="1009486" y="12960"/>
                  </a:lnTo>
                  <a:lnTo>
                    <a:pt x="1039862" y="12777"/>
                  </a:lnTo>
                  <a:lnTo>
                    <a:pt x="1067835" y="12723"/>
                  </a:lnTo>
                  <a:lnTo>
                    <a:pt x="1098206" y="8340"/>
                  </a:lnTo>
                  <a:lnTo>
                    <a:pt x="1120948" y="7645"/>
                  </a:lnTo>
                  <a:lnTo>
                    <a:pt x="114300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SMARTInkShape-156">
              <a:extLst>
                <a:ext uri="{FF2B5EF4-FFF2-40B4-BE49-F238E27FC236}">
                  <a16:creationId xmlns:a16="http://schemas.microsoft.com/office/drawing/2014/main" id="{634D6F39-2F73-B0E9-DA8D-98A5DF0F8905}"/>
                </a:ext>
              </a:extLst>
            </p:cNvPr>
            <p:cNvSpPr/>
            <p:nvPr>
              <p:custDataLst>
                <p:tags r:id="rId36"/>
              </p:custDataLst>
            </p:nvPr>
          </p:nvSpPr>
          <p:spPr>
            <a:xfrm>
              <a:off x="8610600" y="939878"/>
              <a:ext cx="6351" cy="253923"/>
            </a:xfrm>
            <a:custGeom>
              <a:avLst/>
              <a:gdLst/>
              <a:ahLst/>
              <a:cxnLst/>
              <a:rect l="0" t="0" r="0" b="0"/>
              <a:pathLst>
                <a:path w="6351" h="253923">
                  <a:moveTo>
                    <a:pt x="0" y="6272"/>
                  </a:moveTo>
                  <a:lnTo>
                    <a:pt x="0" y="6272"/>
                  </a:lnTo>
                  <a:lnTo>
                    <a:pt x="0" y="184"/>
                  </a:lnTo>
                  <a:lnTo>
                    <a:pt x="3372" y="0"/>
                  </a:lnTo>
                  <a:lnTo>
                    <a:pt x="4364" y="1385"/>
                  </a:lnTo>
                  <a:lnTo>
                    <a:pt x="5762" y="10782"/>
                  </a:lnTo>
                  <a:lnTo>
                    <a:pt x="6272" y="38616"/>
                  </a:lnTo>
                  <a:lnTo>
                    <a:pt x="6327" y="67361"/>
                  </a:lnTo>
                  <a:lnTo>
                    <a:pt x="6344" y="92576"/>
                  </a:lnTo>
                  <a:lnTo>
                    <a:pt x="6348" y="116824"/>
                  </a:lnTo>
                  <a:lnTo>
                    <a:pt x="6350" y="145937"/>
                  </a:lnTo>
                  <a:lnTo>
                    <a:pt x="6350" y="176252"/>
                  </a:lnTo>
                  <a:lnTo>
                    <a:pt x="6350" y="202832"/>
                  </a:lnTo>
                  <a:lnTo>
                    <a:pt x="6350" y="232123"/>
                  </a:lnTo>
                  <a:lnTo>
                    <a:pt x="6350" y="25392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SMARTInkShape-157">
              <a:extLst>
                <a:ext uri="{FF2B5EF4-FFF2-40B4-BE49-F238E27FC236}">
                  <a16:creationId xmlns:a16="http://schemas.microsoft.com/office/drawing/2014/main" id="{1206898F-D5D1-5295-D4F1-941D484F729B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8991600" y="996950"/>
              <a:ext cx="127001" cy="127001"/>
            </a:xfrm>
            <a:custGeom>
              <a:avLst/>
              <a:gdLst/>
              <a:ahLst/>
              <a:cxnLst/>
              <a:rect l="0" t="0" r="0" b="0"/>
              <a:pathLst>
                <a:path w="127001" h="12700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4365" y="1411"/>
                  </a:lnTo>
                  <a:lnTo>
                    <a:pt x="6468" y="9434"/>
                  </a:lnTo>
                  <a:lnTo>
                    <a:pt x="11950" y="17298"/>
                  </a:lnTo>
                  <a:lnTo>
                    <a:pt x="40190" y="47220"/>
                  </a:lnTo>
                  <a:lnTo>
                    <a:pt x="58906" y="76238"/>
                  </a:lnTo>
                  <a:lnTo>
                    <a:pt x="70370" y="87030"/>
                  </a:lnTo>
                  <a:lnTo>
                    <a:pt x="77843" y="93008"/>
                  </a:lnTo>
                  <a:lnTo>
                    <a:pt x="102732" y="121590"/>
                  </a:lnTo>
                  <a:lnTo>
                    <a:pt x="107513" y="124596"/>
                  </a:lnTo>
                  <a:lnTo>
                    <a:pt x="112694" y="125931"/>
                  </a:lnTo>
                  <a:lnTo>
                    <a:pt x="127000" y="127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SMARTInkShape-158">
              <a:extLst>
                <a:ext uri="{FF2B5EF4-FFF2-40B4-BE49-F238E27FC236}">
                  <a16:creationId xmlns:a16="http://schemas.microsoft.com/office/drawing/2014/main" id="{046F703F-947B-9158-9DFF-1159D7BFDB90}"/>
                </a:ext>
              </a:extLst>
            </p:cNvPr>
            <p:cNvSpPr/>
            <p:nvPr>
              <p:custDataLst>
                <p:tags r:id="rId38"/>
              </p:custDataLst>
            </p:nvPr>
          </p:nvSpPr>
          <p:spPr>
            <a:xfrm>
              <a:off x="8985250" y="984250"/>
              <a:ext cx="120651" cy="152401"/>
            </a:xfrm>
            <a:custGeom>
              <a:avLst/>
              <a:gdLst/>
              <a:ahLst/>
              <a:cxnLst/>
              <a:rect l="0" t="0" r="0" b="0"/>
              <a:pathLst>
                <a:path w="120651" h="152401">
                  <a:moveTo>
                    <a:pt x="120650" y="0"/>
                  </a:moveTo>
                  <a:lnTo>
                    <a:pt x="120650" y="0"/>
                  </a:lnTo>
                  <a:lnTo>
                    <a:pt x="106835" y="11933"/>
                  </a:lnTo>
                  <a:lnTo>
                    <a:pt x="83719" y="30843"/>
                  </a:lnTo>
                  <a:lnTo>
                    <a:pt x="66520" y="56604"/>
                  </a:lnTo>
                  <a:lnTo>
                    <a:pt x="47164" y="84167"/>
                  </a:lnTo>
                  <a:lnTo>
                    <a:pt x="26686" y="111954"/>
                  </a:lnTo>
                  <a:lnTo>
                    <a:pt x="5414" y="143031"/>
                  </a:lnTo>
                  <a:lnTo>
                    <a:pt x="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SMARTInkShape-159">
              <a:extLst>
                <a:ext uri="{FF2B5EF4-FFF2-40B4-BE49-F238E27FC236}">
                  <a16:creationId xmlns:a16="http://schemas.microsoft.com/office/drawing/2014/main" id="{8637C25F-216E-9731-BC3D-E3763EAA9935}"/>
                </a:ext>
              </a:extLst>
            </p:cNvPr>
            <p:cNvSpPr/>
            <p:nvPr>
              <p:custDataLst>
                <p:tags r:id="rId39"/>
              </p:custDataLst>
            </p:nvPr>
          </p:nvSpPr>
          <p:spPr>
            <a:xfrm>
              <a:off x="9399057" y="940062"/>
              <a:ext cx="143443" cy="202413"/>
            </a:xfrm>
            <a:custGeom>
              <a:avLst/>
              <a:gdLst/>
              <a:ahLst/>
              <a:cxnLst/>
              <a:rect l="0" t="0" r="0" b="0"/>
              <a:pathLst>
                <a:path w="143443" h="202413">
                  <a:moveTo>
                    <a:pt x="94193" y="12438"/>
                  </a:moveTo>
                  <a:lnTo>
                    <a:pt x="94193" y="12438"/>
                  </a:lnTo>
                  <a:lnTo>
                    <a:pt x="100465" y="6166"/>
                  </a:lnTo>
                  <a:lnTo>
                    <a:pt x="103891" y="6111"/>
                  </a:lnTo>
                  <a:lnTo>
                    <a:pt x="104186" y="5398"/>
                  </a:lnTo>
                  <a:lnTo>
                    <a:pt x="102632" y="2724"/>
                  </a:lnTo>
                  <a:lnTo>
                    <a:pt x="101231" y="1728"/>
                  </a:lnTo>
                  <a:lnTo>
                    <a:pt x="95259" y="0"/>
                  </a:lnTo>
                  <a:lnTo>
                    <a:pt x="78354" y="9879"/>
                  </a:lnTo>
                  <a:lnTo>
                    <a:pt x="49523" y="17283"/>
                  </a:lnTo>
                  <a:lnTo>
                    <a:pt x="20577" y="30258"/>
                  </a:lnTo>
                  <a:lnTo>
                    <a:pt x="2512" y="47004"/>
                  </a:lnTo>
                  <a:lnTo>
                    <a:pt x="530" y="50849"/>
                  </a:lnTo>
                  <a:lnTo>
                    <a:pt x="0" y="52862"/>
                  </a:lnTo>
                  <a:lnTo>
                    <a:pt x="1296" y="58862"/>
                  </a:lnTo>
                  <a:lnTo>
                    <a:pt x="2627" y="62437"/>
                  </a:lnTo>
                  <a:lnTo>
                    <a:pt x="7870" y="68291"/>
                  </a:lnTo>
                  <a:lnTo>
                    <a:pt x="35077" y="89796"/>
                  </a:lnTo>
                  <a:lnTo>
                    <a:pt x="65807" y="103371"/>
                  </a:lnTo>
                  <a:lnTo>
                    <a:pt x="92754" y="115908"/>
                  </a:lnTo>
                  <a:lnTo>
                    <a:pt x="117586" y="134576"/>
                  </a:lnTo>
                  <a:lnTo>
                    <a:pt x="123639" y="141511"/>
                  </a:lnTo>
                  <a:lnTo>
                    <a:pt x="137143" y="153593"/>
                  </a:lnTo>
                  <a:lnTo>
                    <a:pt x="142668" y="163387"/>
                  </a:lnTo>
                  <a:lnTo>
                    <a:pt x="143442" y="165988"/>
                  </a:lnTo>
                  <a:lnTo>
                    <a:pt x="142423" y="172640"/>
                  </a:lnTo>
                  <a:lnTo>
                    <a:pt x="137881" y="182437"/>
                  </a:lnTo>
                  <a:lnTo>
                    <a:pt x="129249" y="193152"/>
                  </a:lnTo>
                  <a:lnTo>
                    <a:pt x="116809" y="198941"/>
                  </a:lnTo>
                  <a:lnTo>
                    <a:pt x="89358" y="202412"/>
                  </a:lnTo>
                  <a:lnTo>
                    <a:pt x="66876" y="202163"/>
                  </a:lnTo>
                  <a:lnTo>
                    <a:pt x="39560" y="191380"/>
                  </a:lnTo>
                  <a:lnTo>
                    <a:pt x="34418" y="187205"/>
                  </a:lnTo>
                  <a:lnTo>
                    <a:pt x="32348" y="181599"/>
                  </a:lnTo>
                  <a:lnTo>
                    <a:pt x="31021" y="163132"/>
                  </a:lnTo>
                  <a:lnTo>
                    <a:pt x="34160" y="148653"/>
                  </a:lnTo>
                  <a:lnTo>
                    <a:pt x="42249" y="131119"/>
                  </a:lnTo>
                  <a:lnTo>
                    <a:pt x="67092" y="99465"/>
                  </a:lnTo>
                  <a:lnTo>
                    <a:pt x="76924" y="82310"/>
                  </a:lnTo>
                  <a:lnTo>
                    <a:pt x="97818" y="54649"/>
                  </a:lnTo>
                  <a:lnTo>
                    <a:pt x="105559" y="40330"/>
                  </a:lnTo>
                  <a:lnTo>
                    <a:pt x="106858" y="22355"/>
                  </a:lnTo>
                  <a:lnTo>
                    <a:pt x="104996" y="18492"/>
                  </a:lnTo>
                  <a:lnTo>
                    <a:pt x="103513" y="16474"/>
                  </a:lnTo>
                  <a:lnTo>
                    <a:pt x="99982" y="14232"/>
                  </a:lnTo>
                  <a:close/>
                </a:path>
              </a:pathLst>
            </a:custGeom>
            <a:noFill/>
            <a:ln w="19050" cap="flat" cmpd="sng" algn="ctr">
              <a:solidFill>
                <a:srgbClr val="000000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8" name="SMARTInkShape-160">
            <a:extLst>
              <a:ext uri="{FF2B5EF4-FFF2-40B4-BE49-F238E27FC236}">
                <a16:creationId xmlns:a16="http://schemas.microsoft.com/office/drawing/2014/main" id="{F8CD8CC5-E368-6923-FF35-1A2D2112857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8559800" y="1367118"/>
            <a:ext cx="184151" cy="182283"/>
          </a:xfrm>
          <a:custGeom>
            <a:avLst/>
            <a:gdLst/>
            <a:ahLst/>
            <a:cxnLst/>
            <a:rect l="0" t="0" r="0" b="0"/>
            <a:pathLst>
              <a:path w="184151" h="182283">
                <a:moveTo>
                  <a:pt x="0" y="29882"/>
                </a:moveTo>
                <a:lnTo>
                  <a:pt x="0" y="29882"/>
                </a:lnTo>
                <a:lnTo>
                  <a:pt x="5468" y="24415"/>
                </a:lnTo>
                <a:lnTo>
                  <a:pt x="6882" y="18637"/>
                </a:lnTo>
                <a:lnTo>
                  <a:pt x="9644" y="14771"/>
                </a:lnTo>
                <a:lnTo>
                  <a:pt x="15104" y="12583"/>
                </a:lnTo>
                <a:lnTo>
                  <a:pt x="40220" y="4436"/>
                </a:lnTo>
                <a:lnTo>
                  <a:pt x="58875" y="0"/>
                </a:lnTo>
                <a:lnTo>
                  <a:pt x="88509" y="3404"/>
                </a:lnTo>
                <a:lnTo>
                  <a:pt x="90756" y="3763"/>
                </a:lnTo>
                <a:lnTo>
                  <a:pt x="100661" y="11011"/>
                </a:lnTo>
                <a:lnTo>
                  <a:pt x="112533" y="25467"/>
                </a:lnTo>
                <a:lnTo>
                  <a:pt x="114533" y="30466"/>
                </a:lnTo>
                <a:lnTo>
                  <a:pt x="114874" y="39784"/>
                </a:lnTo>
                <a:lnTo>
                  <a:pt x="100044" y="71273"/>
                </a:lnTo>
                <a:lnTo>
                  <a:pt x="81693" y="97690"/>
                </a:lnTo>
                <a:lnTo>
                  <a:pt x="57781" y="126213"/>
                </a:lnTo>
                <a:lnTo>
                  <a:pt x="48809" y="142279"/>
                </a:lnTo>
                <a:lnTo>
                  <a:pt x="44832" y="166209"/>
                </a:lnTo>
                <a:lnTo>
                  <a:pt x="48383" y="171846"/>
                </a:lnTo>
                <a:lnTo>
                  <a:pt x="51305" y="175325"/>
                </a:lnTo>
                <a:lnTo>
                  <a:pt x="60197" y="179190"/>
                </a:lnTo>
                <a:lnTo>
                  <a:pt x="90008" y="181875"/>
                </a:lnTo>
                <a:lnTo>
                  <a:pt x="119406" y="182201"/>
                </a:lnTo>
                <a:lnTo>
                  <a:pt x="147872" y="182271"/>
                </a:lnTo>
                <a:lnTo>
                  <a:pt x="184150" y="182282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SMARTInkShape-Group77">
            <a:extLst>
              <a:ext uri="{FF2B5EF4-FFF2-40B4-BE49-F238E27FC236}">
                <a16:creationId xmlns:a16="http://schemas.microsoft.com/office/drawing/2014/main" id="{04667BD3-78CA-1B9F-EF0D-030E5B35D2CD}"/>
              </a:ext>
            </a:extLst>
          </p:cNvPr>
          <p:cNvGrpSpPr/>
          <p:nvPr/>
        </p:nvGrpSpPr>
        <p:grpSpPr>
          <a:xfrm>
            <a:off x="9042400" y="1346200"/>
            <a:ext cx="114301" cy="139701"/>
            <a:chOff x="9042400" y="1346200"/>
            <a:chExt cx="114301" cy="139701"/>
          </a:xfrm>
        </p:grpSpPr>
        <p:sp>
          <p:nvSpPr>
            <p:cNvPr id="49" name="SMARTInkShape-161">
              <a:extLst>
                <a:ext uri="{FF2B5EF4-FFF2-40B4-BE49-F238E27FC236}">
                  <a16:creationId xmlns:a16="http://schemas.microsoft.com/office/drawing/2014/main" id="{E7E96520-24EE-78CF-4BDA-643E1485A2B4}"/>
                </a:ext>
              </a:extLst>
            </p:cNvPr>
            <p:cNvSpPr/>
            <p:nvPr>
              <p:custDataLst>
                <p:tags r:id="rId32"/>
              </p:custDataLst>
            </p:nvPr>
          </p:nvSpPr>
          <p:spPr>
            <a:xfrm>
              <a:off x="9042400" y="1358900"/>
              <a:ext cx="114301" cy="117476"/>
            </a:xfrm>
            <a:custGeom>
              <a:avLst/>
              <a:gdLst/>
              <a:ahLst/>
              <a:cxnLst/>
              <a:rect l="0" t="0" r="0" b="0"/>
              <a:pathLst>
                <a:path w="114301" h="117476">
                  <a:moveTo>
                    <a:pt x="0" y="0"/>
                  </a:moveTo>
                  <a:lnTo>
                    <a:pt x="0" y="0"/>
                  </a:lnTo>
                  <a:lnTo>
                    <a:pt x="5776" y="7186"/>
                  </a:lnTo>
                  <a:lnTo>
                    <a:pt x="23765" y="34700"/>
                  </a:lnTo>
                  <a:lnTo>
                    <a:pt x="44676" y="62802"/>
                  </a:lnTo>
                  <a:lnTo>
                    <a:pt x="63126" y="89886"/>
                  </a:lnTo>
                  <a:lnTo>
                    <a:pt x="94385" y="113371"/>
                  </a:lnTo>
                  <a:lnTo>
                    <a:pt x="100981" y="116945"/>
                  </a:lnTo>
                  <a:lnTo>
                    <a:pt x="104009" y="117475"/>
                  </a:lnTo>
                  <a:lnTo>
                    <a:pt x="106734" y="117122"/>
                  </a:lnTo>
                  <a:lnTo>
                    <a:pt x="114300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SMARTInkShape-162">
              <a:extLst>
                <a:ext uri="{FF2B5EF4-FFF2-40B4-BE49-F238E27FC236}">
                  <a16:creationId xmlns:a16="http://schemas.microsoft.com/office/drawing/2014/main" id="{9D52C6FA-1550-4BD8-AB1B-16DA2F25E5E1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9042400" y="1346200"/>
              <a:ext cx="101601" cy="139701"/>
            </a:xfrm>
            <a:custGeom>
              <a:avLst/>
              <a:gdLst/>
              <a:ahLst/>
              <a:cxnLst/>
              <a:rect l="0" t="0" r="0" b="0"/>
              <a:pathLst>
                <a:path w="101601" h="139701">
                  <a:moveTo>
                    <a:pt x="101600" y="0"/>
                  </a:moveTo>
                  <a:lnTo>
                    <a:pt x="101600" y="0"/>
                  </a:lnTo>
                  <a:lnTo>
                    <a:pt x="98229" y="0"/>
                  </a:lnTo>
                  <a:lnTo>
                    <a:pt x="97235" y="706"/>
                  </a:lnTo>
                  <a:lnTo>
                    <a:pt x="96574" y="1882"/>
                  </a:lnTo>
                  <a:lnTo>
                    <a:pt x="96133" y="3371"/>
                  </a:lnTo>
                  <a:lnTo>
                    <a:pt x="72699" y="33846"/>
                  </a:lnTo>
                  <a:lnTo>
                    <a:pt x="59875" y="51421"/>
                  </a:lnTo>
                  <a:lnTo>
                    <a:pt x="41856" y="78268"/>
                  </a:lnTo>
                  <a:lnTo>
                    <a:pt x="21255" y="109412"/>
                  </a:lnTo>
                  <a:lnTo>
                    <a:pt x="8592" y="124405"/>
                  </a:lnTo>
                  <a:lnTo>
                    <a:pt x="7346" y="127728"/>
                  </a:lnTo>
                  <a:lnTo>
                    <a:pt x="7014" y="129602"/>
                  </a:lnTo>
                  <a:lnTo>
                    <a:pt x="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SMARTInkShape-Group78">
            <a:extLst>
              <a:ext uri="{FF2B5EF4-FFF2-40B4-BE49-F238E27FC236}">
                <a16:creationId xmlns:a16="http://schemas.microsoft.com/office/drawing/2014/main" id="{2E7F514A-CB99-45C2-1A74-38164C035576}"/>
              </a:ext>
            </a:extLst>
          </p:cNvPr>
          <p:cNvGrpSpPr/>
          <p:nvPr/>
        </p:nvGrpSpPr>
        <p:grpSpPr>
          <a:xfrm>
            <a:off x="9366606" y="1301750"/>
            <a:ext cx="196495" cy="209551"/>
            <a:chOff x="9366606" y="1301750"/>
            <a:chExt cx="196495" cy="209551"/>
          </a:xfrm>
        </p:grpSpPr>
        <p:sp>
          <p:nvSpPr>
            <p:cNvPr id="52" name="SMARTInkShape-163">
              <a:extLst>
                <a:ext uri="{FF2B5EF4-FFF2-40B4-BE49-F238E27FC236}">
                  <a16:creationId xmlns:a16="http://schemas.microsoft.com/office/drawing/2014/main" id="{699B4C72-31A7-B194-2797-28F4192469C3}"/>
                </a:ext>
              </a:extLst>
            </p:cNvPr>
            <p:cNvSpPr/>
            <p:nvPr>
              <p:custDataLst>
                <p:tags r:id="rId30"/>
              </p:custDataLst>
            </p:nvPr>
          </p:nvSpPr>
          <p:spPr>
            <a:xfrm>
              <a:off x="9366606" y="1301750"/>
              <a:ext cx="196495" cy="158751"/>
            </a:xfrm>
            <a:custGeom>
              <a:avLst/>
              <a:gdLst/>
              <a:ahLst/>
              <a:cxnLst/>
              <a:rect l="0" t="0" r="0" b="0"/>
              <a:pathLst>
                <a:path w="196495" h="158751">
                  <a:moveTo>
                    <a:pt x="69494" y="0"/>
                  </a:moveTo>
                  <a:lnTo>
                    <a:pt x="69494" y="0"/>
                  </a:lnTo>
                  <a:lnTo>
                    <a:pt x="69494" y="3371"/>
                  </a:lnTo>
                  <a:lnTo>
                    <a:pt x="67612" y="6907"/>
                  </a:lnTo>
                  <a:lnTo>
                    <a:pt x="66123" y="8838"/>
                  </a:lnTo>
                  <a:lnTo>
                    <a:pt x="64468" y="14747"/>
                  </a:lnTo>
                  <a:lnTo>
                    <a:pt x="58249" y="38500"/>
                  </a:lnTo>
                  <a:lnTo>
                    <a:pt x="41789" y="69830"/>
                  </a:lnTo>
                  <a:lnTo>
                    <a:pt x="26625" y="101543"/>
                  </a:lnTo>
                  <a:lnTo>
                    <a:pt x="7702" y="130237"/>
                  </a:lnTo>
                  <a:lnTo>
                    <a:pt x="1445" y="144390"/>
                  </a:lnTo>
                  <a:lnTo>
                    <a:pt x="0" y="150818"/>
                  </a:lnTo>
                  <a:lnTo>
                    <a:pt x="3565" y="153578"/>
                  </a:lnTo>
                  <a:lnTo>
                    <a:pt x="6492" y="155302"/>
                  </a:lnTo>
                  <a:lnTo>
                    <a:pt x="37322" y="158296"/>
                  </a:lnTo>
                  <a:lnTo>
                    <a:pt x="60432" y="158616"/>
                  </a:lnTo>
                  <a:lnTo>
                    <a:pt x="89621" y="158710"/>
                  </a:lnTo>
                  <a:lnTo>
                    <a:pt x="116850" y="158738"/>
                  </a:lnTo>
                  <a:lnTo>
                    <a:pt x="145014" y="158748"/>
                  </a:lnTo>
                  <a:lnTo>
                    <a:pt x="174895" y="158750"/>
                  </a:lnTo>
                  <a:lnTo>
                    <a:pt x="196494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SMARTInkShape-164">
              <a:extLst>
                <a:ext uri="{FF2B5EF4-FFF2-40B4-BE49-F238E27FC236}">
                  <a16:creationId xmlns:a16="http://schemas.microsoft.com/office/drawing/2014/main" id="{11F85D50-9215-B135-B6E7-610AA172AE9B}"/>
                </a:ext>
              </a:extLst>
            </p:cNvPr>
            <p:cNvSpPr/>
            <p:nvPr>
              <p:custDataLst>
                <p:tags r:id="rId31"/>
              </p:custDataLst>
            </p:nvPr>
          </p:nvSpPr>
          <p:spPr>
            <a:xfrm>
              <a:off x="9474200" y="1409700"/>
              <a:ext cx="1" cy="101601"/>
            </a:xfrm>
            <a:custGeom>
              <a:avLst/>
              <a:gdLst/>
              <a:ahLst/>
              <a:cxnLst/>
              <a:rect l="0" t="0" r="0" b="0"/>
              <a:pathLst>
                <a:path w="1" h="101601">
                  <a:moveTo>
                    <a:pt x="0" y="0"/>
                  </a:moveTo>
                  <a:lnTo>
                    <a:pt x="0" y="0"/>
                  </a:lnTo>
                  <a:lnTo>
                    <a:pt x="0" y="30507"/>
                  </a:lnTo>
                  <a:lnTo>
                    <a:pt x="0" y="57174"/>
                  </a:lnTo>
                  <a:lnTo>
                    <a:pt x="0" y="1016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5" name="SMARTInkShape-165">
            <a:extLst>
              <a:ext uri="{FF2B5EF4-FFF2-40B4-BE49-F238E27FC236}">
                <a16:creationId xmlns:a16="http://schemas.microsoft.com/office/drawing/2014/main" id="{AD161362-1B29-5DA4-E2B5-DB192E994DB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8309208" y="1219200"/>
            <a:ext cx="1608877" cy="482601"/>
          </a:xfrm>
          <a:custGeom>
            <a:avLst/>
            <a:gdLst/>
            <a:ahLst/>
            <a:cxnLst/>
            <a:rect l="0" t="0" r="0" b="0"/>
            <a:pathLst>
              <a:path w="1608877" h="482601">
                <a:moveTo>
                  <a:pt x="1355492" y="25400"/>
                </a:moveTo>
                <a:lnTo>
                  <a:pt x="1355492" y="25400"/>
                </a:lnTo>
                <a:lnTo>
                  <a:pt x="1350023" y="25400"/>
                </a:lnTo>
                <a:lnTo>
                  <a:pt x="1334913" y="19933"/>
                </a:lnTo>
                <a:lnTo>
                  <a:pt x="1311268" y="19166"/>
                </a:lnTo>
                <a:lnTo>
                  <a:pt x="1285708" y="19084"/>
                </a:lnTo>
                <a:lnTo>
                  <a:pt x="1258530" y="19057"/>
                </a:lnTo>
                <a:lnTo>
                  <a:pt x="1230845" y="14687"/>
                </a:lnTo>
                <a:lnTo>
                  <a:pt x="1204680" y="13093"/>
                </a:lnTo>
                <a:lnTo>
                  <a:pt x="1176281" y="12816"/>
                </a:lnTo>
                <a:lnTo>
                  <a:pt x="1149288" y="12734"/>
                </a:lnTo>
                <a:lnTo>
                  <a:pt x="1124120" y="12710"/>
                </a:lnTo>
                <a:lnTo>
                  <a:pt x="1098084" y="10822"/>
                </a:lnTo>
                <a:lnTo>
                  <a:pt x="1070323" y="7233"/>
                </a:lnTo>
                <a:lnTo>
                  <a:pt x="1042340" y="6524"/>
                </a:lnTo>
                <a:lnTo>
                  <a:pt x="1012235" y="7107"/>
                </a:lnTo>
                <a:lnTo>
                  <a:pt x="982026" y="9505"/>
                </a:lnTo>
                <a:lnTo>
                  <a:pt x="968669" y="8458"/>
                </a:lnTo>
                <a:lnTo>
                  <a:pt x="942847" y="9771"/>
                </a:lnTo>
                <a:lnTo>
                  <a:pt x="930089" y="8576"/>
                </a:lnTo>
                <a:lnTo>
                  <a:pt x="902769" y="11676"/>
                </a:lnTo>
                <a:lnTo>
                  <a:pt x="874924" y="12397"/>
                </a:lnTo>
                <a:lnTo>
                  <a:pt x="845507" y="12610"/>
                </a:lnTo>
                <a:lnTo>
                  <a:pt x="817741" y="12673"/>
                </a:lnTo>
                <a:lnTo>
                  <a:pt x="786465" y="12692"/>
                </a:lnTo>
                <a:lnTo>
                  <a:pt x="761207" y="12698"/>
                </a:lnTo>
                <a:lnTo>
                  <a:pt x="733707" y="12700"/>
                </a:lnTo>
                <a:lnTo>
                  <a:pt x="704181" y="16071"/>
                </a:lnTo>
                <a:lnTo>
                  <a:pt x="678736" y="18167"/>
                </a:lnTo>
                <a:lnTo>
                  <a:pt x="651173" y="18876"/>
                </a:lnTo>
                <a:lnTo>
                  <a:pt x="619702" y="19016"/>
                </a:lnTo>
                <a:lnTo>
                  <a:pt x="591145" y="19040"/>
                </a:lnTo>
                <a:lnTo>
                  <a:pt x="563633" y="19047"/>
                </a:lnTo>
                <a:lnTo>
                  <a:pt x="534315" y="19049"/>
                </a:lnTo>
                <a:lnTo>
                  <a:pt x="506577" y="20931"/>
                </a:lnTo>
                <a:lnTo>
                  <a:pt x="484308" y="24119"/>
                </a:lnTo>
                <a:lnTo>
                  <a:pt x="452642" y="29175"/>
                </a:lnTo>
                <a:lnTo>
                  <a:pt x="424367" y="31693"/>
                </a:lnTo>
                <a:lnTo>
                  <a:pt x="393254" y="36594"/>
                </a:lnTo>
                <a:lnTo>
                  <a:pt x="369736" y="40488"/>
                </a:lnTo>
                <a:lnTo>
                  <a:pt x="342809" y="43276"/>
                </a:lnTo>
                <a:lnTo>
                  <a:pt x="315453" y="48582"/>
                </a:lnTo>
                <a:lnTo>
                  <a:pt x="287895" y="53879"/>
                </a:lnTo>
                <a:lnTo>
                  <a:pt x="259293" y="59552"/>
                </a:lnTo>
                <a:lnTo>
                  <a:pt x="229864" y="67790"/>
                </a:lnTo>
                <a:lnTo>
                  <a:pt x="204390" y="74100"/>
                </a:lnTo>
                <a:lnTo>
                  <a:pt x="177393" y="81298"/>
                </a:lnTo>
                <a:lnTo>
                  <a:pt x="146670" y="91174"/>
                </a:lnTo>
                <a:lnTo>
                  <a:pt x="122904" y="100392"/>
                </a:lnTo>
                <a:lnTo>
                  <a:pt x="96331" y="109828"/>
                </a:lnTo>
                <a:lnTo>
                  <a:pt x="68078" y="130671"/>
                </a:lnTo>
                <a:lnTo>
                  <a:pt x="41832" y="148650"/>
                </a:lnTo>
                <a:lnTo>
                  <a:pt x="20405" y="179710"/>
                </a:lnTo>
                <a:lnTo>
                  <a:pt x="5241" y="210423"/>
                </a:lnTo>
                <a:lnTo>
                  <a:pt x="25" y="224931"/>
                </a:lnTo>
                <a:lnTo>
                  <a:pt x="0" y="234260"/>
                </a:lnTo>
                <a:lnTo>
                  <a:pt x="8329" y="261801"/>
                </a:lnTo>
                <a:lnTo>
                  <a:pt x="23286" y="290924"/>
                </a:lnTo>
                <a:lnTo>
                  <a:pt x="45575" y="320933"/>
                </a:lnTo>
                <a:lnTo>
                  <a:pt x="75270" y="347821"/>
                </a:lnTo>
                <a:lnTo>
                  <a:pt x="103778" y="365901"/>
                </a:lnTo>
                <a:lnTo>
                  <a:pt x="126737" y="382171"/>
                </a:lnTo>
                <a:lnTo>
                  <a:pt x="154785" y="397026"/>
                </a:lnTo>
                <a:lnTo>
                  <a:pt x="185728" y="409618"/>
                </a:lnTo>
                <a:lnTo>
                  <a:pt x="212222" y="418899"/>
                </a:lnTo>
                <a:lnTo>
                  <a:pt x="241210" y="427527"/>
                </a:lnTo>
                <a:lnTo>
                  <a:pt x="265765" y="433905"/>
                </a:lnTo>
                <a:lnTo>
                  <a:pt x="290914" y="440263"/>
                </a:lnTo>
                <a:lnTo>
                  <a:pt x="320333" y="448733"/>
                </a:lnTo>
                <a:lnTo>
                  <a:pt x="350707" y="455319"/>
                </a:lnTo>
                <a:lnTo>
                  <a:pt x="380669" y="460199"/>
                </a:lnTo>
                <a:lnTo>
                  <a:pt x="405393" y="465928"/>
                </a:lnTo>
                <a:lnTo>
                  <a:pt x="430593" y="468723"/>
                </a:lnTo>
                <a:lnTo>
                  <a:pt x="459304" y="472922"/>
                </a:lnTo>
                <a:lnTo>
                  <a:pt x="486783" y="475264"/>
                </a:lnTo>
                <a:lnTo>
                  <a:pt x="512799" y="475958"/>
                </a:lnTo>
                <a:lnTo>
                  <a:pt x="538381" y="479534"/>
                </a:lnTo>
                <a:lnTo>
                  <a:pt x="567206" y="481692"/>
                </a:lnTo>
                <a:lnTo>
                  <a:pt x="594719" y="482331"/>
                </a:lnTo>
                <a:lnTo>
                  <a:pt x="624116" y="482520"/>
                </a:lnTo>
                <a:lnTo>
                  <a:pt x="655170" y="482576"/>
                </a:lnTo>
                <a:lnTo>
                  <a:pt x="683342" y="482593"/>
                </a:lnTo>
                <a:lnTo>
                  <a:pt x="709563" y="482598"/>
                </a:lnTo>
                <a:lnTo>
                  <a:pt x="735205" y="482599"/>
                </a:lnTo>
                <a:lnTo>
                  <a:pt x="764049" y="482600"/>
                </a:lnTo>
                <a:lnTo>
                  <a:pt x="794937" y="482600"/>
                </a:lnTo>
                <a:lnTo>
                  <a:pt x="823062" y="482600"/>
                </a:lnTo>
                <a:lnTo>
                  <a:pt x="852640" y="482600"/>
                </a:lnTo>
                <a:lnTo>
                  <a:pt x="880376" y="482600"/>
                </a:lnTo>
                <a:lnTo>
                  <a:pt x="909838" y="479229"/>
                </a:lnTo>
                <a:lnTo>
                  <a:pt x="940910" y="477133"/>
                </a:lnTo>
                <a:lnTo>
                  <a:pt x="969088" y="476511"/>
                </a:lnTo>
                <a:lnTo>
                  <a:pt x="998683" y="472956"/>
                </a:lnTo>
                <a:lnTo>
                  <a:pt x="1026424" y="470806"/>
                </a:lnTo>
                <a:lnTo>
                  <a:pt x="1055888" y="470168"/>
                </a:lnTo>
                <a:lnTo>
                  <a:pt x="1083589" y="466609"/>
                </a:lnTo>
                <a:lnTo>
                  <a:pt x="1113042" y="461085"/>
                </a:lnTo>
                <a:lnTo>
                  <a:pt x="1144112" y="458351"/>
                </a:lnTo>
                <a:lnTo>
                  <a:pt x="1172290" y="454170"/>
                </a:lnTo>
                <a:lnTo>
                  <a:pt x="1198512" y="448463"/>
                </a:lnTo>
                <a:lnTo>
                  <a:pt x="1227528" y="445674"/>
                </a:lnTo>
                <a:lnTo>
                  <a:pt x="1255096" y="441477"/>
                </a:lnTo>
                <a:lnTo>
                  <a:pt x="1281139" y="435765"/>
                </a:lnTo>
                <a:lnTo>
                  <a:pt x="1306729" y="429604"/>
                </a:lnTo>
                <a:lnTo>
                  <a:pt x="1332185" y="426681"/>
                </a:lnTo>
                <a:lnTo>
                  <a:pt x="1357601" y="422444"/>
                </a:lnTo>
                <a:lnTo>
                  <a:pt x="1383007" y="416720"/>
                </a:lnTo>
                <a:lnTo>
                  <a:pt x="1408409" y="410555"/>
                </a:lnTo>
                <a:lnTo>
                  <a:pt x="1437911" y="402151"/>
                </a:lnTo>
                <a:lnTo>
                  <a:pt x="1468301" y="393697"/>
                </a:lnTo>
                <a:lnTo>
                  <a:pt x="1494898" y="385233"/>
                </a:lnTo>
                <a:lnTo>
                  <a:pt x="1519828" y="376061"/>
                </a:lnTo>
                <a:lnTo>
                  <a:pt x="1550237" y="357345"/>
                </a:lnTo>
                <a:lnTo>
                  <a:pt x="1578788" y="334619"/>
                </a:lnTo>
                <a:lnTo>
                  <a:pt x="1588792" y="323698"/>
                </a:lnTo>
                <a:lnTo>
                  <a:pt x="1604819" y="292142"/>
                </a:lnTo>
                <a:lnTo>
                  <a:pt x="1608876" y="272472"/>
                </a:lnTo>
                <a:lnTo>
                  <a:pt x="1608664" y="256290"/>
                </a:lnTo>
                <a:lnTo>
                  <a:pt x="1600637" y="226062"/>
                </a:lnTo>
                <a:lnTo>
                  <a:pt x="1587413" y="197629"/>
                </a:lnTo>
                <a:lnTo>
                  <a:pt x="1573093" y="168599"/>
                </a:lnTo>
                <a:lnTo>
                  <a:pt x="1563665" y="153437"/>
                </a:lnTo>
                <a:lnTo>
                  <a:pt x="1536882" y="124335"/>
                </a:lnTo>
                <a:lnTo>
                  <a:pt x="1509952" y="98730"/>
                </a:lnTo>
                <a:lnTo>
                  <a:pt x="1480102" y="79396"/>
                </a:lnTo>
                <a:lnTo>
                  <a:pt x="1451090" y="58755"/>
                </a:lnTo>
                <a:lnTo>
                  <a:pt x="1423764" y="45629"/>
                </a:lnTo>
                <a:lnTo>
                  <a:pt x="1392895" y="27158"/>
                </a:lnTo>
                <a:lnTo>
                  <a:pt x="1366115" y="15754"/>
                </a:lnTo>
                <a:lnTo>
                  <a:pt x="1336168" y="9731"/>
                </a:lnTo>
                <a:lnTo>
                  <a:pt x="1313235" y="2654"/>
                </a:lnTo>
                <a:lnTo>
                  <a:pt x="1284646" y="786"/>
                </a:lnTo>
                <a:lnTo>
                  <a:pt x="12348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SMARTInkShape-Group80">
            <a:extLst>
              <a:ext uri="{FF2B5EF4-FFF2-40B4-BE49-F238E27FC236}">
                <a16:creationId xmlns:a16="http://schemas.microsoft.com/office/drawing/2014/main" id="{2419ED77-07A6-8D45-5F23-145D51E7BD8A}"/>
              </a:ext>
            </a:extLst>
          </p:cNvPr>
          <p:cNvGrpSpPr/>
          <p:nvPr/>
        </p:nvGrpSpPr>
        <p:grpSpPr>
          <a:xfrm>
            <a:off x="8496300" y="2609850"/>
            <a:ext cx="1263651" cy="800101"/>
            <a:chOff x="8496300" y="2609850"/>
            <a:chExt cx="1263651" cy="800101"/>
          </a:xfrm>
        </p:grpSpPr>
        <p:sp>
          <p:nvSpPr>
            <p:cNvPr id="56" name="SMARTInkShape-166">
              <a:extLst>
                <a:ext uri="{FF2B5EF4-FFF2-40B4-BE49-F238E27FC236}">
                  <a16:creationId xmlns:a16="http://schemas.microsoft.com/office/drawing/2014/main" id="{7C3D5522-8384-22CB-3983-75F98393A780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9036246" y="2609850"/>
              <a:ext cx="133155" cy="247651"/>
            </a:xfrm>
            <a:custGeom>
              <a:avLst/>
              <a:gdLst/>
              <a:ahLst/>
              <a:cxnLst/>
              <a:rect l="0" t="0" r="0" b="0"/>
              <a:pathLst>
                <a:path w="133155" h="247651">
                  <a:moveTo>
                    <a:pt x="82354" y="0"/>
                  </a:moveTo>
                  <a:lnTo>
                    <a:pt x="82354" y="0"/>
                  </a:lnTo>
                  <a:lnTo>
                    <a:pt x="70145" y="0"/>
                  </a:lnTo>
                  <a:lnTo>
                    <a:pt x="64463" y="1881"/>
                  </a:lnTo>
                  <a:lnTo>
                    <a:pt x="35586" y="22076"/>
                  </a:lnTo>
                  <a:lnTo>
                    <a:pt x="20696" y="38280"/>
                  </a:lnTo>
                  <a:lnTo>
                    <a:pt x="4854" y="67313"/>
                  </a:lnTo>
                  <a:lnTo>
                    <a:pt x="1301" y="79133"/>
                  </a:lnTo>
                  <a:lnTo>
                    <a:pt x="0" y="96220"/>
                  </a:lnTo>
                  <a:lnTo>
                    <a:pt x="1773" y="101091"/>
                  </a:lnTo>
                  <a:lnTo>
                    <a:pt x="3232" y="103377"/>
                  </a:lnTo>
                  <a:lnTo>
                    <a:pt x="15402" y="113337"/>
                  </a:lnTo>
                  <a:lnTo>
                    <a:pt x="20786" y="115070"/>
                  </a:lnTo>
                  <a:lnTo>
                    <a:pt x="32412" y="115112"/>
                  </a:lnTo>
                  <a:lnTo>
                    <a:pt x="47488" y="111170"/>
                  </a:lnTo>
                  <a:lnTo>
                    <a:pt x="68332" y="99394"/>
                  </a:lnTo>
                  <a:lnTo>
                    <a:pt x="74475" y="93329"/>
                  </a:lnTo>
                  <a:lnTo>
                    <a:pt x="94083" y="63989"/>
                  </a:lnTo>
                  <a:lnTo>
                    <a:pt x="99236" y="52826"/>
                  </a:lnTo>
                  <a:lnTo>
                    <a:pt x="107621" y="24208"/>
                  </a:lnTo>
                  <a:lnTo>
                    <a:pt x="107728" y="20069"/>
                  </a:lnTo>
                  <a:lnTo>
                    <a:pt x="107752" y="44992"/>
                  </a:lnTo>
                  <a:lnTo>
                    <a:pt x="108459" y="74479"/>
                  </a:lnTo>
                  <a:lnTo>
                    <a:pt x="111125" y="100365"/>
                  </a:lnTo>
                  <a:lnTo>
                    <a:pt x="113221" y="129221"/>
                  </a:lnTo>
                  <a:lnTo>
                    <a:pt x="117214" y="154547"/>
                  </a:lnTo>
                  <a:lnTo>
                    <a:pt x="120519" y="183320"/>
                  </a:lnTo>
                  <a:lnTo>
                    <a:pt x="128256" y="211592"/>
                  </a:lnTo>
                  <a:lnTo>
                    <a:pt x="130977" y="218924"/>
                  </a:lnTo>
                  <a:lnTo>
                    <a:pt x="133154" y="247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SMARTInkShape-167">
              <a:extLst>
                <a:ext uri="{FF2B5EF4-FFF2-40B4-BE49-F238E27FC236}">
                  <a16:creationId xmlns:a16="http://schemas.microsoft.com/office/drawing/2014/main" id="{6664CEAD-6574-22EC-412D-70827A668FB4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8496300" y="2971800"/>
              <a:ext cx="1263651" cy="95251"/>
            </a:xfrm>
            <a:custGeom>
              <a:avLst/>
              <a:gdLst/>
              <a:ahLst/>
              <a:cxnLst/>
              <a:rect l="0" t="0" r="0" b="0"/>
              <a:pathLst>
                <a:path w="1263651" h="95251">
                  <a:moveTo>
                    <a:pt x="0" y="0"/>
                  </a:moveTo>
                  <a:lnTo>
                    <a:pt x="0" y="0"/>
                  </a:lnTo>
                  <a:lnTo>
                    <a:pt x="25882" y="0"/>
                  </a:lnTo>
                  <a:lnTo>
                    <a:pt x="52590" y="0"/>
                  </a:lnTo>
                  <a:lnTo>
                    <a:pt x="83531" y="0"/>
                  </a:lnTo>
                  <a:lnTo>
                    <a:pt x="108241" y="0"/>
                  </a:lnTo>
                  <a:lnTo>
                    <a:pt x="137199" y="0"/>
                  </a:lnTo>
                  <a:lnTo>
                    <a:pt x="168828" y="0"/>
                  </a:lnTo>
                  <a:lnTo>
                    <a:pt x="199836" y="0"/>
                  </a:lnTo>
                  <a:lnTo>
                    <a:pt x="222871" y="0"/>
                  </a:lnTo>
                  <a:lnTo>
                    <a:pt x="244868" y="0"/>
                  </a:lnTo>
                  <a:lnTo>
                    <a:pt x="270167" y="0"/>
                  </a:lnTo>
                  <a:lnTo>
                    <a:pt x="297874" y="0"/>
                  </a:lnTo>
                  <a:lnTo>
                    <a:pt x="326652" y="0"/>
                  </a:lnTo>
                  <a:lnTo>
                    <a:pt x="355905" y="1881"/>
                  </a:lnTo>
                  <a:lnTo>
                    <a:pt x="385369" y="4364"/>
                  </a:lnTo>
                  <a:lnTo>
                    <a:pt x="414927" y="5467"/>
                  </a:lnTo>
                  <a:lnTo>
                    <a:pt x="446408" y="5958"/>
                  </a:lnTo>
                  <a:lnTo>
                    <a:pt x="462704" y="6088"/>
                  </a:lnTo>
                  <a:lnTo>
                    <a:pt x="479214" y="6881"/>
                  </a:lnTo>
                  <a:lnTo>
                    <a:pt x="495865" y="8115"/>
                  </a:lnTo>
                  <a:lnTo>
                    <a:pt x="512610" y="9644"/>
                  </a:lnTo>
                  <a:lnTo>
                    <a:pt x="529418" y="11368"/>
                  </a:lnTo>
                  <a:lnTo>
                    <a:pt x="546267" y="13223"/>
                  </a:lnTo>
                  <a:lnTo>
                    <a:pt x="563145" y="15166"/>
                  </a:lnTo>
                  <a:lnTo>
                    <a:pt x="580041" y="16460"/>
                  </a:lnTo>
                  <a:lnTo>
                    <a:pt x="596950" y="17324"/>
                  </a:lnTo>
                  <a:lnTo>
                    <a:pt x="613866" y="17899"/>
                  </a:lnTo>
                  <a:lnTo>
                    <a:pt x="630789" y="18988"/>
                  </a:lnTo>
                  <a:lnTo>
                    <a:pt x="647715" y="20420"/>
                  </a:lnTo>
                  <a:lnTo>
                    <a:pt x="664642" y="22080"/>
                  </a:lnTo>
                  <a:lnTo>
                    <a:pt x="681573" y="23892"/>
                  </a:lnTo>
                  <a:lnTo>
                    <a:pt x="698504" y="25806"/>
                  </a:lnTo>
                  <a:lnTo>
                    <a:pt x="715436" y="27787"/>
                  </a:lnTo>
                  <a:lnTo>
                    <a:pt x="731663" y="29814"/>
                  </a:lnTo>
                  <a:lnTo>
                    <a:pt x="762863" y="33947"/>
                  </a:lnTo>
                  <a:lnTo>
                    <a:pt x="778803" y="35331"/>
                  </a:lnTo>
                  <a:lnTo>
                    <a:pt x="795074" y="36254"/>
                  </a:lnTo>
                  <a:lnTo>
                    <a:pt x="811566" y="36870"/>
                  </a:lnTo>
                  <a:lnTo>
                    <a:pt x="843059" y="39435"/>
                  </a:lnTo>
                  <a:lnTo>
                    <a:pt x="873521" y="42927"/>
                  </a:lnTo>
                  <a:lnTo>
                    <a:pt x="903522" y="46830"/>
                  </a:lnTo>
                  <a:lnTo>
                    <a:pt x="933319" y="50917"/>
                  </a:lnTo>
                  <a:lnTo>
                    <a:pt x="963730" y="55085"/>
                  </a:lnTo>
                  <a:lnTo>
                    <a:pt x="979743" y="57185"/>
                  </a:lnTo>
                  <a:lnTo>
                    <a:pt x="1011175" y="61399"/>
                  </a:lnTo>
                  <a:lnTo>
                    <a:pt x="1039255" y="65624"/>
                  </a:lnTo>
                  <a:lnTo>
                    <a:pt x="1065847" y="67972"/>
                  </a:lnTo>
                  <a:lnTo>
                    <a:pt x="1091776" y="69721"/>
                  </a:lnTo>
                  <a:lnTo>
                    <a:pt x="1117412" y="72850"/>
                  </a:lnTo>
                  <a:lnTo>
                    <a:pt x="1148903" y="78579"/>
                  </a:lnTo>
                  <a:lnTo>
                    <a:pt x="1179478" y="81373"/>
                  </a:lnTo>
                  <a:lnTo>
                    <a:pt x="1204137" y="85572"/>
                  </a:lnTo>
                  <a:lnTo>
                    <a:pt x="1231592" y="87914"/>
                  </a:lnTo>
                  <a:lnTo>
                    <a:pt x="1248537" y="89411"/>
                  </a:lnTo>
                  <a:lnTo>
                    <a:pt x="1263650" y="952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SMARTInkShape-168">
              <a:extLst>
                <a:ext uri="{FF2B5EF4-FFF2-40B4-BE49-F238E27FC236}">
                  <a16:creationId xmlns:a16="http://schemas.microsoft.com/office/drawing/2014/main" id="{2E5F0C8B-AE2F-F8C0-F62F-DD47D59310AF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>
            <a:xfrm>
              <a:off x="8724900" y="3111500"/>
              <a:ext cx="12701" cy="260351"/>
            </a:xfrm>
            <a:custGeom>
              <a:avLst/>
              <a:gdLst/>
              <a:ahLst/>
              <a:cxnLst/>
              <a:rect l="0" t="0" r="0" b="0"/>
              <a:pathLst>
                <a:path w="12701" h="260351">
                  <a:moveTo>
                    <a:pt x="12700" y="0"/>
                  </a:moveTo>
                  <a:lnTo>
                    <a:pt x="12700" y="0"/>
                  </a:lnTo>
                  <a:lnTo>
                    <a:pt x="12700" y="28835"/>
                  </a:lnTo>
                  <a:lnTo>
                    <a:pt x="12700" y="56365"/>
                  </a:lnTo>
                  <a:lnTo>
                    <a:pt x="9327" y="85766"/>
                  </a:lnTo>
                  <a:lnTo>
                    <a:pt x="7233" y="110392"/>
                  </a:lnTo>
                  <a:lnTo>
                    <a:pt x="6611" y="135563"/>
                  </a:lnTo>
                  <a:lnTo>
                    <a:pt x="3056" y="160895"/>
                  </a:lnTo>
                  <a:lnTo>
                    <a:pt x="906" y="186275"/>
                  </a:lnTo>
                  <a:lnTo>
                    <a:pt x="402" y="206966"/>
                  </a:lnTo>
                  <a:lnTo>
                    <a:pt x="78" y="234518"/>
                  </a:lnTo>
                  <a:lnTo>
                    <a:pt x="0" y="260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SMARTInkShape-169">
              <a:extLst>
                <a:ext uri="{FF2B5EF4-FFF2-40B4-BE49-F238E27FC236}">
                  <a16:creationId xmlns:a16="http://schemas.microsoft.com/office/drawing/2014/main" id="{12C89A42-DE40-9AB9-0A1C-E21EE60B9DBC}"/>
                </a:ext>
              </a:extLst>
            </p:cNvPr>
            <p:cNvSpPr/>
            <p:nvPr>
              <p:custDataLst>
                <p:tags r:id="rId27"/>
              </p:custDataLst>
            </p:nvPr>
          </p:nvSpPr>
          <p:spPr>
            <a:xfrm>
              <a:off x="9105900" y="3175000"/>
              <a:ext cx="133351" cy="157446"/>
            </a:xfrm>
            <a:custGeom>
              <a:avLst/>
              <a:gdLst/>
              <a:ahLst/>
              <a:cxnLst/>
              <a:rect l="0" t="0" r="0" b="0"/>
              <a:pathLst>
                <a:path w="133351" h="157446">
                  <a:moveTo>
                    <a:pt x="0" y="0"/>
                  </a:moveTo>
                  <a:lnTo>
                    <a:pt x="0" y="0"/>
                  </a:lnTo>
                  <a:lnTo>
                    <a:pt x="5070" y="5775"/>
                  </a:lnTo>
                  <a:lnTo>
                    <a:pt x="24125" y="33846"/>
                  </a:lnTo>
                  <a:lnTo>
                    <a:pt x="33254" y="49540"/>
                  </a:lnTo>
                  <a:lnTo>
                    <a:pt x="43014" y="65008"/>
                  </a:lnTo>
                  <a:lnTo>
                    <a:pt x="52255" y="81115"/>
                  </a:lnTo>
                  <a:lnTo>
                    <a:pt x="74446" y="110968"/>
                  </a:lnTo>
                  <a:lnTo>
                    <a:pt x="99533" y="142626"/>
                  </a:lnTo>
                  <a:lnTo>
                    <a:pt x="117887" y="155813"/>
                  </a:lnTo>
                  <a:lnTo>
                    <a:pt x="122479" y="157445"/>
                  </a:lnTo>
                  <a:lnTo>
                    <a:pt x="124692" y="157174"/>
                  </a:lnTo>
                  <a:lnTo>
                    <a:pt x="13335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SMARTInkShape-170">
              <a:extLst>
                <a:ext uri="{FF2B5EF4-FFF2-40B4-BE49-F238E27FC236}">
                  <a16:creationId xmlns:a16="http://schemas.microsoft.com/office/drawing/2014/main" id="{D77710BB-9380-B89A-D70D-23A7DD694084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>
            <a:xfrm>
              <a:off x="9093200" y="3187700"/>
              <a:ext cx="114301" cy="127952"/>
            </a:xfrm>
            <a:custGeom>
              <a:avLst/>
              <a:gdLst/>
              <a:ahLst/>
              <a:cxnLst/>
              <a:rect l="0" t="0" r="0" b="0"/>
              <a:pathLst>
                <a:path w="114301" h="127952">
                  <a:moveTo>
                    <a:pt x="114300" y="0"/>
                  </a:moveTo>
                  <a:lnTo>
                    <a:pt x="114300" y="0"/>
                  </a:lnTo>
                  <a:lnTo>
                    <a:pt x="88569" y="27611"/>
                  </a:lnTo>
                  <a:lnTo>
                    <a:pt x="63471" y="56786"/>
                  </a:lnTo>
                  <a:lnTo>
                    <a:pt x="43124" y="84399"/>
                  </a:lnTo>
                  <a:lnTo>
                    <a:pt x="33983" y="96072"/>
                  </a:lnTo>
                  <a:lnTo>
                    <a:pt x="6334" y="122789"/>
                  </a:lnTo>
                  <a:lnTo>
                    <a:pt x="2815" y="127951"/>
                  </a:lnTo>
                  <a:lnTo>
                    <a:pt x="0" y="127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SMARTInkShape-171">
              <a:extLst>
                <a:ext uri="{FF2B5EF4-FFF2-40B4-BE49-F238E27FC236}">
                  <a16:creationId xmlns:a16="http://schemas.microsoft.com/office/drawing/2014/main" id="{4E22FA8A-41E9-C7FE-9585-328747ADDC92}"/>
                </a:ext>
              </a:extLst>
            </p:cNvPr>
            <p:cNvSpPr/>
            <p:nvPr>
              <p:custDataLst>
                <p:tags r:id="rId29"/>
              </p:custDataLst>
            </p:nvPr>
          </p:nvSpPr>
          <p:spPr>
            <a:xfrm>
              <a:off x="9442694" y="3150483"/>
              <a:ext cx="114057" cy="259468"/>
            </a:xfrm>
            <a:custGeom>
              <a:avLst/>
              <a:gdLst/>
              <a:ahLst/>
              <a:cxnLst/>
              <a:rect l="0" t="0" r="0" b="0"/>
              <a:pathLst>
                <a:path w="114057" h="259468">
                  <a:moveTo>
                    <a:pt x="69606" y="5467"/>
                  </a:moveTo>
                  <a:lnTo>
                    <a:pt x="69606" y="5467"/>
                  </a:lnTo>
                  <a:lnTo>
                    <a:pt x="66235" y="2096"/>
                  </a:lnTo>
                  <a:lnTo>
                    <a:pt x="54025" y="0"/>
                  </a:lnTo>
                  <a:lnTo>
                    <a:pt x="40373" y="2750"/>
                  </a:lnTo>
                  <a:lnTo>
                    <a:pt x="24020" y="14775"/>
                  </a:lnTo>
                  <a:lnTo>
                    <a:pt x="6012" y="40754"/>
                  </a:lnTo>
                  <a:lnTo>
                    <a:pt x="580" y="54084"/>
                  </a:lnTo>
                  <a:lnTo>
                    <a:pt x="0" y="62363"/>
                  </a:lnTo>
                  <a:lnTo>
                    <a:pt x="1330" y="65270"/>
                  </a:lnTo>
                  <a:lnTo>
                    <a:pt x="14084" y="77225"/>
                  </a:lnTo>
                  <a:lnTo>
                    <a:pt x="24233" y="79693"/>
                  </a:lnTo>
                  <a:lnTo>
                    <a:pt x="36740" y="80084"/>
                  </a:lnTo>
                  <a:lnTo>
                    <a:pt x="65088" y="74417"/>
                  </a:lnTo>
                  <a:lnTo>
                    <a:pt x="79760" y="64450"/>
                  </a:lnTo>
                  <a:lnTo>
                    <a:pt x="80609" y="63133"/>
                  </a:lnTo>
                  <a:lnTo>
                    <a:pt x="82508" y="57910"/>
                  </a:lnTo>
                  <a:lnTo>
                    <a:pt x="87707" y="51109"/>
                  </a:lnTo>
                  <a:lnTo>
                    <a:pt x="88573" y="35716"/>
                  </a:lnTo>
                  <a:lnTo>
                    <a:pt x="86738" y="31141"/>
                  </a:lnTo>
                  <a:lnTo>
                    <a:pt x="85261" y="28932"/>
                  </a:lnTo>
                  <a:lnTo>
                    <a:pt x="84276" y="28166"/>
                  </a:lnTo>
                  <a:lnTo>
                    <a:pt x="83620" y="28361"/>
                  </a:lnTo>
                  <a:lnTo>
                    <a:pt x="83181" y="29197"/>
                  </a:lnTo>
                  <a:lnTo>
                    <a:pt x="88119" y="58898"/>
                  </a:lnTo>
                  <a:lnTo>
                    <a:pt x="91956" y="88363"/>
                  </a:lnTo>
                  <a:lnTo>
                    <a:pt x="96486" y="119813"/>
                  </a:lnTo>
                  <a:lnTo>
                    <a:pt x="100394" y="148547"/>
                  </a:lnTo>
                  <a:lnTo>
                    <a:pt x="101072" y="173058"/>
                  </a:lnTo>
                  <a:lnTo>
                    <a:pt x="102005" y="201555"/>
                  </a:lnTo>
                  <a:lnTo>
                    <a:pt x="106816" y="230596"/>
                  </a:lnTo>
                  <a:lnTo>
                    <a:pt x="108235" y="247910"/>
                  </a:lnTo>
                  <a:lnTo>
                    <a:pt x="114056" y="25946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3" name="SMARTInkShape-172">
            <a:extLst>
              <a:ext uri="{FF2B5EF4-FFF2-40B4-BE49-F238E27FC236}">
                <a16:creationId xmlns:a16="http://schemas.microsoft.com/office/drawing/2014/main" id="{2CF26DD5-CD7E-2F6F-E1A9-06D188C4B23F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8699500" y="3613228"/>
            <a:ext cx="141791" cy="259832"/>
          </a:xfrm>
          <a:custGeom>
            <a:avLst/>
            <a:gdLst/>
            <a:ahLst/>
            <a:cxnLst/>
            <a:rect l="0" t="0" r="0" b="0"/>
            <a:pathLst>
              <a:path w="141791" h="259832">
                <a:moveTo>
                  <a:pt x="0" y="6272"/>
                </a:moveTo>
                <a:lnTo>
                  <a:pt x="0" y="6272"/>
                </a:lnTo>
                <a:lnTo>
                  <a:pt x="19773" y="805"/>
                </a:lnTo>
                <a:lnTo>
                  <a:pt x="48051" y="0"/>
                </a:lnTo>
                <a:lnTo>
                  <a:pt x="61196" y="3316"/>
                </a:lnTo>
                <a:lnTo>
                  <a:pt x="81300" y="14851"/>
                </a:lnTo>
                <a:lnTo>
                  <a:pt x="85523" y="19022"/>
                </a:lnTo>
                <a:lnTo>
                  <a:pt x="86648" y="21122"/>
                </a:lnTo>
                <a:lnTo>
                  <a:pt x="84135" y="29100"/>
                </a:lnTo>
                <a:lnTo>
                  <a:pt x="78315" y="38290"/>
                </a:lnTo>
                <a:lnTo>
                  <a:pt x="50928" y="69311"/>
                </a:lnTo>
                <a:lnTo>
                  <a:pt x="47330" y="73800"/>
                </a:lnTo>
                <a:lnTo>
                  <a:pt x="45730" y="78148"/>
                </a:lnTo>
                <a:lnTo>
                  <a:pt x="46900" y="84313"/>
                </a:lnTo>
                <a:lnTo>
                  <a:pt x="48201" y="87933"/>
                </a:lnTo>
                <a:lnTo>
                  <a:pt x="53408" y="93836"/>
                </a:lnTo>
                <a:lnTo>
                  <a:pt x="83335" y="112781"/>
                </a:lnTo>
                <a:lnTo>
                  <a:pt x="89424" y="115378"/>
                </a:lnTo>
                <a:lnTo>
                  <a:pt x="108105" y="132517"/>
                </a:lnTo>
                <a:lnTo>
                  <a:pt x="127788" y="159896"/>
                </a:lnTo>
                <a:lnTo>
                  <a:pt x="140718" y="180943"/>
                </a:lnTo>
                <a:lnTo>
                  <a:pt x="141790" y="185514"/>
                </a:lnTo>
                <a:lnTo>
                  <a:pt x="141099" y="194355"/>
                </a:lnTo>
                <a:lnTo>
                  <a:pt x="133372" y="214009"/>
                </a:lnTo>
                <a:lnTo>
                  <a:pt x="118775" y="234334"/>
                </a:lnTo>
                <a:lnTo>
                  <a:pt x="104416" y="247021"/>
                </a:lnTo>
                <a:lnTo>
                  <a:pt x="78193" y="256923"/>
                </a:lnTo>
                <a:lnTo>
                  <a:pt x="46716" y="259831"/>
                </a:lnTo>
                <a:lnTo>
                  <a:pt x="36521" y="258195"/>
                </a:lnTo>
                <a:lnTo>
                  <a:pt x="32814" y="256770"/>
                </a:lnTo>
                <a:lnTo>
                  <a:pt x="26814" y="251424"/>
                </a:lnTo>
                <a:lnTo>
                  <a:pt x="24226" y="248024"/>
                </a:lnTo>
                <a:lnTo>
                  <a:pt x="19050" y="222172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6" name="SMARTInkShape-Group82">
            <a:extLst>
              <a:ext uri="{FF2B5EF4-FFF2-40B4-BE49-F238E27FC236}">
                <a16:creationId xmlns:a16="http://schemas.microsoft.com/office/drawing/2014/main" id="{5E36356E-6F1C-E96D-1A36-20026F9C8FD0}"/>
              </a:ext>
            </a:extLst>
          </p:cNvPr>
          <p:cNvGrpSpPr/>
          <p:nvPr/>
        </p:nvGrpSpPr>
        <p:grpSpPr>
          <a:xfrm>
            <a:off x="9118600" y="3670300"/>
            <a:ext cx="146051" cy="158751"/>
            <a:chOff x="9118600" y="3670300"/>
            <a:chExt cx="146051" cy="158751"/>
          </a:xfrm>
        </p:grpSpPr>
        <p:sp>
          <p:nvSpPr>
            <p:cNvPr id="64" name="SMARTInkShape-173">
              <a:extLst>
                <a:ext uri="{FF2B5EF4-FFF2-40B4-BE49-F238E27FC236}">
                  <a16:creationId xmlns:a16="http://schemas.microsoft.com/office/drawing/2014/main" id="{D497B5EB-2FFA-CAE0-C4EE-64C309E5FDF5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9131300" y="3670300"/>
              <a:ext cx="133351" cy="158751"/>
            </a:xfrm>
            <a:custGeom>
              <a:avLst/>
              <a:gdLst/>
              <a:ahLst/>
              <a:cxnLst/>
              <a:rect l="0" t="0" r="0" b="0"/>
              <a:pathLst>
                <a:path w="133351" h="158751">
                  <a:moveTo>
                    <a:pt x="0" y="0"/>
                  </a:moveTo>
                  <a:lnTo>
                    <a:pt x="0" y="0"/>
                  </a:lnTo>
                  <a:lnTo>
                    <a:pt x="5070" y="5775"/>
                  </a:lnTo>
                  <a:lnTo>
                    <a:pt x="12947" y="16606"/>
                  </a:lnTo>
                  <a:lnTo>
                    <a:pt x="40972" y="41594"/>
                  </a:lnTo>
                  <a:lnTo>
                    <a:pt x="63361" y="68554"/>
                  </a:lnTo>
                  <a:lnTo>
                    <a:pt x="86485" y="98058"/>
                  </a:lnTo>
                  <a:lnTo>
                    <a:pt x="107910" y="124225"/>
                  </a:lnTo>
                  <a:lnTo>
                    <a:pt x="133350" y="158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SMARTInkShape-174">
              <a:extLst>
                <a:ext uri="{FF2B5EF4-FFF2-40B4-BE49-F238E27FC236}">
                  <a16:creationId xmlns:a16="http://schemas.microsoft.com/office/drawing/2014/main" id="{AC3FAE50-DD04-5FD7-C70F-9DD262F28141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9118600" y="3670300"/>
              <a:ext cx="107951" cy="139701"/>
            </a:xfrm>
            <a:custGeom>
              <a:avLst/>
              <a:gdLst/>
              <a:ahLst/>
              <a:cxnLst/>
              <a:rect l="0" t="0" r="0" b="0"/>
              <a:pathLst>
                <a:path w="107951" h="139701">
                  <a:moveTo>
                    <a:pt x="107950" y="0"/>
                  </a:moveTo>
                  <a:lnTo>
                    <a:pt x="107950" y="0"/>
                  </a:lnTo>
                  <a:lnTo>
                    <a:pt x="82216" y="27146"/>
                  </a:lnTo>
                  <a:lnTo>
                    <a:pt x="60889" y="58584"/>
                  </a:lnTo>
                  <a:lnTo>
                    <a:pt x="36645" y="85312"/>
                  </a:lnTo>
                  <a:lnTo>
                    <a:pt x="20705" y="115823"/>
                  </a:lnTo>
                  <a:lnTo>
                    <a:pt x="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7" name="SMARTInkShape-175">
            <a:extLst>
              <a:ext uri="{FF2B5EF4-FFF2-40B4-BE49-F238E27FC236}">
                <a16:creationId xmlns:a16="http://schemas.microsoft.com/office/drawing/2014/main" id="{62590B2C-B9A8-75D9-581C-8C8A75A60922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9461500" y="3635179"/>
            <a:ext cx="148962" cy="262491"/>
          </a:xfrm>
          <a:custGeom>
            <a:avLst/>
            <a:gdLst/>
            <a:ahLst/>
            <a:cxnLst/>
            <a:rect l="0" t="0" r="0" b="0"/>
            <a:pathLst>
              <a:path w="148962" h="262491">
                <a:moveTo>
                  <a:pt x="0" y="3371"/>
                </a:moveTo>
                <a:lnTo>
                  <a:pt x="0" y="3371"/>
                </a:lnTo>
                <a:lnTo>
                  <a:pt x="10139" y="2666"/>
                </a:lnTo>
                <a:lnTo>
                  <a:pt x="17676" y="0"/>
                </a:lnTo>
                <a:lnTo>
                  <a:pt x="47106" y="1973"/>
                </a:lnTo>
                <a:lnTo>
                  <a:pt x="68702" y="4976"/>
                </a:lnTo>
                <a:lnTo>
                  <a:pt x="98294" y="14330"/>
                </a:lnTo>
                <a:lnTo>
                  <a:pt x="106043" y="15727"/>
                </a:lnTo>
                <a:lnTo>
                  <a:pt x="129537" y="37699"/>
                </a:lnTo>
                <a:lnTo>
                  <a:pt x="130103" y="39662"/>
                </a:lnTo>
                <a:lnTo>
                  <a:pt x="129774" y="41676"/>
                </a:lnTo>
                <a:lnTo>
                  <a:pt x="128850" y="43724"/>
                </a:lnTo>
                <a:lnTo>
                  <a:pt x="106521" y="66123"/>
                </a:lnTo>
                <a:lnTo>
                  <a:pt x="75626" y="87622"/>
                </a:lnTo>
                <a:lnTo>
                  <a:pt x="68191" y="94265"/>
                </a:lnTo>
                <a:lnTo>
                  <a:pt x="61822" y="96685"/>
                </a:lnTo>
                <a:lnTo>
                  <a:pt x="58148" y="97330"/>
                </a:lnTo>
                <a:lnTo>
                  <a:pt x="55698" y="99172"/>
                </a:lnTo>
                <a:lnTo>
                  <a:pt x="51445" y="109442"/>
                </a:lnTo>
                <a:lnTo>
                  <a:pt x="61066" y="121089"/>
                </a:lnTo>
                <a:lnTo>
                  <a:pt x="89188" y="145302"/>
                </a:lnTo>
                <a:lnTo>
                  <a:pt x="118662" y="169802"/>
                </a:lnTo>
                <a:lnTo>
                  <a:pt x="140817" y="198182"/>
                </a:lnTo>
                <a:lnTo>
                  <a:pt x="148961" y="223511"/>
                </a:lnTo>
                <a:lnTo>
                  <a:pt x="148697" y="228448"/>
                </a:lnTo>
                <a:lnTo>
                  <a:pt x="144639" y="239578"/>
                </a:lnTo>
                <a:lnTo>
                  <a:pt x="131050" y="254372"/>
                </a:lnTo>
                <a:lnTo>
                  <a:pt x="121509" y="259566"/>
                </a:lnTo>
                <a:lnTo>
                  <a:pt x="106323" y="262490"/>
                </a:lnTo>
                <a:lnTo>
                  <a:pt x="95234" y="262468"/>
                </a:lnTo>
                <a:lnTo>
                  <a:pt x="67212" y="252842"/>
                </a:lnTo>
                <a:lnTo>
                  <a:pt x="44450" y="244671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SMARTInkShape-176">
            <a:extLst>
              <a:ext uri="{FF2B5EF4-FFF2-40B4-BE49-F238E27FC236}">
                <a16:creationId xmlns:a16="http://schemas.microsoft.com/office/drawing/2014/main" id="{892AE244-2AF2-CF80-C860-DA3631BC8E9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521700" y="3238500"/>
            <a:ext cx="88901" cy="12701"/>
          </a:xfrm>
          <a:custGeom>
            <a:avLst/>
            <a:gdLst/>
            <a:ahLst/>
            <a:cxnLst/>
            <a:rect l="0" t="0" r="0" b="0"/>
            <a:pathLst>
              <a:path w="88901" h="12701">
                <a:moveTo>
                  <a:pt x="0" y="0"/>
                </a:moveTo>
                <a:lnTo>
                  <a:pt x="0" y="0"/>
                </a:lnTo>
                <a:lnTo>
                  <a:pt x="3372" y="3371"/>
                </a:lnTo>
                <a:lnTo>
                  <a:pt x="6907" y="5025"/>
                </a:lnTo>
                <a:lnTo>
                  <a:pt x="36579" y="6176"/>
                </a:lnTo>
                <a:lnTo>
                  <a:pt x="67969" y="7040"/>
                </a:lnTo>
                <a:lnTo>
                  <a:pt x="88900" y="127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SMARTInkShape-177">
            <a:extLst>
              <a:ext uri="{FF2B5EF4-FFF2-40B4-BE49-F238E27FC236}">
                <a16:creationId xmlns:a16="http://schemas.microsoft.com/office/drawing/2014/main" id="{F6D4B6C9-8008-7DB1-D758-DE018B0F958E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8286776" y="3035300"/>
            <a:ext cx="1549025" cy="501651"/>
          </a:xfrm>
          <a:custGeom>
            <a:avLst/>
            <a:gdLst/>
            <a:ahLst/>
            <a:cxnLst/>
            <a:rect l="0" t="0" r="0" b="0"/>
            <a:pathLst>
              <a:path w="1549025" h="501651">
                <a:moveTo>
                  <a:pt x="120624" y="412750"/>
                </a:moveTo>
                <a:lnTo>
                  <a:pt x="120624" y="412750"/>
                </a:lnTo>
                <a:lnTo>
                  <a:pt x="120624" y="416121"/>
                </a:lnTo>
                <a:lnTo>
                  <a:pt x="121329" y="417114"/>
                </a:lnTo>
                <a:lnTo>
                  <a:pt x="122506" y="417776"/>
                </a:lnTo>
                <a:lnTo>
                  <a:pt x="131455" y="419631"/>
                </a:lnTo>
                <a:lnTo>
                  <a:pt x="137631" y="423413"/>
                </a:lnTo>
                <a:lnTo>
                  <a:pt x="146039" y="425047"/>
                </a:lnTo>
                <a:lnTo>
                  <a:pt x="175685" y="430441"/>
                </a:lnTo>
                <a:lnTo>
                  <a:pt x="189855" y="433279"/>
                </a:lnTo>
                <a:lnTo>
                  <a:pt x="220288" y="441873"/>
                </a:lnTo>
                <a:lnTo>
                  <a:pt x="251716" y="444154"/>
                </a:lnTo>
                <a:lnTo>
                  <a:pt x="279096" y="447769"/>
                </a:lnTo>
                <a:lnTo>
                  <a:pt x="306862" y="450947"/>
                </a:lnTo>
                <a:lnTo>
                  <a:pt x="334869" y="455739"/>
                </a:lnTo>
                <a:lnTo>
                  <a:pt x="357661" y="459608"/>
                </a:lnTo>
                <a:lnTo>
                  <a:pt x="388624" y="463477"/>
                </a:lnTo>
                <a:lnTo>
                  <a:pt x="417187" y="467683"/>
                </a:lnTo>
                <a:lnTo>
                  <a:pt x="440108" y="468915"/>
                </a:lnTo>
                <a:lnTo>
                  <a:pt x="469743" y="469705"/>
                </a:lnTo>
                <a:lnTo>
                  <a:pt x="495248" y="471743"/>
                </a:lnTo>
                <a:lnTo>
                  <a:pt x="520669" y="475360"/>
                </a:lnTo>
                <a:lnTo>
                  <a:pt x="549835" y="475986"/>
                </a:lnTo>
                <a:lnTo>
                  <a:pt x="580161" y="481267"/>
                </a:lnTo>
                <a:lnTo>
                  <a:pt x="600734" y="485065"/>
                </a:lnTo>
                <a:lnTo>
                  <a:pt x="623989" y="487223"/>
                </a:lnTo>
                <a:lnTo>
                  <a:pt x="653357" y="488438"/>
                </a:lnTo>
                <a:lnTo>
                  <a:pt x="678521" y="488798"/>
                </a:lnTo>
                <a:lnTo>
                  <a:pt x="700189" y="489588"/>
                </a:lnTo>
                <a:lnTo>
                  <a:pt x="730811" y="493294"/>
                </a:lnTo>
                <a:lnTo>
                  <a:pt x="756033" y="494706"/>
                </a:lnTo>
                <a:lnTo>
                  <a:pt x="786555" y="495124"/>
                </a:lnTo>
                <a:lnTo>
                  <a:pt x="808611" y="495248"/>
                </a:lnTo>
                <a:lnTo>
                  <a:pt x="839998" y="495990"/>
                </a:lnTo>
                <a:lnTo>
                  <a:pt x="870542" y="499659"/>
                </a:lnTo>
                <a:lnTo>
                  <a:pt x="895743" y="501060"/>
                </a:lnTo>
                <a:lnTo>
                  <a:pt x="926962" y="500770"/>
                </a:lnTo>
                <a:lnTo>
                  <a:pt x="957549" y="498471"/>
                </a:lnTo>
                <a:lnTo>
                  <a:pt x="983972" y="501022"/>
                </a:lnTo>
                <a:lnTo>
                  <a:pt x="1009943" y="501464"/>
                </a:lnTo>
                <a:lnTo>
                  <a:pt x="1033236" y="501595"/>
                </a:lnTo>
                <a:lnTo>
                  <a:pt x="1063658" y="501634"/>
                </a:lnTo>
                <a:lnTo>
                  <a:pt x="1085380" y="501643"/>
                </a:lnTo>
                <a:lnTo>
                  <a:pt x="1113680" y="501648"/>
                </a:lnTo>
                <a:lnTo>
                  <a:pt x="1141114" y="501649"/>
                </a:lnTo>
                <a:lnTo>
                  <a:pt x="1168528" y="501650"/>
                </a:lnTo>
                <a:lnTo>
                  <a:pt x="1191234" y="501650"/>
                </a:lnTo>
                <a:lnTo>
                  <a:pt x="1220303" y="499769"/>
                </a:lnTo>
                <a:lnTo>
                  <a:pt x="1247496" y="496624"/>
                </a:lnTo>
                <a:lnTo>
                  <a:pt x="1279018" y="495562"/>
                </a:lnTo>
                <a:lnTo>
                  <a:pt x="1304399" y="490987"/>
                </a:lnTo>
                <a:lnTo>
                  <a:pt x="1331287" y="488848"/>
                </a:lnTo>
                <a:lnTo>
                  <a:pt x="1358775" y="484060"/>
                </a:lnTo>
                <a:lnTo>
                  <a:pt x="1383340" y="476120"/>
                </a:lnTo>
                <a:lnTo>
                  <a:pt x="1411214" y="471129"/>
                </a:lnTo>
                <a:lnTo>
                  <a:pt x="1419295" y="468565"/>
                </a:lnTo>
                <a:lnTo>
                  <a:pt x="1446736" y="457083"/>
                </a:lnTo>
                <a:lnTo>
                  <a:pt x="1474964" y="442608"/>
                </a:lnTo>
                <a:lnTo>
                  <a:pt x="1503792" y="419979"/>
                </a:lnTo>
                <a:lnTo>
                  <a:pt x="1520898" y="403093"/>
                </a:lnTo>
                <a:lnTo>
                  <a:pt x="1533920" y="377168"/>
                </a:lnTo>
                <a:lnTo>
                  <a:pt x="1539682" y="350749"/>
                </a:lnTo>
                <a:lnTo>
                  <a:pt x="1549024" y="321371"/>
                </a:lnTo>
                <a:lnTo>
                  <a:pt x="1548599" y="308126"/>
                </a:lnTo>
                <a:lnTo>
                  <a:pt x="1541532" y="277466"/>
                </a:lnTo>
                <a:lnTo>
                  <a:pt x="1535452" y="247378"/>
                </a:lnTo>
                <a:lnTo>
                  <a:pt x="1517761" y="215972"/>
                </a:lnTo>
                <a:lnTo>
                  <a:pt x="1503340" y="196093"/>
                </a:lnTo>
                <a:lnTo>
                  <a:pt x="1487912" y="180653"/>
                </a:lnTo>
                <a:lnTo>
                  <a:pt x="1457202" y="155091"/>
                </a:lnTo>
                <a:lnTo>
                  <a:pt x="1427314" y="133420"/>
                </a:lnTo>
                <a:lnTo>
                  <a:pt x="1414690" y="127140"/>
                </a:lnTo>
                <a:lnTo>
                  <a:pt x="1390571" y="118378"/>
                </a:lnTo>
                <a:lnTo>
                  <a:pt x="1365716" y="106984"/>
                </a:lnTo>
                <a:lnTo>
                  <a:pt x="1334075" y="95165"/>
                </a:lnTo>
                <a:lnTo>
                  <a:pt x="1303876" y="80428"/>
                </a:lnTo>
                <a:lnTo>
                  <a:pt x="1278916" y="72994"/>
                </a:lnTo>
                <a:lnTo>
                  <a:pt x="1249765" y="62452"/>
                </a:lnTo>
                <a:lnTo>
                  <a:pt x="1225181" y="56839"/>
                </a:lnTo>
                <a:lnTo>
                  <a:pt x="1193990" y="47231"/>
                </a:lnTo>
                <a:lnTo>
                  <a:pt x="1163942" y="39091"/>
                </a:lnTo>
                <a:lnTo>
                  <a:pt x="1137029" y="33931"/>
                </a:lnTo>
                <a:lnTo>
                  <a:pt x="1108299" y="30300"/>
                </a:lnTo>
                <a:lnTo>
                  <a:pt x="1087545" y="26852"/>
                </a:lnTo>
                <a:lnTo>
                  <a:pt x="1059039" y="25687"/>
                </a:lnTo>
                <a:lnTo>
                  <a:pt x="1033340" y="21093"/>
                </a:lnTo>
                <a:lnTo>
                  <a:pt x="1007164" y="18950"/>
                </a:lnTo>
                <a:lnTo>
                  <a:pt x="983966" y="14865"/>
                </a:lnTo>
                <a:lnTo>
                  <a:pt x="955376" y="13342"/>
                </a:lnTo>
                <a:lnTo>
                  <a:pt x="926679" y="12890"/>
                </a:lnTo>
                <a:lnTo>
                  <a:pt x="901386" y="10856"/>
                </a:lnTo>
                <a:lnTo>
                  <a:pt x="870591" y="6944"/>
                </a:lnTo>
                <a:lnTo>
                  <a:pt x="845780" y="6467"/>
                </a:lnTo>
                <a:lnTo>
                  <a:pt x="817615" y="6385"/>
                </a:lnTo>
                <a:lnTo>
                  <a:pt x="790689" y="6360"/>
                </a:lnTo>
                <a:lnTo>
                  <a:pt x="759259" y="6352"/>
                </a:lnTo>
                <a:lnTo>
                  <a:pt x="730909" y="6351"/>
                </a:lnTo>
                <a:lnTo>
                  <a:pt x="706908" y="6350"/>
                </a:lnTo>
                <a:lnTo>
                  <a:pt x="679650" y="2979"/>
                </a:lnTo>
                <a:lnTo>
                  <a:pt x="651926" y="589"/>
                </a:lnTo>
                <a:lnTo>
                  <a:pt x="624631" y="175"/>
                </a:lnTo>
                <a:lnTo>
                  <a:pt x="596318" y="52"/>
                </a:lnTo>
                <a:lnTo>
                  <a:pt x="565512" y="10"/>
                </a:lnTo>
                <a:lnTo>
                  <a:pt x="539133" y="3"/>
                </a:lnTo>
                <a:lnTo>
                  <a:pt x="507465" y="1"/>
                </a:lnTo>
                <a:lnTo>
                  <a:pt x="480933" y="0"/>
                </a:lnTo>
                <a:lnTo>
                  <a:pt x="450120" y="1881"/>
                </a:lnTo>
                <a:lnTo>
                  <a:pt x="419569" y="5958"/>
                </a:lnTo>
                <a:lnTo>
                  <a:pt x="390573" y="6315"/>
                </a:lnTo>
                <a:lnTo>
                  <a:pt x="366016" y="6343"/>
                </a:lnTo>
                <a:lnTo>
                  <a:pt x="336627" y="7054"/>
                </a:lnTo>
                <a:lnTo>
                  <a:pt x="308139" y="11375"/>
                </a:lnTo>
                <a:lnTo>
                  <a:pt x="278981" y="12525"/>
                </a:lnTo>
                <a:lnTo>
                  <a:pt x="247573" y="16048"/>
                </a:lnTo>
                <a:lnTo>
                  <a:pt x="221816" y="21531"/>
                </a:lnTo>
                <a:lnTo>
                  <a:pt x="195213" y="30996"/>
                </a:lnTo>
                <a:lnTo>
                  <a:pt x="169669" y="38108"/>
                </a:lnTo>
                <a:lnTo>
                  <a:pt x="138910" y="51638"/>
                </a:lnTo>
                <a:lnTo>
                  <a:pt x="110249" y="68273"/>
                </a:lnTo>
                <a:lnTo>
                  <a:pt x="82481" y="90365"/>
                </a:lnTo>
                <a:lnTo>
                  <a:pt x="51328" y="122103"/>
                </a:lnTo>
                <a:lnTo>
                  <a:pt x="30386" y="151180"/>
                </a:lnTo>
                <a:lnTo>
                  <a:pt x="21999" y="163484"/>
                </a:lnTo>
                <a:lnTo>
                  <a:pt x="12845" y="189971"/>
                </a:lnTo>
                <a:lnTo>
                  <a:pt x="3334" y="220614"/>
                </a:lnTo>
                <a:lnTo>
                  <a:pt x="417" y="241364"/>
                </a:lnTo>
                <a:lnTo>
                  <a:pt x="0" y="270937"/>
                </a:lnTo>
                <a:lnTo>
                  <a:pt x="6443" y="300567"/>
                </a:lnTo>
                <a:lnTo>
                  <a:pt x="13446" y="317944"/>
                </a:lnTo>
                <a:lnTo>
                  <a:pt x="34939" y="349184"/>
                </a:lnTo>
                <a:lnTo>
                  <a:pt x="55406" y="378501"/>
                </a:lnTo>
                <a:lnTo>
                  <a:pt x="69784" y="392885"/>
                </a:lnTo>
                <a:lnTo>
                  <a:pt x="91359" y="409467"/>
                </a:lnTo>
                <a:lnTo>
                  <a:pt x="111759" y="425638"/>
                </a:lnTo>
                <a:lnTo>
                  <a:pt x="141329" y="442277"/>
                </a:lnTo>
                <a:lnTo>
                  <a:pt x="171642" y="458327"/>
                </a:lnTo>
                <a:lnTo>
                  <a:pt x="190474" y="4635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6" name="SMARTInkShape-Group86">
            <a:extLst>
              <a:ext uri="{FF2B5EF4-FFF2-40B4-BE49-F238E27FC236}">
                <a16:creationId xmlns:a16="http://schemas.microsoft.com/office/drawing/2014/main" id="{C7A1C404-D46A-906B-0518-29CA0B1F2ABB}"/>
              </a:ext>
            </a:extLst>
          </p:cNvPr>
          <p:cNvGrpSpPr/>
          <p:nvPr/>
        </p:nvGrpSpPr>
        <p:grpSpPr>
          <a:xfrm>
            <a:off x="8547100" y="4318000"/>
            <a:ext cx="1022351" cy="730251"/>
            <a:chOff x="8547100" y="4318000"/>
            <a:chExt cx="1022351" cy="730251"/>
          </a:xfrm>
        </p:grpSpPr>
        <p:sp>
          <p:nvSpPr>
            <p:cNvPr id="70" name="SMARTInkShape-178">
              <a:extLst>
                <a:ext uri="{FF2B5EF4-FFF2-40B4-BE49-F238E27FC236}">
                  <a16:creationId xmlns:a16="http://schemas.microsoft.com/office/drawing/2014/main" id="{63261105-928C-331A-1ABF-0D04CD8CA108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9011745" y="4318000"/>
              <a:ext cx="125906" cy="307464"/>
            </a:xfrm>
            <a:custGeom>
              <a:avLst/>
              <a:gdLst/>
              <a:ahLst/>
              <a:cxnLst/>
              <a:rect l="0" t="0" r="0" b="0"/>
              <a:pathLst>
                <a:path w="125906" h="307464">
                  <a:moveTo>
                    <a:pt x="125905" y="0"/>
                  </a:moveTo>
                  <a:lnTo>
                    <a:pt x="125905" y="0"/>
                  </a:lnTo>
                  <a:lnTo>
                    <a:pt x="104848" y="705"/>
                  </a:lnTo>
                  <a:lnTo>
                    <a:pt x="93733" y="3371"/>
                  </a:lnTo>
                  <a:lnTo>
                    <a:pt x="85030" y="8789"/>
                  </a:lnTo>
                  <a:lnTo>
                    <a:pt x="62161" y="36990"/>
                  </a:lnTo>
                  <a:lnTo>
                    <a:pt x="45424" y="61556"/>
                  </a:lnTo>
                  <a:lnTo>
                    <a:pt x="36128" y="85345"/>
                  </a:lnTo>
                  <a:lnTo>
                    <a:pt x="25534" y="110268"/>
                  </a:lnTo>
                  <a:lnTo>
                    <a:pt x="13459" y="135526"/>
                  </a:lnTo>
                  <a:lnTo>
                    <a:pt x="7686" y="160884"/>
                  </a:lnTo>
                  <a:lnTo>
                    <a:pt x="2604" y="186272"/>
                  </a:lnTo>
                  <a:lnTo>
                    <a:pt x="0" y="211669"/>
                  </a:lnTo>
                  <a:lnTo>
                    <a:pt x="4191" y="240464"/>
                  </a:lnTo>
                  <a:lnTo>
                    <a:pt x="13859" y="269569"/>
                  </a:lnTo>
                  <a:lnTo>
                    <a:pt x="22920" y="283233"/>
                  </a:lnTo>
                  <a:lnTo>
                    <a:pt x="34872" y="296167"/>
                  </a:lnTo>
                  <a:lnTo>
                    <a:pt x="54495" y="307087"/>
                  </a:lnTo>
                  <a:lnTo>
                    <a:pt x="64534" y="307463"/>
                  </a:lnTo>
                  <a:lnTo>
                    <a:pt x="74640" y="305278"/>
                  </a:lnTo>
                  <a:lnTo>
                    <a:pt x="103237" y="290748"/>
                  </a:lnTo>
                  <a:lnTo>
                    <a:pt x="114607" y="283366"/>
                  </a:lnTo>
                  <a:lnTo>
                    <a:pt x="117356" y="279281"/>
                  </a:lnTo>
                  <a:lnTo>
                    <a:pt x="118578" y="273703"/>
                  </a:lnTo>
                  <a:lnTo>
                    <a:pt x="119426" y="250271"/>
                  </a:lnTo>
                  <a:lnTo>
                    <a:pt x="117616" y="243406"/>
                  </a:lnTo>
                  <a:lnTo>
                    <a:pt x="113049" y="236591"/>
                  </a:lnTo>
                  <a:lnTo>
                    <a:pt x="85247" y="208561"/>
                  </a:lnTo>
                  <a:lnTo>
                    <a:pt x="60018" y="197491"/>
                  </a:lnTo>
                  <a:lnTo>
                    <a:pt x="41550" y="191881"/>
                  </a:lnTo>
                  <a:lnTo>
                    <a:pt x="17632" y="196088"/>
                  </a:lnTo>
                  <a:lnTo>
                    <a:pt x="5255" y="2032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SMARTInkShape-179">
              <a:extLst>
                <a:ext uri="{FF2B5EF4-FFF2-40B4-BE49-F238E27FC236}">
                  <a16:creationId xmlns:a16="http://schemas.microsoft.com/office/drawing/2014/main" id="{2B6AE57D-7759-AE48-A21B-7F053234F457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8547100" y="4667642"/>
              <a:ext cx="1022351" cy="63109"/>
            </a:xfrm>
            <a:custGeom>
              <a:avLst/>
              <a:gdLst/>
              <a:ahLst/>
              <a:cxnLst/>
              <a:rect l="0" t="0" r="0" b="0"/>
              <a:pathLst>
                <a:path w="1022351" h="63109">
                  <a:moveTo>
                    <a:pt x="0" y="5958"/>
                  </a:moveTo>
                  <a:lnTo>
                    <a:pt x="0" y="5958"/>
                  </a:lnTo>
                  <a:lnTo>
                    <a:pt x="29233" y="5958"/>
                  </a:lnTo>
                  <a:lnTo>
                    <a:pt x="55921" y="5958"/>
                  </a:lnTo>
                  <a:lnTo>
                    <a:pt x="86070" y="4076"/>
                  </a:lnTo>
                  <a:lnTo>
                    <a:pt x="113461" y="932"/>
                  </a:lnTo>
                  <a:lnTo>
                    <a:pt x="143214" y="0"/>
                  </a:lnTo>
                  <a:lnTo>
                    <a:pt x="165957" y="488"/>
                  </a:lnTo>
                  <a:lnTo>
                    <a:pt x="187823" y="3057"/>
                  </a:lnTo>
                  <a:lnTo>
                    <a:pt x="211182" y="4669"/>
                  </a:lnTo>
                  <a:lnTo>
                    <a:pt x="236380" y="5385"/>
                  </a:lnTo>
                  <a:lnTo>
                    <a:pt x="264043" y="5703"/>
                  </a:lnTo>
                  <a:lnTo>
                    <a:pt x="292801" y="7726"/>
                  </a:lnTo>
                  <a:lnTo>
                    <a:pt x="322045" y="10271"/>
                  </a:lnTo>
                  <a:lnTo>
                    <a:pt x="351504" y="11403"/>
                  </a:lnTo>
                  <a:lnTo>
                    <a:pt x="382943" y="13787"/>
                  </a:lnTo>
                  <a:lnTo>
                    <a:pt x="399228" y="15411"/>
                  </a:lnTo>
                  <a:lnTo>
                    <a:pt x="430495" y="17215"/>
                  </a:lnTo>
                  <a:lnTo>
                    <a:pt x="461559" y="18722"/>
                  </a:lnTo>
                  <a:lnTo>
                    <a:pt x="477744" y="20112"/>
                  </a:lnTo>
                  <a:lnTo>
                    <a:pt x="494178" y="21744"/>
                  </a:lnTo>
                  <a:lnTo>
                    <a:pt x="510780" y="22832"/>
                  </a:lnTo>
                  <a:lnTo>
                    <a:pt x="527493" y="23557"/>
                  </a:lnTo>
                  <a:lnTo>
                    <a:pt x="544278" y="24041"/>
                  </a:lnTo>
                  <a:lnTo>
                    <a:pt x="561113" y="25068"/>
                  </a:lnTo>
                  <a:lnTo>
                    <a:pt x="577981" y="26459"/>
                  </a:lnTo>
                  <a:lnTo>
                    <a:pt x="594870" y="28092"/>
                  </a:lnTo>
                  <a:lnTo>
                    <a:pt x="611776" y="29180"/>
                  </a:lnTo>
                  <a:lnTo>
                    <a:pt x="628690" y="29907"/>
                  </a:lnTo>
                  <a:lnTo>
                    <a:pt x="645609" y="30391"/>
                  </a:lnTo>
                  <a:lnTo>
                    <a:pt x="661829" y="31418"/>
                  </a:lnTo>
                  <a:lnTo>
                    <a:pt x="693020" y="34442"/>
                  </a:lnTo>
                  <a:lnTo>
                    <a:pt x="723346" y="36257"/>
                  </a:lnTo>
                  <a:lnTo>
                    <a:pt x="752581" y="37768"/>
                  </a:lnTo>
                  <a:lnTo>
                    <a:pt x="779687" y="40792"/>
                  </a:lnTo>
                  <a:lnTo>
                    <a:pt x="805845" y="42607"/>
                  </a:lnTo>
                  <a:lnTo>
                    <a:pt x="831580" y="44118"/>
                  </a:lnTo>
                  <a:lnTo>
                    <a:pt x="857130" y="47142"/>
                  </a:lnTo>
                  <a:lnTo>
                    <a:pt x="888573" y="49441"/>
                  </a:lnTo>
                  <a:lnTo>
                    <a:pt x="919134" y="53492"/>
                  </a:lnTo>
                  <a:lnTo>
                    <a:pt x="947161" y="55791"/>
                  </a:lnTo>
                  <a:lnTo>
                    <a:pt x="976845" y="56567"/>
                  </a:lnTo>
                  <a:lnTo>
                    <a:pt x="1001210" y="58602"/>
                  </a:lnTo>
                  <a:lnTo>
                    <a:pt x="1022350" y="6310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SMARTInkShape-180">
              <a:extLst>
                <a:ext uri="{FF2B5EF4-FFF2-40B4-BE49-F238E27FC236}">
                  <a16:creationId xmlns:a16="http://schemas.microsoft.com/office/drawing/2014/main" id="{0E2A9AC4-8267-56D6-7ACD-A7683ABC1974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8705872" y="4768850"/>
              <a:ext cx="6329" cy="279401"/>
            </a:xfrm>
            <a:custGeom>
              <a:avLst/>
              <a:gdLst/>
              <a:ahLst/>
              <a:cxnLst/>
              <a:rect l="0" t="0" r="0" b="0"/>
              <a:pathLst>
                <a:path w="6329" h="279401">
                  <a:moveTo>
                    <a:pt x="6328" y="0"/>
                  </a:moveTo>
                  <a:lnTo>
                    <a:pt x="6328" y="0"/>
                  </a:lnTo>
                  <a:lnTo>
                    <a:pt x="6328" y="25748"/>
                  </a:lnTo>
                  <a:lnTo>
                    <a:pt x="6328" y="52079"/>
                  </a:lnTo>
                  <a:lnTo>
                    <a:pt x="6328" y="76062"/>
                  </a:lnTo>
                  <a:lnTo>
                    <a:pt x="6328" y="98482"/>
                  </a:lnTo>
                  <a:lnTo>
                    <a:pt x="4446" y="120205"/>
                  </a:lnTo>
                  <a:lnTo>
                    <a:pt x="1302" y="150386"/>
                  </a:lnTo>
                  <a:lnTo>
                    <a:pt x="371" y="177203"/>
                  </a:lnTo>
                  <a:lnTo>
                    <a:pt x="93" y="203023"/>
                  </a:lnTo>
                  <a:lnTo>
                    <a:pt x="0" y="233661"/>
                  </a:lnTo>
                  <a:lnTo>
                    <a:pt x="6328" y="279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SMARTInkShape-181">
              <a:extLst>
                <a:ext uri="{FF2B5EF4-FFF2-40B4-BE49-F238E27FC236}">
                  <a16:creationId xmlns:a16="http://schemas.microsoft.com/office/drawing/2014/main" id="{5F92D3CD-BDFF-FC3A-A01A-C1B864EDDD17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8959850" y="4838700"/>
              <a:ext cx="152401" cy="176219"/>
            </a:xfrm>
            <a:custGeom>
              <a:avLst/>
              <a:gdLst/>
              <a:ahLst/>
              <a:cxnLst/>
              <a:rect l="0" t="0" r="0" b="0"/>
              <a:pathLst>
                <a:path w="152401" h="176219">
                  <a:moveTo>
                    <a:pt x="0" y="0"/>
                  </a:moveTo>
                  <a:lnTo>
                    <a:pt x="0" y="0"/>
                  </a:lnTo>
                  <a:lnTo>
                    <a:pt x="27546" y="28251"/>
                  </a:lnTo>
                  <a:lnTo>
                    <a:pt x="46685" y="58894"/>
                  </a:lnTo>
                  <a:lnTo>
                    <a:pt x="65222" y="87990"/>
                  </a:lnTo>
                  <a:lnTo>
                    <a:pt x="80590" y="114120"/>
                  </a:lnTo>
                  <a:lnTo>
                    <a:pt x="94000" y="139665"/>
                  </a:lnTo>
                  <a:lnTo>
                    <a:pt x="119159" y="166850"/>
                  </a:lnTo>
                  <a:lnTo>
                    <a:pt x="133379" y="174242"/>
                  </a:lnTo>
                  <a:lnTo>
                    <a:pt x="139948" y="176218"/>
                  </a:lnTo>
                  <a:lnTo>
                    <a:pt x="142687" y="176040"/>
                  </a:lnTo>
                  <a:lnTo>
                    <a:pt x="152400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SMARTInkShape-182">
              <a:extLst>
                <a:ext uri="{FF2B5EF4-FFF2-40B4-BE49-F238E27FC236}">
                  <a16:creationId xmlns:a16="http://schemas.microsoft.com/office/drawing/2014/main" id="{657C8CF1-E874-6CF4-EF02-59EB17F531E8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8980087" y="4857750"/>
              <a:ext cx="119464" cy="163005"/>
            </a:xfrm>
            <a:custGeom>
              <a:avLst/>
              <a:gdLst/>
              <a:ahLst/>
              <a:cxnLst/>
              <a:rect l="0" t="0" r="0" b="0"/>
              <a:pathLst>
                <a:path w="119464" h="163005">
                  <a:moveTo>
                    <a:pt x="119463" y="0"/>
                  </a:moveTo>
                  <a:lnTo>
                    <a:pt x="119463" y="0"/>
                  </a:lnTo>
                  <a:lnTo>
                    <a:pt x="113687" y="5069"/>
                  </a:lnTo>
                  <a:lnTo>
                    <a:pt x="104268" y="11536"/>
                  </a:lnTo>
                  <a:lnTo>
                    <a:pt x="82061" y="36780"/>
                  </a:lnTo>
                  <a:lnTo>
                    <a:pt x="64828" y="67604"/>
                  </a:lnTo>
                  <a:lnTo>
                    <a:pt x="44388" y="94807"/>
                  </a:lnTo>
                  <a:lnTo>
                    <a:pt x="26552" y="120562"/>
                  </a:lnTo>
                  <a:lnTo>
                    <a:pt x="11904" y="151298"/>
                  </a:lnTo>
                  <a:lnTo>
                    <a:pt x="6769" y="160384"/>
                  </a:lnTo>
                  <a:lnTo>
                    <a:pt x="2820" y="163004"/>
                  </a:lnTo>
                  <a:lnTo>
                    <a:pt x="1483" y="162996"/>
                  </a:lnTo>
                  <a:lnTo>
                    <a:pt x="594" y="162287"/>
                  </a:lnTo>
                  <a:lnTo>
                    <a:pt x="0" y="161108"/>
                  </a:lnTo>
                  <a:lnTo>
                    <a:pt x="310" y="159617"/>
                  </a:lnTo>
                  <a:lnTo>
                    <a:pt x="5163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SMARTInkShape-183">
              <a:extLst>
                <a:ext uri="{FF2B5EF4-FFF2-40B4-BE49-F238E27FC236}">
                  <a16:creationId xmlns:a16="http://schemas.microsoft.com/office/drawing/2014/main" id="{CF768146-E57C-C2F6-D05F-37AC68C3EBC3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9260088" y="4794250"/>
              <a:ext cx="121081" cy="233230"/>
            </a:xfrm>
            <a:custGeom>
              <a:avLst/>
              <a:gdLst/>
              <a:ahLst/>
              <a:cxnLst/>
              <a:rect l="0" t="0" r="0" b="0"/>
              <a:pathLst>
                <a:path w="121081" h="233230">
                  <a:moveTo>
                    <a:pt x="80762" y="0"/>
                  </a:moveTo>
                  <a:lnTo>
                    <a:pt x="80762" y="0"/>
                  </a:lnTo>
                  <a:lnTo>
                    <a:pt x="77391" y="0"/>
                  </a:lnTo>
                  <a:lnTo>
                    <a:pt x="76399" y="705"/>
                  </a:lnTo>
                  <a:lnTo>
                    <a:pt x="75736" y="1882"/>
                  </a:lnTo>
                  <a:lnTo>
                    <a:pt x="75293" y="3371"/>
                  </a:lnTo>
                  <a:lnTo>
                    <a:pt x="57164" y="29249"/>
                  </a:lnTo>
                  <a:lnTo>
                    <a:pt x="42181" y="58328"/>
                  </a:lnTo>
                  <a:lnTo>
                    <a:pt x="29820" y="82899"/>
                  </a:lnTo>
                  <a:lnTo>
                    <a:pt x="12999" y="113115"/>
                  </a:lnTo>
                  <a:lnTo>
                    <a:pt x="1864" y="143830"/>
                  </a:lnTo>
                  <a:lnTo>
                    <a:pt x="0" y="165853"/>
                  </a:lnTo>
                  <a:lnTo>
                    <a:pt x="2064" y="184250"/>
                  </a:lnTo>
                  <a:lnTo>
                    <a:pt x="9096" y="200422"/>
                  </a:lnTo>
                  <a:lnTo>
                    <a:pt x="23073" y="217664"/>
                  </a:lnTo>
                  <a:lnTo>
                    <a:pt x="33251" y="224445"/>
                  </a:lnTo>
                  <a:lnTo>
                    <a:pt x="59018" y="232666"/>
                  </a:lnTo>
                  <a:lnTo>
                    <a:pt x="70391" y="233229"/>
                  </a:lnTo>
                  <a:lnTo>
                    <a:pt x="96928" y="227842"/>
                  </a:lnTo>
                  <a:lnTo>
                    <a:pt x="111166" y="222281"/>
                  </a:lnTo>
                  <a:lnTo>
                    <a:pt x="114971" y="219206"/>
                  </a:lnTo>
                  <a:lnTo>
                    <a:pt x="121080" y="206766"/>
                  </a:lnTo>
                  <a:lnTo>
                    <a:pt x="119612" y="193732"/>
                  </a:lnTo>
                  <a:lnTo>
                    <a:pt x="112733" y="176171"/>
                  </a:lnTo>
                  <a:lnTo>
                    <a:pt x="106966" y="168609"/>
                  </a:lnTo>
                  <a:lnTo>
                    <a:pt x="92525" y="157830"/>
                  </a:lnTo>
                  <a:lnTo>
                    <a:pt x="83401" y="154814"/>
                  </a:lnTo>
                  <a:lnTo>
                    <a:pt x="55908" y="153582"/>
                  </a:lnTo>
                  <a:lnTo>
                    <a:pt x="27064" y="159402"/>
                  </a:lnTo>
                  <a:lnTo>
                    <a:pt x="4562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7" name="SMARTInkShape-184">
            <a:extLst>
              <a:ext uri="{FF2B5EF4-FFF2-40B4-BE49-F238E27FC236}">
                <a16:creationId xmlns:a16="http://schemas.microsoft.com/office/drawing/2014/main" id="{95613FF6-1CA8-8597-6632-64B8D72D83EF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8656286" y="5264236"/>
            <a:ext cx="157515" cy="253915"/>
          </a:xfrm>
          <a:custGeom>
            <a:avLst/>
            <a:gdLst/>
            <a:ahLst/>
            <a:cxnLst/>
            <a:rect l="0" t="0" r="0" b="0"/>
            <a:pathLst>
              <a:path w="157515" h="253915">
                <a:moveTo>
                  <a:pt x="11464" y="18964"/>
                </a:moveTo>
                <a:lnTo>
                  <a:pt x="11464" y="18964"/>
                </a:lnTo>
                <a:lnTo>
                  <a:pt x="11464" y="15594"/>
                </a:lnTo>
                <a:lnTo>
                  <a:pt x="15226" y="12056"/>
                </a:lnTo>
                <a:lnTo>
                  <a:pt x="25103" y="6322"/>
                </a:lnTo>
                <a:lnTo>
                  <a:pt x="42771" y="1388"/>
                </a:lnTo>
                <a:lnTo>
                  <a:pt x="66080" y="0"/>
                </a:lnTo>
                <a:lnTo>
                  <a:pt x="69368" y="1834"/>
                </a:lnTo>
                <a:lnTo>
                  <a:pt x="88944" y="14843"/>
                </a:lnTo>
                <a:lnTo>
                  <a:pt x="89879" y="26540"/>
                </a:lnTo>
                <a:lnTo>
                  <a:pt x="84731" y="52681"/>
                </a:lnTo>
                <a:lnTo>
                  <a:pt x="75585" y="66975"/>
                </a:lnTo>
                <a:lnTo>
                  <a:pt x="57598" y="90608"/>
                </a:lnTo>
                <a:lnTo>
                  <a:pt x="41038" y="117939"/>
                </a:lnTo>
                <a:lnTo>
                  <a:pt x="19501" y="144740"/>
                </a:lnTo>
                <a:lnTo>
                  <a:pt x="5026" y="175637"/>
                </a:lnTo>
                <a:lnTo>
                  <a:pt x="2938" y="178446"/>
                </a:lnTo>
                <a:lnTo>
                  <a:pt x="620" y="185330"/>
                </a:lnTo>
                <a:lnTo>
                  <a:pt x="0" y="189142"/>
                </a:lnTo>
                <a:lnTo>
                  <a:pt x="3077" y="199021"/>
                </a:lnTo>
                <a:lnTo>
                  <a:pt x="9807" y="212496"/>
                </a:lnTo>
                <a:lnTo>
                  <a:pt x="21086" y="221573"/>
                </a:lnTo>
                <a:lnTo>
                  <a:pt x="52831" y="236743"/>
                </a:lnTo>
                <a:lnTo>
                  <a:pt x="80481" y="242507"/>
                </a:lnTo>
                <a:lnTo>
                  <a:pt x="100823" y="247947"/>
                </a:lnTo>
                <a:lnTo>
                  <a:pt x="110446" y="251262"/>
                </a:lnTo>
                <a:lnTo>
                  <a:pt x="137738" y="253390"/>
                </a:lnTo>
                <a:lnTo>
                  <a:pt x="157514" y="253914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1" name="SMARTInkShape-Group88">
            <a:extLst>
              <a:ext uri="{FF2B5EF4-FFF2-40B4-BE49-F238E27FC236}">
                <a16:creationId xmlns:a16="http://schemas.microsoft.com/office/drawing/2014/main" id="{1987FB14-1803-794F-6AF7-6FABF76B2E4D}"/>
              </a:ext>
            </a:extLst>
          </p:cNvPr>
          <p:cNvGrpSpPr/>
          <p:nvPr/>
        </p:nvGrpSpPr>
        <p:grpSpPr>
          <a:xfrm>
            <a:off x="9005927" y="5289550"/>
            <a:ext cx="379257" cy="259601"/>
            <a:chOff x="9005927" y="5289550"/>
            <a:chExt cx="379257" cy="259601"/>
          </a:xfrm>
        </p:grpSpPr>
        <p:sp>
          <p:nvSpPr>
            <p:cNvPr id="78" name="SMARTInkShape-185">
              <a:extLst>
                <a:ext uri="{FF2B5EF4-FFF2-40B4-BE49-F238E27FC236}">
                  <a16:creationId xmlns:a16="http://schemas.microsoft.com/office/drawing/2014/main" id="{8093CE2A-D8E5-FE89-FD51-FB92B979B4D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9010650" y="5346700"/>
              <a:ext cx="133351" cy="156612"/>
            </a:xfrm>
            <a:custGeom>
              <a:avLst/>
              <a:gdLst/>
              <a:ahLst/>
              <a:cxnLst/>
              <a:rect l="0" t="0" r="0" b="0"/>
              <a:pathLst>
                <a:path w="133351" h="156612">
                  <a:moveTo>
                    <a:pt x="0" y="0"/>
                  </a:moveTo>
                  <a:lnTo>
                    <a:pt x="0" y="0"/>
                  </a:lnTo>
                  <a:lnTo>
                    <a:pt x="0" y="3370"/>
                  </a:lnTo>
                  <a:lnTo>
                    <a:pt x="3371" y="12210"/>
                  </a:lnTo>
                  <a:lnTo>
                    <a:pt x="8789" y="17892"/>
                  </a:lnTo>
                  <a:lnTo>
                    <a:pt x="16606" y="24885"/>
                  </a:lnTo>
                  <a:lnTo>
                    <a:pt x="38872" y="52370"/>
                  </a:lnTo>
                  <a:lnTo>
                    <a:pt x="64882" y="83201"/>
                  </a:lnTo>
                  <a:lnTo>
                    <a:pt x="90181" y="114214"/>
                  </a:lnTo>
                  <a:lnTo>
                    <a:pt x="113893" y="143478"/>
                  </a:lnTo>
                  <a:lnTo>
                    <a:pt x="125134" y="156600"/>
                  </a:lnTo>
                  <a:lnTo>
                    <a:pt x="126463" y="156611"/>
                  </a:lnTo>
                  <a:lnTo>
                    <a:pt x="129818" y="154741"/>
                  </a:lnTo>
                  <a:lnTo>
                    <a:pt x="130996" y="152550"/>
                  </a:lnTo>
                  <a:lnTo>
                    <a:pt x="133350" y="127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SMARTInkShape-186">
              <a:extLst>
                <a:ext uri="{FF2B5EF4-FFF2-40B4-BE49-F238E27FC236}">
                  <a16:creationId xmlns:a16="http://schemas.microsoft.com/office/drawing/2014/main" id="{71518CC5-B5DA-A611-D725-38BC0AC7AF68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9005927" y="5327650"/>
              <a:ext cx="125374" cy="141563"/>
            </a:xfrm>
            <a:custGeom>
              <a:avLst/>
              <a:gdLst/>
              <a:ahLst/>
              <a:cxnLst/>
              <a:rect l="0" t="0" r="0" b="0"/>
              <a:pathLst>
                <a:path w="125374" h="141563">
                  <a:moveTo>
                    <a:pt x="125373" y="0"/>
                  </a:moveTo>
                  <a:lnTo>
                    <a:pt x="125373" y="0"/>
                  </a:lnTo>
                  <a:lnTo>
                    <a:pt x="115913" y="0"/>
                  </a:lnTo>
                  <a:lnTo>
                    <a:pt x="112232" y="1881"/>
                  </a:lnTo>
                  <a:lnTo>
                    <a:pt x="81677" y="31032"/>
                  </a:lnTo>
                  <a:lnTo>
                    <a:pt x="68447" y="48000"/>
                  </a:lnTo>
                  <a:lnTo>
                    <a:pt x="51334" y="75647"/>
                  </a:lnTo>
                  <a:lnTo>
                    <a:pt x="34365" y="101491"/>
                  </a:lnTo>
                  <a:lnTo>
                    <a:pt x="13191" y="129965"/>
                  </a:lnTo>
                  <a:lnTo>
                    <a:pt x="3861" y="140187"/>
                  </a:lnTo>
                  <a:lnTo>
                    <a:pt x="2032" y="141435"/>
                  </a:lnTo>
                  <a:lnTo>
                    <a:pt x="812" y="141562"/>
                  </a:lnTo>
                  <a:lnTo>
                    <a:pt x="0" y="140942"/>
                  </a:lnTo>
                  <a:lnTo>
                    <a:pt x="163" y="139822"/>
                  </a:lnTo>
                  <a:lnTo>
                    <a:pt x="4723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SMARTInkShape-187">
              <a:extLst>
                <a:ext uri="{FF2B5EF4-FFF2-40B4-BE49-F238E27FC236}">
                  <a16:creationId xmlns:a16="http://schemas.microsoft.com/office/drawing/2014/main" id="{97DB3B07-7EAF-BFB8-1802-798EDCDE94F2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9283778" y="5289550"/>
              <a:ext cx="101406" cy="259601"/>
            </a:xfrm>
            <a:custGeom>
              <a:avLst/>
              <a:gdLst/>
              <a:ahLst/>
              <a:cxnLst/>
              <a:rect l="0" t="0" r="0" b="0"/>
              <a:pathLst>
                <a:path w="101406" h="259601">
                  <a:moveTo>
                    <a:pt x="6272" y="0"/>
                  </a:moveTo>
                  <a:lnTo>
                    <a:pt x="6272" y="0"/>
                  </a:lnTo>
                  <a:lnTo>
                    <a:pt x="0" y="0"/>
                  </a:lnTo>
                  <a:lnTo>
                    <a:pt x="18222" y="0"/>
                  </a:lnTo>
                  <a:lnTo>
                    <a:pt x="24048" y="1881"/>
                  </a:lnTo>
                  <a:lnTo>
                    <a:pt x="26590" y="3370"/>
                  </a:lnTo>
                  <a:lnTo>
                    <a:pt x="57741" y="12830"/>
                  </a:lnTo>
                  <a:lnTo>
                    <a:pt x="78829" y="25246"/>
                  </a:lnTo>
                  <a:lnTo>
                    <a:pt x="89232" y="36565"/>
                  </a:lnTo>
                  <a:lnTo>
                    <a:pt x="94650" y="49225"/>
                  </a:lnTo>
                  <a:lnTo>
                    <a:pt x="89999" y="64286"/>
                  </a:lnTo>
                  <a:lnTo>
                    <a:pt x="80405" y="77400"/>
                  </a:lnTo>
                  <a:lnTo>
                    <a:pt x="50622" y="102532"/>
                  </a:lnTo>
                  <a:lnTo>
                    <a:pt x="45268" y="105542"/>
                  </a:lnTo>
                  <a:lnTo>
                    <a:pt x="40537" y="107586"/>
                  </a:lnTo>
                  <a:lnTo>
                    <a:pt x="32978" y="113277"/>
                  </a:lnTo>
                  <a:lnTo>
                    <a:pt x="32060" y="120739"/>
                  </a:lnTo>
                  <a:lnTo>
                    <a:pt x="33725" y="126099"/>
                  </a:lnTo>
                  <a:lnTo>
                    <a:pt x="35158" y="128516"/>
                  </a:lnTo>
                  <a:lnTo>
                    <a:pt x="64286" y="150602"/>
                  </a:lnTo>
                  <a:lnTo>
                    <a:pt x="90119" y="172844"/>
                  </a:lnTo>
                  <a:lnTo>
                    <a:pt x="97047" y="183074"/>
                  </a:lnTo>
                  <a:lnTo>
                    <a:pt x="100196" y="195041"/>
                  </a:lnTo>
                  <a:lnTo>
                    <a:pt x="101405" y="225628"/>
                  </a:lnTo>
                  <a:lnTo>
                    <a:pt x="99328" y="230146"/>
                  </a:lnTo>
                  <a:lnTo>
                    <a:pt x="86290" y="243248"/>
                  </a:lnTo>
                  <a:lnTo>
                    <a:pt x="69728" y="254655"/>
                  </a:lnTo>
                  <a:lnTo>
                    <a:pt x="53013" y="259226"/>
                  </a:lnTo>
                  <a:lnTo>
                    <a:pt x="50132" y="259600"/>
                  </a:lnTo>
                  <a:lnTo>
                    <a:pt x="28476" y="254817"/>
                  </a:lnTo>
                  <a:lnTo>
                    <a:pt x="12622" y="247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2" name="SMARTInkShape-188">
            <a:extLst>
              <a:ext uri="{FF2B5EF4-FFF2-40B4-BE49-F238E27FC236}">
                <a16:creationId xmlns:a16="http://schemas.microsoft.com/office/drawing/2014/main" id="{2ABE0916-E1AD-4CD7-AB5A-A80BF42789F1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451850" y="5353050"/>
            <a:ext cx="127001" cy="38101"/>
          </a:xfrm>
          <a:custGeom>
            <a:avLst/>
            <a:gdLst/>
            <a:ahLst/>
            <a:cxnLst/>
            <a:rect l="0" t="0" r="0" b="0"/>
            <a:pathLst>
              <a:path w="127001" h="38101">
                <a:moveTo>
                  <a:pt x="0" y="0"/>
                </a:moveTo>
                <a:lnTo>
                  <a:pt x="0" y="0"/>
                </a:lnTo>
                <a:lnTo>
                  <a:pt x="5468" y="0"/>
                </a:lnTo>
                <a:lnTo>
                  <a:pt x="5762" y="705"/>
                </a:lnTo>
                <a:lnTo>
                  <a:pt x="6272" y="5467"/>
                </a:lnTo>
                <a:lnTo>
                  <a:pt x="13069" y="9460"/>
                </a:lnTo>
                <a:lnTo>
                  <a:pt x="20648" y="11740"/>
                </a:lnTo>
                <a:lnTo>
                  <a:pt x="45919" y="14544"/>
                </a:lnTo>
                <a:lnTo>
                  <a:pt x="57586" y="17715"/>
                </a:lnTo>
                <a:lnTo>
                  <a:pt x="61674" y="18160"/>
                </a:lnTo>
                <a:lnTo>
                  <a:pt x="92277" y="33277"/>
                </a:lnTo>
                <a:lnTo>
                  <a:pt x="105580" y="36672"/>
                </a:lnTo>
                <a:lnTo>
                  <a:pt x="127000" y="381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SMARTInkShape-189">
            <a:extLst>
              <a:ext uri="{FF2B5EF4-FFF2-40B4-BE49-F238E27FC236}">
                <a16:creationId xmlns:a16="http://schemas.microsoft.com/office/drawing/2014/main" id="{95B9C528-6839-21A0-5C9D-7760925CDDC8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163050" y="5378450"/>
            <a:ext cx="88901" cy="25401"/>
          </a:xfrm>
          <a:custGeom>
            <a:avLst/>
            <a:gdLst/>
            <a:ahLst/>
            <a:cxnLst/>
            <a:rect l="0" t="0" r="0" b="0"/>
            <a:pathLst>
              <a:path w="88901" h="25401">
                <a:moveTo>
                  <a:pt x="0" y="0"/>
                </a:moveTo>
                <a:lnTo>
                  <a:pt x="0" y="0"/>
                </a:lnTo>
                <a:lnTo>
                  <a:pt x="9644" y="0"/>
                </a:lnTo>
                <a:lnTo>
                  <a:pt x="13223" y="1882"/>
                </a:lnTo>
                <a:lnTo>
                  <a:pt x="17167" y="4364"/>
                </a:lnTo>
                <a:lnTo>
                  <a:pt x="25446" y="5958"/>
                </a:lnTo>
                <a:lnTo>
                  <a:pt x="30359" y="6881"/>
                </a:lnTo>
                <a:lnTo>
                  <a:pt x="59929" y="17591"/>
                </a:lnTo>
                <a:lnTo>
                  <a:pt x="74449" y="23649"/>
                </a:lnTo>
                <a:lnTo>
                  <a:pt x="88900" y="254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SMARTInkShape-190">
            <a:extLst>
              <a:ext uri="{FF2B5EF4-FFF2-40B4-BE49-F238E27FC236}">
                <a16:creationId xmlns:a16="http://schemas.microsoft.com/office/drawing/2014/main" id="{501EEF4F-0329-7AAE-5DB3-BD48596C4281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8289751" y="5143502"/>
            <a:ext cx="1361931" cy="603119"/>
          </a:xfrm>
          <a:custGeom>
            <a:avLst/>
            <a:gdLst/>
            <a:ahLst/>
            <a:cxnLst/>
            <a:rect l="0" t="0" r="0" b="0"/>
            <a:pathLst>
              <a:path w="1361931" h="603119">
                <a:moveTo>
                  <a:pt x="1139999" y="57148"/>
                </a:moveTo>
                <a:lnTo>
                  <a:pt x="1139999" y="57148"/>
                </a:lnTo>
                <a:lnTo>
                  <a:pt x="1133671" y="63475"/>
                </a:lnTo>
                <a:lnTo>
                  <a:pt x="1124813" y="63496"/>
                </a:lnTo>
                <a:lnTo>
                  <a:pt x="1098759" y="54038"/>
                </a:lnTo>
                <a:lnTo>
                  <a:pt x="1072220" y="47074"/>
                </a:lnTo>
                <a:lnTo>
                  <a:pt x="1040676" y="41423"/>
                </a:lnTo>
                <a:lnTo>
                  <a:pt x="1012038" y="38050"/>
                </a:lnTo>
                <a:lnTo>
                  <a:pt x="985354" y="33929"/>
                </a:lnTo>
                <a:lnTo>
                  <a:pt x="962004" y="31689"/>
                </a:lnTo>
                <a:lnTo>
                  <a:pt x="932665" y="26870"/>
                </a:lnTo>
                <a:lnTo>
                  <a:pt x="909561" y="22995"/>
                </a:lnTo>
                <a:lnTo>
                  <a:pt x="882868" y="20217"/>
                </a:lnTo>
                <a:lnTo>
                  <a:pt x="851440" y="19394"/>
                </a:lnTo>
                <a:lnTo>
                  <a:pt x="825430" y="15779"/>
                </a:lnTo>
                <a:lnTo>
                  <a:pt x="797678" y="13307"/>
                </a:lnTo>
                <a:lnTo>
                  <a:pt x="766168" y="10936"/>
                </a:lnTo>
                <a:lnTo>
                  <a:pt x="737606" y="7708"/>
                </a:lnTo>
                <a:lnTo>
                  <a:pt x="710093" y="6751"/>
                </a:lnTo>
                <a:lnTo>
                  <a:pt x="687874" y="5821"/>
                </a:lnTo>
                <a:lnTo>
                  <a:pt x="656942" y="2037"/>
                </a:lnTo>
                <a:lnTo>
                  <a:pt x="631629" y="602"/>
                </a:lnTo>
                <a:lnTo>
                  <a:pt x="609962" y="266"/>
                </a:lnTo>
                <a:lnTo>
                  <a:pt x="586221" y="117"/>
                </a:lnTo>
                <a:lnTo>
                  <a:pt x="562970" y="51"/>
                </a:lnTo>
                <a:lnTo>
                  <a:pt x="532601" y="14"/>
                </a:lnTo>
                <a:lnTo>
                  <a:pt x="509506" y="6"/>
                </a:lnTo>
                <a:lnTo>
                  <a:pt x="482817" y="0"/>
                </a:lnTo>
                <a:lnTo>
                  <a:pt x="454835" y="4362"/>
                </a:lnTo>
                <a:lnTo>
                  <a:pt x="428925" y="5956"/>
                </a:lnTo>
                <a:lnTo>
                  <a:pt x="404142" y="6232"/>
                </a:lnTo>
                <a:lnTo>
                  <a:pt x="381857" y="6296"/>
                </a:lnTo>
                <a:lnTo>
                  <a:pt x="357841" y="6325"/>
                </a:lnTo>
                <a:lnTo>
                  <a:pt x="334005" y="9712"/>
                </a:lnTo>
                <a:lnTo>
                  <a:pt x="304521" y="11813"/>
                </a:lnTo>
                <a:lnTo>
                  <a:pt x="279087" y="15807"/>
                </a:lnTo>
                <a:lnTo>
                  <a:pt x="252235" y="19113"/>
                </a:lnTo>
                <a:lnTo>
                  <a:pt x="224787" y="24431"/>
                </a:lnTo>
                <a:lnTo>
                  <a:pt x="195623" y="30297"/>
                </a:lnTo>
                <a:lnTo>
                  <a:pt x="176030" y="35081"/>
                </a:lnTo>
                <a:lnTo>
                  <a:pt x="147918" y="45969"/>
                </a:lnTo>
                <a:lnTo>
                  <a:pt x="116637" y="59213"/>
                </a:lnTo>
                <a:lnTo>
                  <a:pt x="88299" y="77427"/>
                </a:lnTo>
                <a:lnTo>
                  <a:pt x="59105" y="97443"/>
                </a:lnTo>
                <a:lnTo>
                  <a:pt x="31563" y="126112"/>
                </a:lnTo>
                <a:lnTo>
                  <a:pt x="11270" y="157346"/>
                </a:lnTo>
                <a:lnTo>
                  <a:pt x="8629" y="162047"/>
                </a:lnTo>
                <a:lnTo>
                  <a:pt x="3686" y="189869"/>
                </a:lnTo>
                <a:lnTo>
                  <a:pt x="0" y="212811"/>
                </a:lnTo>
                <a:lnTo>
                  <a:pt x="2479" y="237684"/>
                </a:lnTo>
                <a:lnTo>
                  <a:pt x="4972" y="257396"/>
                </a:lnTo>
                <a:lnTo>
                  <a:pt x="9009" y="267503"/>
                </a:lnTo>
                <a:lnTo>
                  <a:pt x="30280" y="298371"/>
                </a:lnTo>
                <a:lnTo>
                  <a:pt x="49356" y="325479"/>
                </a:lnTo>
                <a:lnTo>
                  <a:pt x="77872" y="354419"/>
                </a:lnTo>
                <a:lnTo>
                  <a:pt x="101200" y="375904"/>
                </a:lnTo>
                <a:lnTo>
                  <a:pt x="130691" y="392444"/>
                </a:lnTo>
                <a:lnTo>
                  <a:pt x="160181" y="407979"/>
                </a:lnTo>
                <a:lnTo>
                  <a:pt x="189002" y="420456"/>
                </a:lnTo>
                <a:lnTo>
                  <a:pt x="213344" y="432200"/>
                </a:lnTo>
                <a:lnTo>
                  <a:pt x="238432" y="444617"/>
                </a:lnTo>
                <a:lnTo>
                  <a:pt x="263739" y="455352"/>
                </a:lnTo>
                <a:lnTo>
                  <a:pt x="290992" y="464882"/>
                </a:lnTo>
                <a:lnTo>
                  <a:pt x="319529" y="474761"/>
                </a:lnTo>
                <a:lnTo>
                  <a:pt x="347740" y="484039"/>
                </a:lnTo>
                <a:lnTo>
                  <a:pt x="378441" y="493843"/>
                </a:lnTo>
                <a:lnTo>
                  <a:pt x="409880" y="501217"/>
                </a:lnTo>
                <a:lnTo>
                  <a:pt x="441539" y="507870"/>
                </a:lnTo>
                <a:lnTo>
                  <a:pt x="463388" y="512174"/>
                </a:lnTo>
                <a:lnTo>
                  <a:pt x="487211" y="516439"/>
                </a:lnTo>
                <a:lnTo>
                  <a:pt x="510029" y="520687"/>
                </a:lnTo>
                <a:lnTo>
                  <a:pt x="532635" y="525631"/>
                </a:lnTo>
                <a:lnTo>
                  <a:pt x="556794" y="532533"/>
                </a:lnTo>
                <a:lnTo>
                  <a:pt x="579760" y="538422"/>
                </a:lnTo>
                <a:lnTo>
                  <a:pt x="602432" y="543392"/>
                </a:lnTo>
                <a:lnTo>
                  <a:pt x="626619" y="547953"/>
                </a:lnTo>
                <a:lnTo>
                  <a:pt x="649599" y="554214"/>
                </a:lnTo>
                <a:lnTo>
                  <a:pt x="672276" y="560288"/>
                </a:lnTo>
                <a:lnTo>
                  <a:pt x="696467" y="562988"/>
                </a:lnTo>
                <a:lnTo>
                  <a:pt x="721330" y="566070"/>
                </a:lnTo>
                <a:lnTo>
                  <a:pt x="745784" y="569791"/>
                </a:lnTo>
                <a:lnTo>
                  <a:pt x="768413" y="573797"/>
                </a:lnTo>
                <a:lnTo>
                  <a:pt x="790230" y="577929"/>
                </a:lnTo>
                <a:lnTo>
                  <a:pt x="812390" y="581412"/>
                </a:lnTo>
                <a:lnTo>
                  <a:pt x="836350" y="582959"/>
                </a:lnTo>
                <a:lnTo>
                  <a:pt x="861111" y="585529"/>
                </a:lnTo>
                <a:lnTo>
                  <a:pt x="885522" y="589023"/>
                </a:lnTo>
                <a:lnTo>
                  <a:pt x="908129" y="592928"/>
                </a:lnTo>
                <a:lnTo>
                  <a:pt x="929937" y="595133"/>
                </a:lnTo>
                <a:lnTo>
                  <a:pt x="951388" y="596819"/>
                </a:lnTo>
                <a:lnTo>
                  <a:pt x="972681" y="599921"/>
                </a:lnTo>
                <a:lnTo>
                  <a:pt x="993903" y="601769"/>
                </a:lnTo>
                <a:lnTo>
                  <a:pt x="1015096" y="602591"/>
                </a:lnTo>
                <a:lnTo>
                  <a:pt x="1036273" y="602956"/>
                </a:lnTo>
                <a:lnTo>
                  <a:pt x="1057445" y="603118"/>
                </a:lnTo>
                <a:lnTo>
                  <a:pt x="1078614" y="602485"/>
                </a:lnTo>
                <a:lnTo>
                  <a:pt x="1099781" y="599851"/>
                </a:lnTo>
                <a:lnTo>
                  <a:pt x="1120949" y="596329"/>
                </a:lnTo>
                <a:lnTo>
                  <a:pt x="1152699" y="590379"/>
                </a:lnTo>
                <a:lnTo>
                  <a:pt x="1182567" y="584148"/>
                </a:lnTo>
                <a:lnTo>
                  <a:pt x="1209292" y="575952"/>
                </a:lnTo>
                <a:lnTo>
                  <a:pt x="1240235" y="563911"/>
                </a:lnTo>
                <a:lnTo>
                  <a:pt x="1271094" y="545305"/>
                </a:lnTo>
                <a:lnTo>
                  <a:pt x="1301431" y="522989"/>
                </a:lnTo>
                <a:lnTo>
                  <a:pt x="1323268" y="505210"/>
                </a:lnTo>
                <a:lnTo>
                  <a:pt x="1338292" y="479252"/>
                </a:lnTo>
                <a:lnTo>
                  <a:pt x="1350957" y="448514"/>
                </a:lnTo>
                <a:lnTo>
                  <a:pt x="1358619" y="418652"/>
                </a:lnTo>
                <a:lnTo>
                  <a:pt x="1361930" y="389797"/>
                </a:lnTo>
                <a:lnTo>
                  <a:pt x="1357117" y="368233"/>
                </a:lnTo>
                <a:lnTo>
                  <a:pt x="1347313" y="341914"/>
                </a:lnTo>
                <a:lnTo>
                  <a:pt x="1336833" y="311018"/>
                </a:lnTo>
                <a:lnTo>
                  <a:pt x="1331903" y="299096"/>
                </a:lnTo>
                <a:lnTo>
                  <a:pt x="1313192" y="272158"/>
                </a:lnTo>
                <a:lnTo>
                  <a:pt x="1293601" y="243708"/>
                </a:lnTo>
                <a:lnTo>
                  <a:pt x="1269035" y="212573"/>
                </a:lnTo>
                <a:lnTo>
                  <a:pt x="1239477" y="182085"/>
                </a:lnTo>
                <a:lnTo>
                  <a:pt x="1209718" y="156636"/>
                </a:lnTo>
                <a:lnTo>
                  <a:pt x="1189310" y="141580"/>
                </a:lnTo>
                <a:lnTo>
                  <a:pt x="1173190" y="132024"/>
                </a:lnTo>
                <a:lnTo>
                  <a:pt x="1141449" y="109714"/>
                </a:lnTo>
                <a:lnTo>
                  <a:pt x="1109700" y="88495"/>
                </a:lnTo>
                <a:lnTo>
                  <a:pt x="1078700" y="68079"/>
                </a:lnTo>
                <a:lnTo>
                  <a:pt x="1044749" y="44448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SMARTInkShape-191">
            <a:extLst>
              <a:ext uri="{FF2B5EF4-FFF2-40B4-BE49-F238E27FC236}">
                <a16:creationId xmlns:a16="http://schemas.microsoft.com/office/drawing/2014/main" id="{D0BCF95D-E38A-8C86-23D0-F549862C546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8737600" y="2755900"/>
            <a:ext cx="152401" cy="6351"/>
          </a:xfrm>
          <a:custGeom>
            <a:avLst/>
            <a:gdLst/>
            <a:ahLst/>
            <a:cxnLst/>
            <a:rect l="0" t="0" r="0" b="0"/>
            <a:pathLst>
              <a:path w="152401" h="6351">
                <a:moveTo>
                  <a:pt x="0" y="0"/>
                </a:moveTo>
                <a:lnTo>
                  <a:pt x="0" y="0"/>
                </a:lnTo>
                <a:lnTo>
                  <a:pt x="24485" y="0"/>
                </a:lnTo>
                <a:lnTo>
                  <a:pt x="50529" y="0"/>
                </a:lnTo>
                <a:lnTo>
                  <a:pt x="81765" y="1881"/>
                </a:lnTo>
                <a:lnTo>
                  <a:pt x="112892" y="5026"/>
                </a:lnTo>
                <a:lnTo>
                  <a:pt x="152400" y="63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6161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A1310-CC11-3D98-600E-4ADB3C27A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B5F12-279C-BE12-A5CA-A9CDADD96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Fibonacci sequence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906D4-3A5A-608C-E19B-0DC80AB516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Find the next three terms in the Fibonacci sequence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1, 2, 3, …</a:t>
            </a:r>
          </a:p>
        </p:txBody>
      </p:sp>
    </p:spTree>
    <p:extLst>
      <p:ext uri="{BB962C8B-B14F-4D97-AF65-F5344CB8AC3E}">
        <p14:creationId xmlns:p14="http://schemas.microsoft.com/office/powerpoint/2010/main" val="24468117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9DA67-E1B4-68FC-62A6-7B4972889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5174D-300F-12AB-A5C2-F75236461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Fibonacci sequence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6C093-32E6-CF3D-41B5-FACFD44516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Find the next three terms in the Fibonacci sequence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1, 1, 2, 3, </a:t>
            </a:r>
            <a:r>
              <a:rPr lang="en-GB" dirty="0">
                <a:solidFill>
                  <a:schemeClr val="accent2"/>
                </a:solidFill>
              </a:rPr>
              <a:t>5, 8, 13</a:t>
            </a:r>
          </a:p>
        </p:txBody>
      </p:sp>
    </p:spTree>
    <p:extLst>
      <p:ext uri="{BB962C8B-B14F-4D97-AF65-F5344CB8AC3E}">
        <p14:creationId xmlns:p14="http://schemas.microsoft.com/office/powerpoint/2010/main" val="457921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20B8A-F824-B6BE-B9CE-0089389C1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</a:t>
            </a:r>
            <a:r>
              <a:rPr lang="en-GB" u="sng" baseline="30000" dirty="0"/>
              <a:t>th</a:t>
            </a:r>
            <a:r>
              <a:rPr lang="en-GB" u="sng" dirty="0"/>
              <a:t> term - linear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9A0B3F4-8E7D-F16C-2C73-D212F84BA49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nth term for the sequences below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4, 7, 10, …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12, 5, −2, …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9A0B3F4-8E7D-F16C-2C73-D212F84BA49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852442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F39EB-E886-E1F4-6CB0-300EA72DD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D6FE4-AA8C-5EE3-76DC-E46092DD9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</a:t>
            </a:r>
            <a:r>
              <a:rPr lang="en-GB" u="sng" baseline="30000" dirty="0"/>
              <a:t>th</a:t>
            </a:r>
            <a:r>
              <a:rPr lang="en-GB" u="sng" dirty="0"/>
              <a:t> term - linear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0FEE78-6B93-B58F-8D90-6E42BB9CA58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nth term for the sequences below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4, 7, 10, </m:t>
                      </m:r>
                      <m:r>
                        <a:rPr lang="en-GB" sz="4000" b="0" i="0" smtClean="0">
                          <a:latin typeface="Cambria Math" panose="02040503050406030204" pitchFamily="18" charset="0"/>
                        </a:rPr>
                        <m:t>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𝑛𝑡h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𝑡𝑒𝑟𝑚</m:t>
                      </m:r>
                      <m:r>
                        <a:rPr lang="en-GB" sz="40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4000" b="0" i="0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GB" sz="40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GB" sz="4000" b="0" i="0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12, 5, −2, …    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𝑛𝑡h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𝑡𝑒𝑟𝑚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=−7</m:t>
                      </m:r>
                      <m:r>
                        <a:rPr lang="en-GB" sz="40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GB" sz="4000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+19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0FEE78-6B93-B58F-8D90-6E42BB9CA58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7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SMARTInkShape-Group96">
            <a:extLst>
              <a:ext uri="{FF2B5EF4-FFF2-40B4-BE49-F238E27FC236}">
                <a16:creationId xmlns:a16="http://schemas.microsoft.com/office/drawing/2014/main" id="{AD245929-1A74-4799-19C5-FA554F52E556}"/>
              </a:ext>
            </a:extLst>
          </p:cNvPr>
          <p:cNvGrpSpPr/>
          <p:nvPr/>
        </p:nvGrpSpPr>
        <p:grpSpPr>
          <a:xfrm>
            <a:off x="2686050" y="3251484"/>
            <a:ext cx="958708" cy="322294"/>
            <a:chOff x="2686050" y="3251484"/>
            <a:chExt cx="958708" cy="322294"/>
          </a:xfrm>
        </p:grpSpPr>
        <p:sp>
          <p:nvSpPr>
            <p:cNvPr id="4" name="SMARTInkShape-192">
              <a:extLst>
                <a:ext uri="{FF2B5EF4-FFF2-40B4-BE49-F238E27FC236}">
                  <a16:creationId xmlns:a16="http://schemas.microsoft.com/office/drawing/2014/main" id="{9464C67D-DCB7-B2D9-15A2-9857C52DA118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3460750" y="3429000"/>
              <a:ext cx="74604" cy="139306"/>
            </a:xfrm>
            <a:custGeom>
              <a:avLst/>
              <a:gdLst/>
              <a:ahLst/>
              <a:cxnLst/>
              <a:rect l="0" t="0" r="0" b="0"/>
              <a:pathLst>
                <a:path w="74604" h="139306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6907" y="5026"/>
                  </a:lnTo>
                  <a:lnTo>
                    <a:pt x="37321" y="6234"/>
                  </a:lnTo>
                  <a:lnTo>
                    <a:pt x="42693" y="7004"/>
                  </a:lnTo>
                  <a:lnTo>
                    <a:pt x="72606" y="18991"/>
                  </a:lnTo>
                  <a:lnTo>
                    <a:pt x="73804" y="20422"/>
                  </a:lnTo>
                  <a:lnTo>
                    <a:pt x="74603" y="22081"/>
                  </a:lnTo>
                  <a:lnTo>
                    <a:pt x="74430" y="23893"/>
                  </a:lnTo>
                  <a:lnTo>
                    <a:pt x="72356" y="27788"/>
                  </a:lnTo>
                  <a:lnTo>
                    <a:pt x="61232" y="40241"/>
                  </a:lnTo>
                  <a:lnTo>
                    <a:pt x="57083" y="42579"/>
                  </a:lnTo>
                  <a:lnTo>
                    <a:pt x="52887" y="44324"/>
                  </a:lnTo>
                  <a:lnTo>
                    <a:pt x="48670" y="47451"/>
                  </a:lnTo>
                  <a:lnTo>
                    <a:pt x="46326" y="51193"/>
                  </a:lnTo>
                  <a:lnTo>
                    <a:pt x="44821" y="59344"/>
                  </a:lnTo>
                  <a:lnTo>
                    <a:pt x="61064" y="89975"/>
                  </a:lnTo>
                  <a:lnTo>
                    <a:pt x="71925" y="103301"/>
                  </a:lnTo>
                  <a:lnTo>
                    <a:pt x="72644" y="105556"/>
                  </a:lnTo>
                  <a:lnTo>
                    <a:pt x="72418" y="107765"/>
                  </a:lnTo>
                  <a:lnTo>
                    <a:pt x="65119" y="122873"/>
                  </a:lnTo>
                  <a:lnTo>
                    <a:pt x="61162" y="128223"/>
                  </a:lnTo>
                  <a:lnTo>
                    <a:pt x="48226" y="135202"/>
                  </a:lnTo>
                  <a:lnTo>
                    <a:pt x="29961" y="138811"/>
                  </a:lnTo>
                  <a:lnTo>
                    <a:pt x="21312" y="139305"/>
                  </a:lnTo>
                  <a:lnTo>
                    <a:pt x="6350" y="1333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5" name="SMARTInkShape-193">
              <a:extLst>
                <a:ext uri="{FF2B5EF4-FFF2-40B4-BE49-F238E27FC236}">
                  <a16:creationId xmlns:a16="http://schemas.microsoft.com/office/drawing/2014/main" id="{16A8D5F0-3EC4-D92F-2C06-4AB609BAE410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3282950" y="3498850"/>
              <a:ext cx="114301" cy="11818"/>
            </a:xfrm>
            <a:custGeom>
              <a:avLst/>
              <a:gdLst/>
              <a:ahLst/>
              <a:cxnLst/>
              <a:rect l="0" t="0" r="0" b="0"/>
              <a:pathLst>
                <a:path w="114301" h="11818">
                  <a:moveTo>
                    <a:pt x="0" y="6350"/>
                  </a:moveTo>
                  <a:lnTo>
                    <a:pt x="0" y="6350"/>
                  </a:lnTo>
                  <a:lnTo>
                    <a:pt x="18867" y="7055"/>
                  </a:lnTo>
                  <a:lnTo>
                    <a:pt x="42030" y="11817"/>
                  </a:lnTo>
                  <a:lnTo>
                    <a:pt x="73174" y="7155"/>
                  </a:lnTo>
                  <a:lnTo>
                    <a:pt x="103822" y="2033"/>
                  </a:lnTo>
                  <a:lnTo>
                    <a:pt x="114300" y="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6" name="SMARTInkShape-194">
              <a:extLst>
                <a:ext uri="{FF2B5EF4-FFF2-40B4-BE49-F238E27FC236}">
                  <a16:creationId xmlns:a16="http://schemas.microsoft.com/office/drawing/2014/main" id="{22884704-42C6-F432-1CB5-18FAE29A9A58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3346450" y="3448050"/>
              <a:ext cx="19051" cy="120651"/>
            </a:xfrm>
            <a:custGeom>
              <a:avLst/>
              <a:gdLst/>
              <a:ahLst/>
              <a:cxnLst/>
              <a:rect l="0" t="0" r="0" b="0"/>
              <a:pathLst>
                <a:path w="19051" h="120651">
                  <a:moveTo>
                    <a:pt x="0" y="0"/>
                  </a:moveTo>
                  <a:lnTo>
                    <a:pt x="0" y="0"/>
                  </a:lnTo>
                  <a:lnTo>
                    <a:pt x="705" y="29130"/>
                  </a:lnTo>
                  <a:lnTo>
                    <a:pt x="5467" y="57641"/>
                  </a:lnTo>
                  <a:lnTo>
                    <a:pt x="6088" y="83088"/>
                  </a:lnTo>
                  <a:lnTo>
                    <a:pt x="11794" y="114281"/>
                  </a:lnTo>
                  <a:lnTo>
                    <a:pt x="12431" y="118763"/>
                  </a:lnTo>
                  <a:lnTo>
                    <a:pt x="13227" y="119392"/>
                  </a:lnTo>
                  <a:lnTo>
                    <a:pt x="19050" y="1206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7" name="SMARTInkShape-195">
              <a:extLst>
                <a:ext uri="{FF2B5EF4-FFF2-40B4-BE49-F238E27FC236}">
                  <a16:creationId xmlns:a16="http://schemas.microsoft.com/office/drawing/2014/main" id="{4284D7AC-323F-4E3A-550E-3EC942AEE641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3149600" y="3251484"/>
              <a:ext cx="495158" cy="139020"/>
            </a:xfrm>
            <a:custGeom>
              <a:avLst/>
              <a:gdLst/>
              <a:ahLst/>
              <a:cxnLst/>
              <a:rect l="0" t="0" r="0" b="0"/>
              <a:pathLst>
                <a:path w="495158" h="139020">
                  <a:moveTo>
                    <a:pt x="0" y="37816"/>
                  </a:moveTo>
                  <a:lnTo>
                    <a:pt x="0" y="37816"/>
                  </a:lnTo>
                  <a:lnTo>
                    <a:pt x="6089" y="43904"/>
                  </a:lnTo>
                  <a:lnTo>
                    <a:pt x="6272" y="47460"/>
                  </a:lnTo>
                  <a:lnTo>
                    <a:pt x="8197" y="51039"/>
                  </a:lnTo>
                  <a:lnTo>
                    <a:pt x="34019" y="78875"/>
                  </a:lnTo>
                  <a:lnTo>
                    <a:pt x="43868" y="90982"/>
                  </a:lnTo>
                  <a:lnTo>
                    <a:pt x="69526" y="105834"/>
                  </a:lnTo>
                  <a:lnTo>
                    <a:pt x="98557" y="119142"/>
                  </a:lnTo>
                  <a:lnTo>
                    <a:pt x="126399" y="130289"/>
                  </a:lnTo>
                  <a:lnTo>
                    <a:pt x="152281" y="137404"/>
                  </a:lnTo>
                  <a:lnTo>
                    <a:pt x="177777" y="139019"/>
                  </a:lnTo>
                  <a:lnTo>
                    <a:pt x="207559" y="138632"/>
                  </a:lnTo>
                  <a:lnTo>
                    <a:pt x="236438" y="134375"/>
                  </a:lnTo>
                  <a:lnTo>
                    <a:pt x="265740" y="129954"/>
                  </a:lnTo>
                  <a:lnTo>
                    <a:pt x="291910" y="122286"/>
                  </a:lnTo>
                  <a:lnTo>
                    <a:pt x="317462" y="113977"/>
                  </a:lnTo>
                  <a:lnTo>
                    <a:pt x="346264" y="102171"/>
                  </a:lnTo>
                  <a:lnTo>
                    <a:pt x="375581" y="87126"/>
                  </a:lnTo>
                  <a:lnTo>
                    <a:pt x="407187" y="66848"/>
                  </a:lnTo>
                  <a:lnTo>
                    <a:pt x="436988" y="45131"/>
                  </a:lnTo>
                  <a:lnTo>
                    <a:pt x="448746" y="33544"/>
                  </a:lnTo>
                  <a:lnTo>
                    <a:pt x="451796" y="32390"/>
                  </a:lnTo>
                  <a:lnTo>
                    <a:pt x="453598" y="32082"/>
                  </a:lnTo>
                  <a:lnTo>
                    <a:pt x="454799" y="31171"/>
                  </a:lnTo>
                  <a:lnTo>
                    <a:pt x="456884" y="26053"/>
                  </a:lnTo>
                  <a:lnTo>
                    <a:pt x="458941" y="25532"/>
                  </a:lnTo>
                  <a:lnTo>
                    <a:pt x="460477" y="25394"/>
                  </a:lnTo>
                  <a:lnTo>
                    <a:pt x="461502" y="24595"/>
                  </a:lnTo>
                  <a:lnTo>
                    <a:pt x="462640" y="21827"/>
                  </a:lnTo>
                  <a:lnTo>
                    <a:pt x="463648" y="20807"/>
                  </a:lnTo>
                  <a:lnTo>
                    <a:pt x="469875" y="18773"/>
                  </a:lnTo>
                  <a:lnTo>
                    <a:pt x="440820" y="18061"/>
                  </a:lnTo>
                  <a:lnTo>
                    <a:pt x="409737" y="12432"/>
                  </a:lnTo>
                  <a:lnTo>
                    <a:pt x="412214" y="12418"/>
                  </a:lnTo>
                  <a:lnTo>
                    <a:pt x="415962" y="9046"/>
                  </a:lnTo>
                  <a:lnTo>
                    <a:pt x="421468" y="7390"/>
                  </a:lnTo>
                  <a:lnTo>
                    <a:pt x="449734" y="1156"/>
                  </a:lnTo>
                  <a:lnTo>
                    <a:pt x="467563" y="0"/>
                  </a:lnTo>
                  <a:lnTo>
                    <a:pt x="489793" y="5208"/>
                  </a:lnTo>
                  <a:lnTo>
                    <a:pt x="491629" y="6199"/>
                  </a:lnTo>
                  <a:lnTo>
                    <a:pt x="492852" y="7566"/>
                  </a:lnTo>
                  <a:lnTo>
                    <a:pt x="493668" y="9182"/>
                  </a:lnTo>
                  <a:lnTo>
                    <a:pt x="495157" y="26438"/>
                  </a:lnTo>
                  <a:lnTo>
                    <a:pt x="488950" y="56866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8" name="SMARTInkShape-196">
              <a:extLst>
                <a:ext uri="{FF2B5EF4-FFF2-40B4-BE49-F238E27FC236}">
                  <a16:creationId xmlns:a16="http://schemas.microsoft.com/office/drawing/2014/main" id="{EAEF7E76-C264-1263-B2A6-683FB36177FB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2895600" y="3441702"/>
              <a:ext cx="61988" cy="132076"/>
            </a:xfrm>
            <a:custGeom>
              <a:avLst/>
              <a:gdLst/>
              <a:ahLst/>
              <a:cxnLst/>
              <a:rect l="0" t="0" r="0" b="0"/>
              <a:pathLst>
                <a:path w="61988" h="132076">
                  <a:moveTo>
                    <a:pt x="6350" y="6348"/>
                  </a:moveTo>
                  <a:lnTo>
                    <a:pt x="6350" y="6348"/>
                  </a:lnTo>
                  <a:lnTo>
                    <a:pt x="6350" y="881"/>
                  </a:lnTo>
                  <a:lnTo>
                    <a:pt x="7056" y="587"/>
                  </a:lnTo>
                  <a:lnTo>
                    <a:pt x="37630" y="5"/>
                  </a:lnTo>
                  <a:lnTo>
                    <a:pt x="42429" y="0"/>
                  </a:lnTo>
                  <a:lnTo>
                    <a:pt x="43552" y="5643"/>
                  </a:lnTo>
                  <a:lnTo>
                    <a:pt x="43345" y="13796"/>
                  </a:lnTo>
                  <a:lnTo>
                    <a:pt x="38930" y="23731"/>
                  </a:lnTo>
                  <a:lnTo>
                    <a:pt x="28157" y="37112"/>
                  </a:lnTo>
                  <a:lnTo>
                    <a:pt x="26217" y="44155"/>
                  </a:lnTo>
                  <a:lnTo>
                    <a:pt x="25945" y="46370"/>
                  </a:lnTo>
                  <a:lnTo>
                    <a:pt x="28932" y="56228"/>
                  </a:lnTo>
                  <a:lnTo>
                    <a:pt x="40341" y="75069"/>
                  </a:lnTo>
                  <a:lnTo>
                    <a:pt x="46386" y="81105"/>
                  </a:lnTo>
                  <a:lnTo>
                    <a:pt x="53071" y="86846"/>
                  </a:lnTo>
                  <a:lnTo>
                    <a:pt x="61987" y="99376"/>
                  </a:lnTo>
                  <a:lnTo>
                    <a:pt x="60946" y="104374"/>
                  </a:lnTo>
                  <a:lnTo>
                    <a:pt x="56393" y="113239"/>
                  </a:lnTo>
                  <a:lnTo>
                    <a:pt x="48534" y="122556"/>
                  </a:lnTo>
                  <a:lnTo>
                    <a:pt x="38918" y="129053"/>
                  </a:lnTo>
                  <a:lnTo>
                    <a:pt x="27132" y="132075"/>
                  </a:lnTo>
                  <a:lnTo>
                    <a:pt x="11332" y="129600"/>
                  </a:lnTo>
                  <a:lnTo>
                    <a:pt x="7555" y="125910"/>
                  </a:lnTo>
                  <a:lnTo>
                    <a:pt x="2239" y="109351"/>
                  </a:lnTo>
                  <a:lnTo>
                    <a:pt x="0" y="95248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9" name="SMARTInkShape-197">
              <a:extLst>
                <a:ext uri="{FF2B5EF4-FFF2-40B4-BE49-F238E27FC236}">
                  <a16:creationId xmlns:a16="http://schemas.microsoft.com/office/drawing/2014/main" id="{2F96E2EC-6B0F-589F-8811-35961AC2C14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2762250" y="3467100"/>
              <a:ext cx="101601" cy="18168"/>
            </a:xfrm>
            <a:custGeom>
              <a:avLst/>
              <a:gdLst/>
              <a:ahLst/>
              <a:cxnLst/>
              <a:rect l="0" t="0" r="0" b="0"/>
              <a:pathLst>
                <a:path w="101601" h="18168">
                  <a:moveTo>
                    <a:pt x="0" y="12700"/>
                  </a:moveTo>
                  <a:lnTo>
                    <a:pt x="0" y="12700"/>
                  </a:lnTo>
                  <a:lnTo>
                    <a:pt x="12552" y="14581"/>
                  </a:lnTo>
                  <a:lnTo>
                    <a:pt x="38071" y="18167"/>
                  </a:lnTo>
                  <a:lnTo>
                    <a:pt x="64820" y="13908"/>
                  </a:lnTo>
                  <a:lnTo>
                    <a:pt x="81060" y="11176"/>
                  </a:lnTo>
                  <a:lnTo>
                    <a:pt x="92927" y="5898"/>
                  </a:lnTo>
                  <a:lnTo>
                    <a:pt x="101600" y="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10" name="SMARTInkShape-198">
              <a:extLst>
                <a:ext uri="{FF2B5EF4-FFF2-40B4-BE49-F238E27FC236}">
                  <a16:creationId xmlns:a16="http://schemas.microsoft.com/office/drawing/2014/main" id="{97AC7A70-4DAD-C756-E204-AFCCB6D64CD6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2813050" y="3435350"/>
              <a:ext cx="6351" cy="107951"/>
            </a:xfrm>
            <a:custGeom>
              <a:avLst/>
              <a:gdLst/>
              <a:ahLst/>
              <a:cxnLst/>
              <a:rect l="0" t="0" r="0" b="0"/>
              <a:pathLst>
                <a:path w="6351" h="107951">
                  <a:moveTo>
                    <a:pt x="6350" y="0"/>
                  </a:moveTo>
                  <a:lnTo>
                    <a:pt x="6350" y="0"/>
                  </a:lnTo>
                  <a:lnTo>
                    <a:pt x="6350" y="14927"/>
                  </a:lnTo>
                  <a:lnTo>
                    <a:pt x="392" y="43357"/>
                  </a:lnTo>
                  <a:lnTo>
                    <a:pt x="78" y="73005"/>
                  </a:lnTo>
                  <a:lnTo>
                    <a:pt x="1" y="103704"/>
                  </a:lnTo>
                  <a:lnTo>
                    <a:pt x="0" y="1079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11" name="SMARTInkShape-199">
              <a:extLst>
                <a:ext uri="{FF2B5EF4-FFF2-40B4-BE49-F238E27FC236}">
                  <a16:creationId xmlns:a16="http://schemas.microsoft.com/office/drawing/2014/main" id="{158B0517-EB9F-1220-E414-93EDB947206C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2965734" y="3257550"/>
              <a:ext cx="82267" cy="82551"/>
            </a:xfrm>
            <a:custGeom>
              <a:avLst/>
              <a:gdLst/>
              <a:ahLst/>
              <a:cxnLst/>
              <a:rect l="0" t="0" r="0" b="0"/>
              <a:pathLst>
                <a:path w="82267" h="82551">
                  <a:moveTo>
                    <a:pt x="12416" y="0"/>
                  </a:moveTo>
                  <a:lnTo>
                    <a:pt x="12416" y="0"/>
                  </a:lnTo>
                  <a:lnTo>
                    <a:pt x="12416" y="9698"/>
                  </a:lnTo>
                  <a:lnTo>
                    <a:pt x="10535" y="13247"/>
                  </a:lnTo>
                  <a:lnTo>
                    <a:pt x="0" y="25109"/>
                  </a:lnTo>
                  <a:lnTo>
                    <a:pt x="20296" y="25398"/>
                  </a:lnTo>
                  <a:lnTo>
                    <a:pt x="24856" y="23518"/>
                  </a:lnTo>
                  <a:lnTo>
                    <a:pt x="27059" y="22029"/>
                  </a:lnTo>
                  <a:lnTo>
                    <a:pt x="42014" y="19311"/>
                  </a:lnTo>
                  <a:lnTo>
                    <a:pt x="59037" y="19057"/>
                  </a:lnTo>
                  <a:lnTo>
                    <a:pt x="61136" y="20466"/>
                  </a:lnTo>
                  <a:lnTo>
                    <a:pt x="69573" y="32866"/>
                  </a:lnTo>
                  <a:lnTo>
                    <a:pt x="80385" y="55366"/>
                  </a:lnTo>
                  <a:lnTo>
                    <a:pt x="82266" y="825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12" name="SMARTInkShape-200">
              <a:extLst>
                <a:ext uri="{FF2B5EF4-FFF2-40B4-BE49-F238E27FC236}">
                  <a16:creationId xmlns:a16="http://schemas.microsoft.com/office/drawing/2014/main" id="{723183F7-4390-55FF-3B22-B9A4F63D962A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2686050" y="3295650"/>
              <a:ext cx="330201" cy="95132"/>
            </a:xfrm>
            <a:custGeom>
              <a:avLst/>
              <a:gdLst/>
              <a:ahLst/>
              <a:cxnLst/>
              <a:rect l="0" t="0" r="0" b="0"/>
              <a:pathLst>
                <a:path w="330201" h="95132">
                  <a:moveTo>
                    <a:pt x="0" y="0"/>
                  </a:moveTo>
                  <a:lnTo>
                    <a:pt x="0" y="0"/>
                  </a:lnTo>
                  <a:lnTo>
                    <a:pt x="5467" y="5467"/>
                  </a:lnTo>
                  <a:lnTo>
                    <a:pt x="6088" y="9460"/>
                  </a:lnTo>
                  <a:lnTo>
                    <a:pt x="6327" y="17883"/>
                  </a:lnTo>
                  <a:lnTo>
                    <a:pt x="31407" y="49119"/>
                  </a:lnTo>
                  <a:lnTo>
                    <a:pt x="53209" y="70260"/>
                  </a:lnTo>
                  <a:lnTo>
                    <a:pt x="73305" y="83493"/>
                  </a:lnTo>
                  <a:lnTo>
                    <a:pt x="103955" y="92196"/>
                  </a:lnTo>
                  <a:lnTo>
                    <a:pt x="131437" y="94647"/>
                  </a:lnTo>
                  <a:lnTo>
                    <a:pt x="160097" y="95131"/>
                  </a:lnTo>
                  <a:lnTo>
                    <a:pt x="185121" y="94521"/>
                  </a:lnTo>
                  <a:lnTo>
                    <a:pt x="212747" y="88338"/>
                  </a:lnTo>
                  <a:lnTo>
                    <a:pt x="227666" y="84265"/>
                  </a:lnTo>
                  <a:lnTo>
                    <a:pt x="241023" y="81177"/>
                  </a:lnTo>
                  <a:lnTo>
                    <a:pt x="269747" y="68128"/>
                  </a:lnTo>
                  <a:lnTo>
                    <a:pt x="295425" y="52746"/>
                  </a:lnTo>
                  <a:lnTo>
                    <a:pt x="322104" y="27118"/>
                  </a:lnTo>
                  <a:lnTo>
                    <a:pt x="323074" y="24282"/>
                  </a:lnTo>
                  <a:lnTo>
                    <a:pt x="323333" y="22538"/>
                  </a:lnTo>
                  <a:lnTo>
                    <a:pt x="324211" y="21375"/>
                  </a:lnTo>
                  <a:lnTo>
                    <a:pt x="327068" y="20084"/>
                  </a:lnTo>
                  <a:lnTo>
                    <a:pt x="328112" y="19033"/>
                  </a:lnTo>
                  <a:lnTo>
                    <a:pt x="330199" y="12705"/>
                  </a:lnTo>
                  <a:lnTo>
                    <a:pt x="330200" y="63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</p:grpSp>
      <p:grpSp>
        <p:nvGrpSpPr>
          <p:cNvPr id="16" name="SMARTInkShape-Group97">
            <a:extLst>
              <a:ext uri="{FF2B5EF4-FFF2-40B4-BE49-F238E27FC236}">
                <a16:creationId xmlns:a16="http://schemas.microsoft.com/office/drawing/2014/main" id="{BE9EC7E1-8DE7-9B92-AF01-5441B9A24E03}"/>
              </a:ext>
            </a:extLst>
          </p:cNvPr>
          <p:cNvGrpSpPr/>
          <p:nvPr/>
        </p:nvGrpSpPr>
        <p:grpSpPr>
          <a:xfrm>
            <a:off x="1974850" y="2825750"/>
            <a:ext cx="603251" cy="520398"/>
            <a:chOff x="1974850" y="2825750"/>
            <a:chExt cx="603251" cy="520398"/>
          </a:xfrm>
        </p:grpSpPr>
        <p:sp>
          <p:nvSpPr>
            <p:cNvPr id="14" name="SMARTInkShape-201">
              <a:extLst>
                <a:ext uri="{FF2B5EF4-FFF2-40B4-BE49-F238E27FC236}">
                  <a16:creationId xmlns:a16="http://schemas.microsoft.com/office/drawing/2014/main" id="{6E4D1C7E-A0C8-F903-DF1E-66522955F9BF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1974850" y="2825750"/>
              <a:ext cx="12701" cy="254001"/>
            </a:xfrm>
            <a:custGeom>
              <a:avLst/>
              <a:gdLst/>
              <a:ahLst/>
              <a:cxnLst/>
              <a:rect l="0" t="0" r="0" b="0"/>
              <a:pathLst>
                <a:path w="12701" h="254001">
                  <a:moveTo>
                    <a:pt x="12700" y="0"/>
                  </a:moveTo>
                  <a:lnTo>
                    <a:pt x="12700" y="0"/>
                  </a:lnTo>
                  <a:lnTo>
                    <a:pt x="12700" y="22272"/>
                  </a:lnTo>
                  <a:lnTo>
                    <a:pt x="10819" y="47992"/>
                  </a:lnTo>
                  <a:lnTo>
                    <a:pt x="9042" y="62957"/>
                  </a:lnTo>
                  <a:lnTo>
                    <a:pt x="9887" y="93679"/>
                  </a:lnTo>
                  <a:lnTo>
                    <a:pt x="7398" y="121361"/>
                  </a:lnTo>
                  <a:lnTo>
                    <a:pt x="6816" y="144249"/>
                  </a:lnTo>
                  <a:lnTo>
                    <a:pt x="6488" y="170446"/>
                  </a:lnTo>
                  <a:lnTo>
                    <a:pt x="5686" y="198512"/>
                  </a:lnTo>
                  <a:lnTo>
                    <a:pt x="1332" y="225792"/>
                  </a:lnTo>
                  <a:lnTo>
                    <a:pt x="0" y="254000"/>
                  </a:lnTo>
                </a:path>
              </a:pathLst>
            </a:custGeom>
            <a:ln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SMARTInkShape-202">
              <a:extLst>
                <a:ext uri="{FF2B5EF4-FFF2-40B4-BE49-F238E27FC236}">
                  <a16:creationId xmlns:a16="http://schemas.microsoft.com/office/drawing/2014/main" id="{CCC30293-8A49-E435-EABF-1A693A581121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2063828" y="3176153"/>
              <a:ext cx="514273" cy="169995"/>
            </a:xfrm>
            <a:custGeom>
              <a:avLst/>
              <a:gdLst/>
              <a:ahLst/>
              <a:cxnLst/>
              <a:rect l="0" t="0" r="0" b="0"/>
              <a:pathLst>
                <a:path w="514273" h="169995">
                  <a:moveTo>
                    <a:pt x="514272" y="49647"/>
                  </a:moveTo>
                  <a:lnTo>
                    <a:pt x="514272" y="49647"/>
                  </a:lnTo>
                  <a:lnTo>
                    <a:pt x="514272" y="53018"/>
                  </a:lnTo>
                  <a:lnTo>
                    <a:pt x="512391" y="56554"/>
                  </a:lnTo>
                  <a:lnTo>
                    <a:pt x="509203" y="61889"/>
                  </a:lnTo>
                  <a:lnTo>
                    <a:pt x="496560" y="90250"/>
                  </a:lnTo>
                  <a:lnTo>
                    <a:pt x="485192" y="106833"/>
                  </a:lnTo>
                  <a:lnTo>
                    <a:pt x="463379" y="126435"/>
                  </a:lnTo>
                  <a:lnTo>
                    <a:pt x="433716" y="141198"/>
                  </a:lnTo>
                  <a:lnTo>
                    <a:pt x="403711" y="155821"/>
                  </a:lnTo>
                  <a:lnTo>
                    <a:pt x="391050" y="160335"/>
                  </a:lnTo>
                  <a:lnTo>
                    <a:pt x="365500" y="163583"/>
                  </a:lnTo>
                  <a:lnTo>
                    <a:pt x="337189" y="168762"/>
                  </a:lnTo>
                  <a:lnTo>
                    <a:pt x="311214" y="169994"/>
                  </a:lnTo>
                  <a:lnTo>
                    <a:pt x="281222" y="165231"/>
                  </a:lnTo>
                  <a:lnTo>
                    <a:pt x="251925" y="163411"/>
                  </a:lnTo>
                  <a:lnTo>
                    <a:pt x="225970" y="158928"/>
                  </a:lnTo>
                  <a:lnTo>
                    <a:pt x="194293" y="149027"/>
                  </a:lnTo>
                  <a:lnTo>
                    <a:pt x="165959" y="136652"/>
                  </a:lnTo>
                  <a:lnTo>
                    <a:pt x="134362" y="122906"/>
                  </a:lnTo>
                  <a:lnTo>
                    <a:pt x="106165" y="107421"/>
                  </a:lnTo>
                  <a:lnTo>
                    <a:pt x="74896" y="81896"/>
                  </a:lnTo>
                  <a:lnTo>
                    <a:pt x="44736" y="57013"/>
                  </a:lnTo>
                  <a:lnTo>
                    <a:pt x="39619" y="55593"/>
                  </a:lnTo>
                  <a:lnTo>
                    <a:pt x="26309" y="44261"/>
                  </a:lnTo>
                  <a:lnTo>
                    <a:pt x="22244" y="43582"/>
                  </a:lnTo>
                  <a:lnTo>
                    <a:pt x="6272" y="43297"/>
                  </a:lnTo>
                  <a:lnTo>
                    <a:pt x="6272" y="61364"/>
                  </a:lnTo>
                  <a:lnTo>
                    <a:pt x="11739" y="76567"/>
                  </a:lnTo>
                  <a:lnTo>
                    <a:pt x="12615" y="93721"/>
                  </a:lnTo>
                  <a:lnTo>
                    <a:pt x="11916" y="66958"/>
                  </a:lnTo>
                  <a:lnTo>
                    <a:pt x="7596" y="54608"/>
                  </a:lnTo>
                  <a:lnTo>
                    <a:pt x="6295" y="27945"/>
                  </a:lnTo>
                  <a:lnTo>
                    <a:pt x="4401" y="24009"/>
                  </a:lnTo>
                  <a:lnTo>
                    <a:pt x="1913" y="19908"/>
                  </a:lnTo>
                  <a:lnTo>
                    <a:pt x="0" y="11914"/>
                  </a:lnTo>
                  <a:lnTo>
                    <a:pt x="17225" y="1443"/>
                  </a:lnTo>
                  <a:lnTo>
                    <a:pt x="24310" y="0"/>
                  </a:lnTo>
                  <a:lnTo>
                    <a:pt x="30282" y="1241"/>
                  </a:lnTo>
                  <a:lnTo>
                    <a:pt x="36493" y="4416"/>
                  </a:lnTo>
                  <a:lnTo>
                    <a:pt x="57072" y="519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SMARTInkShape-Group98">
            <a:extLst>
              <a:ext uri="{FF2B5EF4-FFF2-40B4-BE49-F238E27FC236}">
                <a16:creationId xmlns:a16="http://schemas.microsoft.com/office/drawing/2014/main" id="{3A5FB0A7-2C53-B0F0-C51C-62D178206D8F}"/>
              </a:ext>
            </a:extLst>
          </p:cNvPr>
          <p:cNvGrpSpPr/>
          <p:nvPr/>
        </p:nvGrpSpPr>
        <p:grpSpPr>
          <a:xfrm>
            <a:off x="2540000" y="4286250"/>
            <a:ext cx="1107677" cy="406401"/>
            <a:chOff x="2540000" y="4286250"/>
            <a:chExt cx="1107677" cy="406401"/>
          </a:xfrm>
        </p:grpSpPr>
        <p:sp>
          <p:nvSpPr>
            <p:cNvPr id="17" name="SMARTInkShape-203">
              <a:extLst>
                <a:ext uri="{FF2B5EF4-FFF2-40B4-BE49-F238E27FC236}">
                  <a16:creationId xmlns:a16="http://schemas.microsoft.com/office/drawing/2014/main" id="{B566E635-6A4A-1D62-9E93-DCC635585374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3371850" y="4521200"/>
              <a:ext cx="94894" cy="169793"/>
            </a:xfrm>
            <a:custGeom>
              <a:avLst/>
              <a:gdLst/>
              <a:ahLst/>
              <a:cxnLst/>
              <a:rect l="0" t="0" r="0" b="0"/>
              <a:pathLst>
                <a:path w="94894" h="169793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5761" y="705"/>
                  </a:lnTo>
                  <a:lnTo>
                    <a:pt x="6088" y="3371"/>
                  </a:lnTo>
                  <a:lnTo>
                    <a:pt x="9997" y="6907"/>
                  </a:lnTo>
                  <a:lnTo>
                    <a:pt x="15732" y="10125"/>
                  </a:lnTo>
                  <a:lnTo>
                    <a:pt x="23633" y="11937"/>
                  </a:lnTo>
                  <a:lnTo>
                    <a:pt x="53855" y="18138"/>
                  </a:lnTo>
                  <a:lnTo>
                    <a:pt x="80176" y="19026"/>
                  </a:lnTo>
                  <a:lnTo>
                    <a:pt x="83376" y="20921"/>
                  </a:lnTo>
                  <a:lnTo>
                    <a:pt x="87151" y="23409"/>
                  </a:lnTo>
                  <a:lnTo>
                    <a:pt x="91180" y="24515"/>
                  </a:lnTo>
                  <a:lnTo>
                    <a:pt x="92537" y="25516"/>
                  </a:lnTo>
                  <a:lnTo>
                    <a:pt x="93441" y="26888"/>
                  </a:lnTo>
                  <a:lnTo>
                    <a:pt x="94044" y="28509"/>
                  </a:lnTo>
                  <a:lnTo>
                    <a:pt x="94893" y="40903"/>
                  </a:lnTo>
                  <a:lnTo>
                    <a:pt x="86380" y="70979"/>
                  </a:lnTo>
                  <a:lnTo>
                    <a:pt x="76147" y="101748"/>
                  </a:lnTo>
                  <a:lnTo>
                    <a:pt x="65610" y="132664"/>
                  </a:lnTo>
                  <a:lnTo>
                    <a:pt x="59031" y="151847"/>
                  </a:lnTo>
                  <a:lnTo>
                    <a:pt x="57280" y="159915"/>
                  </a:lnTo>
                  <a:lnTo>
                    <a:pt x="53739" y="167718"/>
                  </a:lnTo>
                  <a:lnTo>
                    <a:pt x="54171" y="168962"/>
                  </a:lnTo>
                  <a:lnTo>
                    <a:pt x="55164" y="169792"/>
                  </a:lnTo>
                  <a:lnTo>
                    <a:pt x="55826" y="168933"/>
                  </a:lnTo>
                  <a:lnTo>
                    <a:pt x="57150" y="1587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SMARTInkShape-204">
              <a:extLst>
                <a:ext uri="{FF2B5EF4-FFF2-40B4-BE49-F238E27FC236}">
                  <a16:creationId xmlns:a16="http://schemas.microsoft.com/office/drawing/2014/main" id="{FCE0578F-9E3D-7678-D6F8-275E8FDA40AD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3200400" y="4584700"/>
              <a:ext cx="133351" cy="19051"/>
            </a:xfrm>
            <a:custGeom>
              <a:avLst/>
              <a:gdLst/>
              <a:ahLst/>
              <a:cxnLst/>
              <a:rect l="0" t="0" r="0" b="0"/>
              <a:pathLst>
                <a:path w="133351" h="19051">
                  <a:moveTo>
                    <a:pt x="0" y="0"/>
                  </a:moveTo>
                  <a:lnTo>
                    <a:pt x="0" y="0"/>
                  </a:lnTo>
                  <a:lnTo>
                    <a:pt x="0" y="9719"/>
                  </a:lnTo>
                  <a:lnTo>
                    <a:pt x="1411" y="10713"/>
                  </a:lnTo>
                  <a:lnTo>
                    <a:pt x="27790" y="15809"/>
                  </a:lnTo>
                  <a:lnTo>
                    <a:pt x="56368" y="18090"/>
                  </a:lnTo>
                  <a:lnTo>
                    <a:pt x="84259" y="18924"/>
                  </a:lnTo>
                  <a:lnTo>
                    <a:pt x="113892" y="19039"/>
                  </a:lnTo>
                  <a:lnTo>
                    <a:pt x="133350" y="190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SMARTInkShape-205">
              <a:extLst>
                <a:ext uri="{FF2B5EF4-FFF2-40B4-BE49-F238E27FC236}">
                  <a16:creationId xmlns:a16="http://schemas.microsoft.com/office/drawing/2014/main" id="{823C3533-606C-5B15-8F27-452932434508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3130550" y="4286250"/>
              <a:ext cx="517127" cy="158638"/>
            </a:xfrm>
            <a:custGeom>
              <a:avLst/>
              <a:gdLst/>
              <a:ahLst/>
              <a:cxnLst/>
              <a:rect l="0" t="0" r="0" b="0"/>
              <a:pathLst>
                <a:path w="517127" h="158638">
                  <a:moveTo>
                    <a:pt x="0" y="69850"/>
                  </a:moveTo>
                  <a:lnTo>
                    <a:pt x="0" y="69850"/>
                  </a:lnTo>
                  <a:lnTo>
                    <a:pt x="3371" y="69850"/>
                  </a:lnTo>
                  <a:lnTo>
                    <a:pt x="4364" y="70555"/>
                  </a:lnTo>
                  <a:lnTo>
                    <a:pt x="5026" y="71732"/>
                  </a:lnTo>
                  <a:lnTo>
                    <a:pt x="5467" y="73221"/>
                  </a:lnTo>
                  <a:lnTo>
                    <a:pt x="12656" y="82092"/>
                  </a:lnTo>
                  <a:lnTo>
                    <a:pt x="40640" y="106089"/>
                  </a:lnTo>
                  <a:lnTo>
                    <a:pt x="67765" y="126005"/>
                  </a:lnTo>
                  <a:lnTo>
                    <a:pt x="92751" y="137524"/>
                  </a:lnTo>
                  <a:lnTo>
                    <a:pt x="120156" y="147737"/>
                  </a:lnTo>
                  <a:lnTo>
                    <a:pt x="145953" y="155843"/>
                  </a:lnTo>
                  <a:lnTo>
                    <a:pt x="173312" y="158176"/>
                  </a:lnTo>
                  <a:lnTo>
                    <a:pt x="202314" y="158637"/>
                  </a:lnTo>
                  <a:lnTo>
                    <a:pt x="232789" y="154364"/>
                  </a:lnTo>
                  <a:lnTo>
                    <a:pt x="259923" y="150907"/>
                  </a:lnTo>
                  <a:lnTo>
                    <a:pt x="285666" y="143639"/>
                  </a:lnTo>
                  <a:lnTo>
                    <a:pt x="311133" y="136114"/>
                  </a:lnTo>
                  <a:lnTo>
                    <a:pt x="339527" y="130344"/>
                  </a:lnTo>
                  <a:lnTo>
                    <a:pt x="369444" y="112988"/>
                  </a:lnTo>
                  <a:lnTo>
                    <a:pt x="393293" y="99825"/>
                  </a:lnTo>
                  <a:lnTo>
                    <a:pt x="424090" y="72899"/>
                  </a:lnTo>
                  <a:lnTo>
                    <a:pt x="455344" y="46185"/>
                  </a:lnTo>
                  <a:lnTo>
                    <a:pt x="474402" y="26538"/>
                  </a:lnTo>
                  <a:lnTo>
                    <a:pt x="488581" y="6796"/>
                  </a:lnTo>
                  <a:lnTo>
                    <a:pt x="495293" y="6350"/>
                  </a:lnTo>
                  <a:lnTo>
                    <a:pt x="491927" y="6350"/>
                  </a:lnTo>
                  <a:lnTo>
                    <a:pt x="490934" y="5645"/>
                  </a:lnTo>
                  <a:lnTo>
                    <a:pt x="490273" y="4469"/>
                  </a:lnTo>
                  <a:lnTo>
                    <a:pt x="489832" y="2979"/>
                  </a:lnTo>
                  <a:lnTo>
                    <a:pt x="488833" y="1986"/>
                  </a:lnTo>
                  <a:lnTo>
                    <a:pt x="485840" y="883"/>
                  </a:lnTo>
                  <a:lnTo>
                    <a:pt x="454404" y="16"/>
                  </a:lnTo>
                  <a:lnTo>
                    <a:pt x="424171" y="0"/>
                  </a:lnTo>
                  <a:lnTo>
                    <a:pt x="419397" y="0"/>
                  </a:lnTo>
                  <a:lnTo>
                    <a:pt x="448063" y="0"/>
                  </a:lnTo>
                  <a:lnTo>
                    <a:pt x="479037" y="0"/>
                  </a:lnTo>
                  <a:lnTo>
                    <a:pt x="493547" y="0"/>
                  </a:lnTo>
                  <a:lnTo>
                    <a:pt x="504894" y="3371"/>
                  </a:lnTo>
                  <a:lnTo>
                    <a:pt x="508046" y="5775"/>
                  </a:lnTo>
                  <a:lnTo>
                    <a:pt x="511548" y="12209"/>
                  </a:lnTo>
                  <a:lnTo>
                    <a:pt x="516891" y="27136"/>
                  </a:lnTo>
                  <a:lnTo>
                    <a:pt x="517126" y="36990"/>
                  </a:lnTo>
                  <a:lnTo>
                    <a:pt x="514398" y="62116"/>
                  </a:lnTo>
                  <a:lnTo>
                    <a:pt x="508000" y="698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SMARTInkShape-206">
              <a:extLst>
                <a:ext uri="{FF2B5EF4-FFF2-40B4-BE49-F238E27FC236}">
                  <a16:creationId xmlns:a16="http://schemas.microsoft.com/office/drawing/2014/main" id="{E6F4256C-A01C-4E09-0C15-672BAE55067A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2787650" y="4572000"/>
              <a:ext cx="76081" cy="120651"/>
            </a:xfrm>
            <a:custGeom>
              <a:avLst/>
              <a:gdLst/>
              <a:ahLst/>
              <a:cxnLst/>
              <a:rect l="0" t="0" r="0" b="0"/>
              <a:pathLst>
                <a:path w="76081" h="12065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33722" y="6467"/>
                  </a:lnTo>
                  <a:lnTo>
                    <a:pt x="58548" y="12060"/>
                  </a:lnTo>
                  <a:lnTo>
                    <a:pt x="71593" y="12615"/>
                  </a:lnTo>
                  <a:lnTo>
                    <a:pt x="73129" y="13349"/>
                  </a:lnTo>
                  <a:lnTo>
                    <a:pt x="74153" y="14544"/>
                  </a:lnTo>
                  <a:lnTo>
                    <a:pt x="75290" y="17753"/>
                  </a:lnTo>
                  <a:lnTo>
                    <a:pt x="76080" y="34367"/>
                  </a:lnTo>
                  <a:lnTo>
                    <a:pt x="71158" y="61963"/>
                  </a:lnTo>
                  <a:lnTo>
                    <a:pt x="69726" y="70578"/>
                  </a:lnTo>
                  <a:lnTo>
                    <a:pt x="64939" y="83739"/>
                  </a:lnTo>
                  <a:lnTo>
                    <a:pt x="63434" y="90840"/>
                  </a:lnTo>
                  <a:lnTo>
                    <a:pt x="52554" y="112842"/>
                  </a:lnTo>
                  <a:lnTo>
                    <a:pt x="51969" y="115445"/>
                  </a:lnTo>
                  <a:lnTo>
                    <a:pt x="50874" y="117180"/>
                  </a:lnTo>
                  <a:lnTo>
                    <a:pt x="49438" y="118337"/>
                  </a:lnTo>
                  <a:lnTo>
                    <a:pt x="47775" y="119107"/>
                  </a:lnTo>
                  <a:lnTo>
                    <a:pt x="47372" y="119622"/>
                  </a:lnTo>
                  <a:lnTo>
                    <a:pt x="47809" y="119964"/>
                  </a:lnTo>
                  <a:lnTo>
                    <a:pt x="50800" y="1206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SMARTInkShape-207">
              <a:extLst>
                <a:ext uri="{FF2B5EF4-FFF2-40B4-BE49-F238E27FC236}">
                  <a16:creationId xmlns:a16="http://schemas.microsoft.com/office/drawing/2014/main" id="{A2427B70-0430-977D-58A9-407ACF8749FE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2660650" y="4616450"/>
              <a:ext cx="76201" cy="19051"/>
            </a:xfrm>
            <a:custGeom>
              <a:avLst/>
              <a:gdLst/>
              <a:ahLst/>
              <a:cxnLst/>
              <a:rect l="0" t="0" r="0" b="0"/>
              <a:pathLst>
                <a:path w="76201" h="1905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9459" y="3371"/>
                  </a:lnTo>
                  <a:lnTo>
                    <a:pt x="15023" y="5026"/>
                  </a:lnTo>
                  <a:lnTo>
                    <a:pt x="21493" y="6467"/>
                  </a:lnTo>
                  <a:lnTo>
                    <a:pt x="30514" y="10540"/>
                  </a:lnTo>
                  <a:lnTo>
                    <a:pt x="56953" y="14455"/>
                  </a:lnTo>
                  <a:lnTo>
                    <a:pt x="76200" y="190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SMARTInkShape-208">
              <a:extLst>
                <a:ext uri="{FF2B5EF4-FFF2-40B4-BE49-F238E27FC236}">
                  <a16:creationId xmlns:a16="http://schemas.microsoft.com/office/drawing/2014/main" id="{28A086E2-1121-B035-126D-004196683106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2540000" y="4349750"/>
              <a:ext cx="500371" cy="120620"/>
            </a:xfrm>
            <a:custGeom>
              <a:avLst/>
              <a:gdLst/>
              <a:ahLst/>
              <a:cxnLst/>
              <a:rect l="0" t="0" r="0" b="0"/>
              <a:pathLst>
                <a:path w="500371" h="120620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1881" y="6907"/>
                  </a:lnTo>
                  <a:lnTo>
                    <a:pt x="29235" y="35534"/>
                  </a:lnTo>
                  <a:lnTo>
                    <a:pt x="57251" y="63598"/>
                  </a:lnTo>
                  <a:lnTo>
                    <a:pt x="66367" y="71305"/>
                  </a:lnTo>
                  <a:lnTo>
                    <a:pt x="97488" y="87245"/>
                  </a:lnTo>
                  <a:lnTo>
                    <a:pt x="127295" y="102803"/>
                  </a:lnTo>
                  <a:lnTo>
                    <a:pt x="157528" y="107638"/>
                  </a:lnTo>
                  <a:lnTo>
                    <a:pt x="182299" y="112718"/>
                  </a:lnTo>
                  <a:lnTo>
                    <a:pt x="206806" y="117987"/>
                  </a:lnTo>
                  <a:lnTo>
                    <a:pt x="236289" y="120124"/>
                  </a:lnTo>
                  <a:lnTo>
                    <a:pt x="265710" y="120546"/>
                  </a:lnTo>
                  <a:lnTo>
                    <a:pt x="288828" y="120619"/>
                  </a:lnTo>
                  <a:lnTo>
                    <a:pt x="320293" y="117269"/>
                  </a:lnTo>
                  <a:lnTo>
                    <a:pt x="346315" y="111809"/>
                  </a:lnTo>
                  <a:lnTo>
                    <a:pt x="373364" y="108007"/>
                  </a:lnTo>
                  <a:lnTo>
                    <a:pt x="400856" y="99212"/>
                  </a:lnTo>
                  <a:lnTo>
                    <a:pt x="430908" y="80992"/>
                  </a:lnTo>
                  <a:lnTo>
                    <a:pt x="459703" y="54620"/>
                  </a:lnTo>
                  <a:lnTo>
                    <a:pt x="476141" y="31882"/>
                  </a:lnTo>
                  <a:lnTo>
                    <a:pt x="482522" y="31751"/>
                  </a:lnTo>
                  <a:lnTo>
                    <a:pt x="482600" y="25400"/>
                  </a:lnTo>
                  <a:lnTo>
                    <a:pt x="477133" y="25400"/>
                  </a:lnTo>
                  <a:lnTo>
                    <a:pt x="471355" y="21036"/>
                  </a:lnTo>
                  <a:lnTo>
                    <a:pt x="467489" y="19933"/>
                  </a:lnTo>
                  <a:lnTo>
                    <a:pt x="435794" y="19052"/>
                  </a:lnTo>
                  <a:lnTo>
                    <a:pt x="425558" y="19050"/>
                  </a:lnTo>
                  <a:lnTo>
                    <a:pt x="447118" y="8925"/>
                  </a:lnTo>
                  <a:lnTo>
                    <a:pt x="478262" y="6417"/>
                  </a:lnTo>
                  <a:lnTo>
                    <a:pt x="483730" y="6379"/>
                  </a:lnTo>
                  <a:lnTo>
                    <a:pt x="488511" y="8244"/>
                  </a:lnTo>
                  <a:lnTo>
                    <a:pt x="497330" y="15191"/>
                  </a:lnTo>
                  <a:lnTo>
                    <a:pt x="499730" y="21098"/>
                  </a:lnTo>
                  <a:lnTo>
                    <a:pt x="500370" y="24648"/>
                  </a:lnTo>
                  <a:lnTo>
                    <a:pt x="496070" y="52996"/>
                  </a:lnTo>
                  <a:lnTo>
                    <a:pt x="489583" y="73500"/>
                  </a:lnTo>
                  <a:lnTo>
                    <a:pt x="488950" y="8890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SMARTInkShape-209">
            <a:extLst>
              <a:ext uri="{FF2B5EF4-FFF2-40B4-BE49-F238E27FC236}">
                <a16:creationId xmlns:a16="http://schemas.microsoft.com/office/drawing/2014/main" id="{D6C79AA0-21FA-206D-6686-C02B6F11AB9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704548" y="4197350"/>
            <a:ext cx="625903" cy="234822"/>
          </a:xfrm>
          <a:custGeom>
            <a:avLst/>
            <a:gdLst/>
            <a:ahLst/>
            <a:cxnLst/>
            <a:rect l="0" t="0" r="0" b="0"/>
            <a:pathLst>
              <a:path w="625903" h="234822">
                <a:moveTo>
                  <a:pt x="625902" y="95250"/>
                </a:moveTo>
                <a:lnTo>
                  <a:pt x="625902" y="95250"/>
                </a:lnTo>
                <a:lnTo>
                  <a:pt x="622531" y="95250"/>
                </a:lnTo>
                <a:lnTo>
                  <a:pt x="621538" y="95955"/>
                </a:lnTo>
                <a:lnTo>
                  <a:pt x="620876" y="97131"/>
                </a:lnTo>
                <a:lnTo>
                  <a:pt x="620435" y="98621"/>
                </a:lnTo>
                <a:lnTo>
                  <a:pt x="615363" y="106787"/>
                </a:lnTo>
                <a:lnTo>
                  <a:pt x="612686" y="124317"/>
                </a:lnTo>
                <a:lnTo>
                  <a:pt x="598283" y="147262"/>
                </a:lnTo>
                <a:lnTo>
                  <a:pt x="570096" y="172997"/>
                </a:lnTo>
                <a:lnTo>
                  <a:pt x="539608" y="197477"/>
                </a:lnTo>
                <a:lnTo>
                  <a:pt x="514254" y="211235"/>
                </a:lnTo>
                <a:lnTo>
                  <a:pt x="495219" y="218987"/>
                </a:lnTo>
                <a:lnTo>
                  <a:pt x="466667" y="226185"/>
                </a:lnTo>
                <a:lnTo>
                  <a:pt x="437893" y="230005"/>
                </a:lnTo>
                <a:lnTo>
                  <a:pt x="412622" y="233485"/>
                </a:lnTo>
                <a:lnTo>
                  <a:pt x="387965" y="234516"/>
                </a:lnTo>
                <a:lnTo>
                  <a:pt x="362080" y="234821"/>
                </a:lnTo>
                <a:lnTo>
                  <a:pt x="333479" y="233030"/>
                </a:lnTo>
                <a:lnTo>
                  <a:pt x="308964" y="229863"/>
                </a:lnTo>
                <a:lnTo>
                  <a:pt x="286309" y="226104"/>
                </a:lnTo>
                <a:lnTo>
                  <a:pt x="260463" y="220021"/>
                </a:lnTo>
                <a:lnTo>
                  <a:pt x="232658" y="207008"/>
                </a:lnTo>
                <a:lnTo>
                  <a:pt x="202077" y="193118"/>
                </a:lnTo>
                <a:lnTo>
                  <a:pt x="175347" y="180147"/>
                </a:lnTo>
                <a:lnTo>
                  <a:pt x="147747" y="161537"/>
                </a:lnTo>
                <a:lnTo>
                  <a:pt x="119655" y="143630"/>
                </a:lnTo>
                <a:lnTo>
                  <a:pt x="90853" y="122415"/>
                </a:lnTo>
                <a:lnTo>
                  <a:pt x="66696" y="96987"/>
                </a:lnTo>
                <a:lnTo>
                  <a:pt x="62598" y="94292"/>
                </a:lnTo>
                <a:lnTo>
                  <a:pt x="56163" y="85652"/>
                </a:lnTo>
                <a:lnTo>
                  <a:pt x="47709" y="70520"/>
                </a:lnTo>
                <a:lnTo>
                  <a:pt x="39640" y="61033"/>
                </a:lnTo>
                <a:lnTo>
                  <a:pt x="35023" y="51085"/>
                </a:lnTo>
                <a:lnTo>
                  <a:pt x="29009" y="44458"/>
                </a:lnTo>
                <a:lnTo>
                  <a:pt x="23535" y="44450"/>
                </a:lnTo>
                <a:lnTo>
                  <a:pt x="23241" y="43745"/>
                </a:lnTo>
                <a:lnTo>
                  <a:pt x="22827" y="40792"/>
                </a:lnTo>
                <a:lnTo>
                  <a:pt x="22652" y="68349"/>
                </a:lnTo>
                <a:lnTo>
                  <a:pt x="23358" y="76944"/>
                </a:lnTo>
                <a:lnTo>
                  <a:pt x="28610" y="90020"/>
                </a:lnTo>
                <a:lnTo>
                  <a:pt x="29001" y="107841"/>
                </a:lnTo>
                <a:lnTo>
                  <a:pt x="28296" y="97789"/>
                </a:lnTo>
                <a:lnTo>
                  <a:pt x="22535" y="72523"/>
                </a:lnTo>
                <a:lnTo>
                  <a:pt x="17262" y="48704"/>
                </a:lnTo>
                <a:lnTo>
                  <a:pt x="12128" y="39515"/>
                </a:lnTo>
                <a:lnTo>
                  <a:pt x="9891" y="29504"/>
                </a:lnTo>
                <a:lnTo>
                  <a:pt x="4247" y="19355"/>
                </a:lnTo>
                <a:lnTo>
                  <a:pt x="3889" y="16128"/>
                </a:lnTo>
                <a:lnTo>
                  <a:pt x="3087" y="14986"/>
                </a:lnTo>
                <a:lnTo>
                  <a:pt x="1848" y="14224"/>
                </a:lnTo>
                <a:lnTo>
                  <a:pt x="316" y="13716"/>
                </a:lnTo>
                <a:lnTo>
                  <a:pt x="0" y="12672"/>
                </a:lnTo>
                <a:lnTo>
                  <a:pt x="2988" y="7322"/>
                </a:lnTo>
                <a:lnTo>
                  <a:pt x="12914" y="2178"/>
                </a:lnTo>
                <a:lnTo>
                  <a:pt x="24282" y="430"/>
                </a:lnTo>
                <a:lnTo>
                  <a:pt x="55027" y="17"/>
                </a:lnTo>
                <a:lnTo>
                  <a:pt x="7980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SMARTInkShape-Group100">
            <a:extLst>
              <a:ext uri="{FF2B5EF4-FFF2-40B4-BE49-F238E27FC236}">
                <a16:creationId xmlns:a16="http://schemas.microsoft.com/office/drawing/2014/main" id="{96D29244-919F-D432-AECE-7ED75763DA07}"/>
              </a:ext>
            </a:extLst>
          </p:cNvPr>
          <p:cNvGrpSpPr/>
          <p:nvPr/>
        </p:nvGrpSpPr>
        <p:grpSpPr>
          <a:xfrm>
            <a:off x="2228850" y="3384552"/>
            <a:ext cx="171105" cy="107949"/>
            <a:chOff x="2228850" y="3384552"/>
            <a:chExt cx="171105" cy="107949"/>
          </a:xfrm>
        </p:grpSpPr>
        <p:sp>
          <p:nvSpPr>
            <p:cNvPr id="25" name="SMARTInkShape-210">
              <a:extLst>
                <a:ext uri="{FF2B5EF4-FFF2-40B4-BE49-F238E27FC236}">
                  <a16:creationId xmlns:a16="http://schemas.microsoft.com/office/drawing/2014/main" id="{292BC7DA-6F04-1647-8A10-957BF3C75A80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355850" y="3384552"/>
              <a:ext cx="44105" cy="107949"/>
            </a:xfrm>
            <a:custGeom>
              <a:avLst/>
              <a:gdLst/>
              <a:ahLst/>
              <a:cxnLst/>
              <a:rect l="0" t="0" r="0" b="0"/>
              <a:pathLst>
                <a:path w="44105" h="107949">
                  <a:moveTo>
                    <a:pt x="0" y="6348"/>
                  </a:moveTo>
                  <a:lnTo>
                    <a:pt x="0" y="6348"/>
                  </a:lnTo>
                  <a:lnTo>
                    <a:pt x="5467" y="881"/>
                  </a:lnTo>
                  <a:lnTo>
                    <a:pt x="9459" y="260"/>
                  </a:lnTo>
                  <a:lnTo>
                    <a:pt x="33874" y="0"/>
                  </a:lnTo>
                  <a:lnTo>
                    <a:pt x="35283" y="705"/>
                  </a:lnTo>
                  <a:lnTo>
                    <a:pt x="36222" y="1880"/>
                  </a:lnTo>
                  <a:lnTo>
                    <a:pt x="37265" y="5068"/>
                  </a:lnTo>
                  <a:lnTo>
                    <a:pt x="37729" y="8837"/>
                  </a:lnTo>
                  <a:lnTo>
                    <a:pt x="36054" y="12863"/>
                  </a:lnTo>
                  <a:lnTo>
                    <a:pt x="33663" y="17005"/>
                  </a:lnTo>
                  <a:lnTo>
                    <a:pt x="31611" y="23303"/>
                  </a:lnTo>
                  <a:lnTo>
                    <a:pt x="26357" y="30497"/>
                  </a:lnTo>
                  <a:lnTo>
                    <a:pt x="25684" y="34748"/>
                  </a:lnTo>
                  <a:lnTo>
                    <a:pt x="25484" y="40477"/>
                  </a:lnTo>
                  <a:lnTo>
                    <a:pt x="30875" y="55034"/>
                  </a:lnTo>
                  <a:lnTo>
                    <a:pt x="41824" y="68561"/>
                  </a:lnTo>
                  <a:lnTo>
                    <a:pt x="44104" y="83799"/>
                  </a:lnTo>
                  <a:lnTo>
                    <a:pt x="40533" y="90394"/>
                  </a:lnTo>
                  <a:lnTo>
                    <a:pt x="33485" y="99385"/>
                  </a:lnTo>
                  <a:lnTo>
                    <a:pt x="30640" y="100614"/>
                  </a:lnTo>
                  <a:lnTo>
                    <a:pt x="28893" y="100942"/>
                  </a:lnTo>
                  <a:lnTo>
                    <a:pt x="12700" y="10794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SMARTInkShape-211">
              <a:extLst>
                <a:ext uri="{FF2B5EF4-FFF2-40B4-BE49-F238E27FC236}">
                  <a16:creationId xmlns:a16="http://schemas.microsoft.com/office/drawing/2014/main" id="{E26B6846-5C28-27FE-F412-CC3C11A7907A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228850" y="3429000"/>
              <a:ext cx="76201" cy="6351"/>
            </a:xfrm>
            <a:custGeom>
              <a:avLst/>
              <a:gdLst/>
              <a:ahLst/>
              <a:cxnLst/>
              <a:rect l="0" t="0" r="0" b="0"/>
              <a:pathLst>
                <a:path w="76201" h="6351">
                  <a:moveTo>
                    <a:pt x="0" y="0"/>
                  </a:moveTo>
                  <a:lnTo>
                    <a:pt x="0" y="0"/>
                  </a:lnTo>
                  <a:lnTo>
                    <a:pt x="8838" y="0"/>
                  </a:lnTo>
                  <a:lnTo>
                    <a:pt x="38280" y="5958"/>
                  </a:lnTo>
                  <a:lnTo>
                    <a:pt x="7620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SMARTInkShape-Group101">
            <a:extLst>
              <a:ext uri="{FF2B5EF4-FFF2-40B4-BE49-F238E27FC236}">
                <a16:creationId xmlns:a16="http://schemas.microsoft.com/office/drawing/2014/main" id="{B44FBEE9-27F9-3DFB-75A8-C77015EFDA89}"/>
              </a:ext>
            </a:extLst>
          </p:cNvPr>
          <p:cNvGrpSpPr/>
          <p:nvPr/>
        </p:nvGrpSpPr>
        <p:grpSpPr>
          <a:xfrm>
            <a:off x="1917700" y="4489450"/>
            <a:ext cx="190395" cy="139701"/>
            <a:chOff x="1917700" y="4489450"/>
            <a:chExt cx="190395" cy="139701"/>
          </a:xfrm>
        </p:grpSpPr>
        <p:sp>
          <p:nvSpPr>
            <p:cNvPr id="28" name="SMARTInkShape-212">
              <a:extLst>
                <a:ext uri="{FF2B5EF4-FFF2-40B4-BE49-F238E27FC236}">
                  <a16:creationId xmlns:a16="http://schemas.microsoft.com/office/drawing/2014/main" id="{560DEEE8-1960-FDAF-7247-2E24DA1631FA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2044700" y="4495800"/>
              <a:ext cx="63395" cy="133351"/>
            </a:xfrm>
            <a:custGeom>
              <a:avLst/>
              <a:gdLst/>
              <a:ahLst/>
              <a:cxnLst/>
              <a:rect l="0" t="0" r="0" b="0"/>
              <a:pathLst>
                <a:path w="63395" h="13335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8" y="1881"/>
                  </a:lnTo>
                  <a:lnTo>
                    <a:pt x="8838" y="3371"/>
                  </a:lnTo>
                  <a:lnTo>
                    <a:pt x="14747" y="5026"/>
                  </a:lnTo>
                  <a:lnTo>
                    <a:pt x="26006" y="7839"/>
                  </a:lnTo>
                  <a:lnTo>
                    <a:pt x="49857" y="18272"/>
                  </a:lnTo>
                  <a:lnTo>
                    <a:pt x="59421" y="18948"/>
                  </a:lnTo>
                  <a:lnTo>
                    <a:pt x="60781" y="19687"/>
                  </a:lnTo>
                  <a:lnTo>
                    <a:pt x="61687" y="20886"/>
                  </a:lnTo>
                  <a:lnTo>
                    <a:pt x="62694" y="24099"/>
                  </a:lnTo>
                  <a:lnTo>
                    <a:pt x="63394" y="33974"/>
                  </a:lnTo>
                  <a:lnTo>
                    <a:pt x="53434" y="63306"/>
                  </a:lnTo>
                  <a:lnTo>
                    <a:pt x="47818" y="86256"/>
                  </a:lnTo>
                  <a:lnTo>
                    <a:pt x="40020" y="115503"/>
                  </a:lnTo>
                  <a:lnTo>
                    <a:pt x="38100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SMARTInkShape-213">
              <a:extLst>
                <a:ext uri="{FF2B5EF4-FFF2-40B4-BE49-F238E27FC236}">
                  <a16:creationId xmlns:a16="http://schemas.microsoft.com/office/drawing/2014/main" id="{AB0D4F69-C985-E63C-5ECC-E8ACF157A7DD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1917700" y="4533900"/>
              <a:ext cx="82551" cy="12701"/>
            </a:xfrm>
            <a:custGeom>
              <a:avLst/>
              <a:gdLst/>
              <a:ahLst/>
              <a:cxnLst/>
              <a:rect l="0" t="0" r="0" b="0"/>
              <a:pathLst>
                <a:path w="82551" h="12701">
                  <a:moveTo>
                    <a:pt x="0" y="12700"/>
                  </a:moveTo>
                  <a:lnTo>
                    <a:pt x="0" y="12700"/>
                  </a:lnTo>
                  <a:lnTo>
                    <a:pt x="0" y="6612"/>
                  </a:lnTo>
                  <a:lnTo>
                    <a:pt x="19773" y="4479"/>
                  </a:lnTo>
                  <a:lnTo>
                    <a:pt x="31964" y="1327"/>
                  </a:lnTo>
                  <a:lnTo>
                    <a:pt x="57203" y="78"/>
                  </a:lnTo>
                  <a:lnTo>
                    <a:pt x="66111" y="1916"/>
                  </a:lnTo>
                  <a:lnTo>
                    <a:pt x="69474" y="3394"/>
                  </a:lnTo>
                  <a:lnTo>
                    <a:pt x="72421" y="3673"/>
                  </a:lnTo>
                  <a:lnTo>
                    <a:pt x="825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SMARTInkShape-214">
              <a:extLst>
                <a:ext uri="{FF2B5EF4-FFF2-40B4-BE49-F238E27FC236}">
                  <a16:creationId xmlns:a16="http://schemas.microsoft.com/office/drawing/2014/main" id="{A567E8E8-7BA1-1B23-86AA-465FB941693C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1955800" y="4489450"/>
              <a:ext cx="6351" cy="133351"/>
            </a:xfrm>
            <a:custGeom>
              <a:avLst/>
              <a:gdLst/>
              <a:ahLst/>
              <a:cxnLst/>
              <a:rect l="0" t="0" r="0" b="0"/>
              <a:pathLst>
                <a:path w="6351" h="133351">
                  <a:moveTo>
                    <a:pt x="6350" y="0"/>
                  </a:moveTo>
                  <a:lnTo>
                    <a:pt x="6350" y="0"/>
                  </a:lnTo>
                  <a:lnTo>
                    <a:pt x="6350" y="29854"/>
                  </a:lnTo>
                  <a:lnTo>
                    <a:pt x="6350" y="60881"/>
                  </a:lnTo>
                  <a:lnTo>
                    <a:pt x="4469" y="77305"/>
                  </a:lnTo>
                  <a:lnTo>
                    <a:pt x="392" y="107490"/>
                  </a:lnTo>
                  <a:lnTo>
                    <a:pt x="0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SMARTInkShape-Group102">
            <a:extLst>
              <a:ext uri="{FF2B5EF4-FFF2-40B4-BE49-F238E27FC236}">
                <a16:creationId xmlns:a16="http://schemas.microsoft.com/office/drawing/2014/main" id="{D97AB9C2-62F9-1C9F-824B-11627443BE20}"/>
              </a:ext>
            </a:extLst>
          </p:cNvPr>
          <p:cNvGrpSpPr/>
          <p:nvPr/>
        </p:nvGrpSpPr>
        <p:grpSpPr>
          <a:xfrm>
            <a:off x="1517651" y="3854789"/>
            <a:ext cx="196850" cy="234612"/>
            <a:chOff x="1517651" y="3854789"/>
            <a:chExt cx="196850" cy="234612"/>
          </a:xfrm>
        </p:grpSpPr>
        <p:sp>
          <p:nvSpPr>
            <p:cNvPr id="32" name="SMARTInkShape-215">
              <a:extLst>
                <a:ext uri="{FF2B5EF4-FFF2-40B4-BE49-F238E27FC236}">
                  <a16:creationId xmlns:a16="http://schemas.microsoft.com/office/drawing/2014/main" id="{CA6C9311-24A2-F9E4-92A8-7C4D83EC7CFF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1638381" y="3854789"/>
              <a:ext cx="76120" cy="234612"/>
            </a:xfrm>
            <a:custGeom>
              <a:avLst/>
              <a:gdLst/>
              <a:ahLst/>
              <a:cxnLst/>
              <a:rect l="0" t="0" r="0" b="0"/>
              <a:pathLst>
                <a:path w="76120" h="234612">
                  <a:moveTo>
                    <a:pt x="69769" y="12361"/>
                  </a:moveTo>
                  <a:lnTo>
                    <a:pt x="69769" y="12361"/>
                  </a:lnTo>
                  <a:lnTo>
                    <a:pt x="63994" y="7292"/>
                  </a:lnTo>
                  <a:lnTo>
                    <a:pt x="52746" y="806"/>
                  </a:lnTo>
                  <a:lnTo>
                    <a:pt x="44578" y="0"/>
                  </a:lnTo>
                  <a:lnTo>
                    <a:pt x="33220" y="3133"/>
                  </a:lnTo>
                  <a:lnTo>
                    <a:pt x="24289" y="8529"/>
                  </a:lnTo>
                  <a:lnTo>
                    <a:pt x="3034" y="28427"/>
                  </a:lnTo>
                  <a:lnTo>
                    <a:pt x="1304" y="35729"/>
                  </a:lnTo>
                  <a:lnTo>
                    <a:pt x="0" y="63904"/>
                  </a:lnTo>
                  <a:lnTo>
                    <a:pt x="1837" y="68901"/>
                  </a:lnTo>
                  <a:lnTo>
                    <a:pt x="8764" y="77857"/>
                  </a:lnTo>
                  <a:lnTo>
                    <a:pt x="14669" y="80276"/>
                  </a:lnTo>
                  <a:lnTo>
                    <a:pt x="26586" y="81829"/>
                  </a:lnTo>
                  <a:lnTo>
                    <a:pt x="31292" y="80160"/>
                  </a:lnTo>
                  <a:lnTo>
                    <a:pt x="58296" y="61008"/>
                  </a:lnTo>
                  <a:lnTo>
                    <a:pt x="68437" y="46245"/>
                  </a:lnTo>
                  <a:lnTo>
                    <a:pt x="70211" y="39463"/>
                  </a:lnTo>
                  <a:lnTo>
                    <a:pt x="75202" y="32611"/>
                  </a:lnTo>
                  <a:lnTo>
                    <a:pt x="76038" y="26049"/>
                  </a:lnTo>
                  <a:lnTo>
                    <a:pt x="76116" y="57737"/>
                  </a:lnTo>
                  <a:lnTo>
                    <a:pt x="76118" y="83661"/>
                  </a:lnTo>
                  <a:lnTo>
                    <a:pt x="76119" y="106844"/>
                  </a:lnTo>
                  <a:lnTo>
                    <a:pt x="75413" y="135057"/>
                  </a:lnTo>
                  <a:lnTo>
                    <a:pt x="71093" y="165792"/>
                  </a:lnTo>
                  <a:lnTo>
                    <a:pt x="70161" y="192348"/>
                  </a:lnTo>
                  <a:lnTo>
                    <a:pt x="69769" y="234611"/>
                  </a:lnTo>
                </a:path>
              </a:pathLst>
            </a:custGeom>
            <a:ln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SMARTInkShape-216">
              <a:extLst>
                <a:ext uri="{FF2B5EF4-FFF2-40B4-BE49-F238E27FC236}">
                  <a16:creationId xmlns:a16="http://schemas.microsoft.com/office/drawing/2014/main" id="{049E0B54-A6C0-B333-6AB3-78BED6C896FF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1517651" y="3886200"/>
              <a:ext cx="12700" cy="203201"/>
            </a:xfrm>
            <a:custGeom>
              <a:avLst/>
              <a:gdLst/>
              <a:ahLst/>
              <a:cxnLst/>
              <a:rect l="0" t="0" r="0" b="0"/>
              <a:pathLst>
                <a:path w="12700" h="203201">
                  <a:moveTo>
                    <a:pt x="12699" y="0"/>
                  </a:moveTo>
                  <a:lnTo>
                    <a:pt x="12699" y="0"/>
                  </a:lnTo>
                  <a:lnTo>
                    <a:pt x="7232" y="5467"/>
                  </a:lnTo>
                  <a:lnTo>
                    <a:pt x="1357" y="36140"/>
                  </a:lnTo>
                  <a:lnTo>
                    <a:pt x="267" y="64760"/>
                  </a:lnTo>
                  <a:lnTo>
                    <a:pt x="118" y="85932"/>
                  </a:lnTo>
                  <a:lnTo>
                    <a:pt x="34" y="116007"/>
                  </a:lnTo>
                  <a:lnTo>
                    <a:pt x="6" y="141762"/>
                  </a:lnTo>
                  <a:lnTo>
                    <a:pt x="0" y="172119"/>
                  </a:lnTo>
                  <a:lnTo>
                    <a:pt x="705" y="181996"/>
                  </a:lnTo>
                  <a:lnTo>
                    <a:pt x="6349" y="203200"/>
                  </a:lnTo>
                </a:path>
              </a:pathLst>
            </a:custGeom>
            <a:ln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6230230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6900C5-22BA-7DA4-6DAB-4901E8911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26316-C6F4-5E29-C2B6-8135B646F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</a:t>
            </a:r>
            <a:r>
              <a:rPr lang="en-GB" u="sng" baseline="30000" dirty="0"/>
              <a:t>th</a:t>
            </a:r>
            <a:r>
              <a:rPr lang="en-GB" u="sng" dirty="0"/>
              <a:t> term - quadratic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2A391F3-DF34-6EE3-084D-A4B6BB234D4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nth term for the sequence below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4, 7, 12, 19, 28…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2A391F3-DF34-6EE3-084D-A4B6BB234D4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04771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BC1A8D-25B0-92FD-93E1-6D66C6FD9F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05F45-BB64-5051-4CCB-673E137CA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</a:t>
            </a:r>
            <a:r>
              <a:rPr lang="en-GB" u="sng" baseline="30000" dirty="0"/>
              <a:t>th</a:t>
            </a:r>
            <a:r>
              <a:rPr lang="en-GB" u="sng" dirty="0"/>
              <a:t> term - quadratic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E84B10-3CB6-7C98-6708-C22A716861E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nth term for the sequence below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, 7, 12, 19, 28…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E84B10-3CB6-7C98-6708-C22A716861E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127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9" name="SMARTInkShape-Group22">
            <a:extLst>
              <a:ext uri="{FF2B5EF4-FFF2-40B4-BE49-F238E27FC236}">
                <a16:creationId xmlns:a16="http://schemas.microsoft.com/office/drawing/2014/main" id="{8C8F540F-D46B-F095-7306-E0CEC172CEC0}"/>
              </a:ext>
            </a:extLst>
          </p:cNvPr>
          <p:cNvGrpSpPr/>
          <p:nvPr/>
        </p:nvGrpSpPr>
        <p:grpSpPr>
          <a:xfrm>
            <a:off x="7188200" y="4921250"/>
            <a:ext cx="1892096" cy="386945"/>
            <a:chOff x="7188200" y="4921250"/>
            <a:chExt cx="1892096" cy="386945"/>
          </a:xfrm>
        </p:grpSpPr>
        <p:sp>
          <p:nvSpPr>
            <p:cNvPr id="142" name="SMARTInkShape-125">
              <a:extLst>
                <a:ext uri="{FF2B5EF4-FFF2-40B4-BE49-F238E27FC236}">
                  <a16:creationId xmlns:a16="http://schemas.microsoft.com/office/drawing/2014/main" id="{B2D988EA-2831-BCA5-77FC-1DDC89FC80DD}"/>
                </a:ext>
              </a:extLst>
            </p:cNvPr>
            <p:cNvSpPr/>
            <p:nvPr>
              <p:custDataLst>
                <p:tags r:id="rId109"/>
              </p:custDataLst>
            </p:nvPr>
          </p:nvSpPr>
          <p:spPr>
            <a:xfrm>
              <a:off x="7188200" y="5068560"/>
              <a:ext cx="88901" cy="205171"/>
            </a:xfrm>
            <a:custGeom>
              <a:avLst/>
              <a:gdLst/>
              <a:ahLst/>
              <a:cxnLst/>
              <a:rect l="0" t="0" r="0" b="0"/>
              <a:pathLst>
                <a:path w="88901" h="205171">
                  <a:moveTo>
                    <a:pt x="0" y="55890"/>
                  </a:moveTo>
                  <a:lnTo>
                    <a:pt x="0" y="55890"/>
                  </a:lnTo>
                  <a:lnTo>
                    <a:pt x="4364" y="73215"/>
                  </a:lnTo>
                  <a:lnTo>
                    <a:pt x="6468" y="101476"/>
                  </a:lnTo>
                  <a:lnTo>
                    <a:pt x="11259" y="129178"/>
                  </a:lnTo>
                  <a:lnTo>
                    <a:pt x="12416" y="148448"/>
                  </a:lnTo>
                  <a:lnTo>
                    <a:pt x="6922" y="177918"/>
                  </a:lnTo>
                  <a:lnTo>
                    <a:pt x="6356" y="194564"/>
                  </a:lnTo>
                  <a:lnTo>
                    <a:pt x="2981" y="198658"/>
                  </a:lnTo>
                  <a:lnTo>
                    <a:pt x="1987" y="199046"/>
                  </a:lnTo>
                  <a:lnTo>
                    <a:pt x="1324" y="198599"/>
                  </a:lnTo>
                  <a:lnTo>
                    <a:pt x="883" y="197596"/>
                  </a:lnTo>
                  <a:lnTo>
                    <a:pt x="78" y="171348"/>
                  </a:lnTo>
                  <a:lnTo>
                    <a:pt x="23" y="144741"/>
                  </a:lnTo>
                  <a:lnTo>
                    <a:pt x="710" y="114285"/>
                  </a:lnTo>
                  <a:lnTo>
                    <a:pt x="5468" y="84825"/>
                  </a:lnTo>
                  <a:lnTo>
                    <a:pt x="11259" y="57401"/>
                  </a:lnTo>
                  <a:lnTo>
                    <a:pt x="14154" y="43638"/>
                  </a:lnTo>
                  <a:lnTo>
                    <a:pt x="27133" y="14766"/>
                  </a:lnTo>
                  <a:lnTo>
                    <a:pt x="32720" y="5120"/>
                  </a:lnTo>
                  <a:lnTo>
                    <a:pt x="34513" y="2994"/>
                  </a:lnTo>
                  <a:lnTo>
                    <a:pt x="40269" y="630"/>
                  </a:lnTo>
                  <a:lnTo>
                    <a:pt x="43779" y="0"/>
                  </a:lnTo>
                  <a:lnTo>
                    <a:pt x="46825" y="991"/>
                  </a:lnTo>
                  <a:lnTo>
                    <a:pt x="52091" y="5855"/>
                  </a:lnTo>
                  <a:lnTo>
                    <a:pt x="62392" y="23270"/>
                  </a:lnTo>
                  <a:lnTo>
                    <a:pt x="67640" y="49674"/>
                  </a:lnTo>
                  <a:lnTo>
                    <a:pt x="73777" y="80768"/>
                  </a:lnTo>
                  <a:lnTo>
                    <a:pt x="75721" y="109592"/>
                  </a:lnTo>
                  <a:lnTo>
                    <a:pt x="76137" y="138823"/>
                  </a:lnTo>
                  <a:lnTo>
                    <a:pt x="78069" y="165798"/>
                  </a:lnTo>
                  <a:lnTo>
                    <a:pt x="82375" y="197053"/>
                  </a:lnTo>
                  <a:lnTo>
                    <a:pt x="82527" y="204667"/>
                  </a:lnTo>
                  <a:lnTo>
                    <a:pt x="83240" y="205170"/>
                  </a:lnTo>
                  <a:lnTo>
                    <a:pt x="88900" y="20194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MARTInkShape-126">
              <a:extLst>
                <a:ext uri="{FF2B5EF4-FFF2-40B4-BE49-F238E27FC236}">
                  <a16:creationId xmlns:a16="http://schemas.microsoft.com/office/drawing/2014/main" id="{DD8FF0C2-FB26-19FC-5A0C-3B17C50DA392}"/>
                </a:ext>
              </a:extLst>
            </p:cNvPr>
            <p:cNvSpPr/>
            <p:nvPr>
              <p:custDataLst>
                <p:tags r:id="rId110"/>
              </p:custDataLst>
            </p:nvPr>
          </p:nvSpPr>
          <p:spPr>
            <a:xfrm>
              <a:off x="7323000" y="4921250"/>
              <a:ext cx="68401" cy="203049"/>
            </a:xfrm>
            <a:custGeom>
              <a:avLst/>
              <a:gdLst/>
              <a:ahLst/>
              <a:cxnLst/>
              <a:rect l="0" t="0" r="0" b="0"/>
              <a:pathLst>
                <a:path w="68401" h="203049">
                  <a:moveTo>
                    <a:pt x="17600" y="0"/>
                  </a:moveTo>
                  <a:lnTo>
                    <a:pt x="17600" y="0"/>
                  </a:lnTo>
                  <a:lnTo>
                    <a:pt x="12574" y="20724"/>
                  </a:lnTo>
                  <a:lnTo>
                    <a:pt x="7060" y="51020"/>
                  </a:lnTo>
                  <a:lnTo>
                    <a:pt x="3446" y="80006"/>
                  </a:lnTo>
                  <a:lnTo>
                    <a:pt x="0" y="105315"/>
                  </a:lnTo>
                  <a:lnTo>
                    <a:pt x="861" y="128101"/>
                  </a:lnTo>
                  <a:lnTo>
                    <a:pt x="5780" y="159339"/>
                  </a:lnTo>
                  <a:lnTo>
                    <a:pt x="15765" y="175090"/>
                  </a:lnTo>
                  <a:lnTo>
                    <a:pt x="37212" y="197334"/>
                  </a:lnTo>
                  <a:lnTo>
                    <a:pt x="44191" y="200594"/>
                  </a:lnTo>
                  <a:lnTo>
                    <a:pt x="55026" y="203048"/>
                  </a:lnTo>
                  <a:lnTo>
                    <a:pt x="62243" y="199784"/>
                  </a:lnTo>
                  <a:lnTo>
                    <a:pt x="64296" y="198101"/>
                  </a:lnTo>
                  <a:lnTo>
                    <a:pt x="66575" y="194348"/>
                  </a:lnTo>
                  <a:lnTo>
                    <a:pt x="68400" y="1778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SMARTInkShape-127">
              <a:extLst>
                <a:ext uri="{FF2B5EF4-FFF2-40B4-BE49-F238E27FC236}">
                  <a16:creationId xmlns:a16="http://schemas.microsoft.com/office/drawing/2014/main" id="{76281822-7640-D108-34DC-B5164251C019}"/>
                </a:ext>
              </a:extLst>
            </p:cNvPr>
            <p:cNvSpPr/>
            <p:nvPr>
              <p:custDataLst>
                <p:tags r:id="rId111"/>
              </p:custDataLst>
            </p:nvPr>
          </p:nvSpPr>
          <p:spPr>
            <a:xfrm>
              <a:off x="7283450" y="4972050"/>
              <a:ext cx="88901" cy="54459"/>
            </a:xfrm>
            <a:custGeom>
              <a:avLst/>
              <a:gdLst/>
              <a:ahLst/>
              <a:cxnLst/>
              <a:rect l="0" t="0" r="0" b="0"/>
              <a:pathLst>
                <a:path w="88901" h="54459">
                  <a:moveTo>
                    <a:pt x="0" y="50800"/>
                  </a:moveTo>
                  <a:lnTo>
                    <a:pt x="0" y="50800"/>
                  </a:lnTo>
                  <a:lnTo>
                    <a:pt x="0" y="54458"/>
                  </a:lnTo>
                  <a:lnTo>
                    <a:pt x="0" y="52896"/>
                  </a:lnTo>
                  <a:lnTo>
                    <a:pt x="705" y="52197"/>
                  </a:lnTo>
                  <a:lnTo>
                    <a:pt x="3371" y="51421"/>
                  </a:lnTo>
                  <a:lnTo>
                    <a:pt x="19772" y="49000"/>
                  </a:lnTo>
                  <a:lnTo>
                    <a:pt x="31964" y="45798"/>
                  </a:lnTo>
                  <a:lnTo>
                    <a:pt x="36126" y="45348"/>
                  </a:lnTo>
                  <a:lnTo>
                    <a:pt x="52097" y="37974"/>
                  </a:lnTo>
                  <a:lnTo>
                    <a:pt x="60313" y="30753"/>
                  </a:lnTo>
                  <a:lnTo>
                    <a:pt x="889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SMARTInkShape-128">
              <a:extLst>
                <a:ext uri="{FF2B5EF4-FFF2-40B4-BE49-F238E27FC236}">
                  <a16:creationId xmlns:a16="http://schemas.microsoft.com/office/drawing/2014/main" id="{B7FF47AA-153A-A2C5-F31F-DB6A1EEE1CE9}"/>
                </a:ext>
              </a:extLst>
            </p:cNvPr>
            <p:cNvSpPr/>
            <p:nvPr>
              <p:custDataLst>
                <p:tags r:id="rId112"/>
              </p:custDataLst>
            </p:nvPr>
          </p:nvSpPr>
          <p:spPr>
            <a:xfrm>
              <a:off x="7397750" y="4940300"/>
              <a:ext cx="76201" cy="165101"/>
            </a:xfrm>
            <a:custGeom>
              <a:avLst/>
              <a:gdLst/>
              <a:ahLst/>
              <a:cxnLst/>
              <a:rect l="0" t="0" r="0" b="0"/>
              <a:pathLst>
                <a:path w="76201" h="165101">
                  <a:moveTo>
                    <a:pt x="0" y="0"/>
                  </a:moveTo>
                  <a:lnTo>
                    <a:pt x="0" y="0"/>
                  </a:lnTo>
                  <a:lnTo>
                    <a:pt x="1882" y="18509"/>
                  </a:lnTo>
                  <a:lnTo>
                    <a:pt x="6907" y="43584"/>
                  </a:lnTo>
                  <a:lnTo>
                    <a:pt x="10984" y="72180"/>
                  </a:lnTo>
                  <a:lnTo>
                    <a:pt x="12361" y="100805"/>
                  </a:lnTo>
                  <a:lnTo>
                    <a:pt x="12681" y="130103"/>
                  </a:lnTo>
                  <a:lnTo>
                    <a:pt x="12697" y="138297"/>
                  </a:lnTo>
                  <a:lnTo>
                    <a:pt x="13404" y="138059"/>
                  </a:lnTo>
                  <a:lnTo>
                    <a:pt x="17769" y="135059"/>
                  </a:lnTo>
                  <a:lnTo>
                    <a:pt x="21537" y="134110"/>
                  </a:lnTo>
                  <a:lnTo>
                    <a:pt x="25564" y="129925"/>
                  </a:lnTo>
                  <a:lnTo>
                    <a:pt x="29707" y="124771"/>
                  </a:lnTo>
                  <a:lnTo>
                    <a:pt x="43198" y="115344"/>
                  </a:lnTo>
                  <a:lnTo>
                    <a:pt x="44321" y="115701"/>
                  </a:lnTo>
                  <a:lnTo>
                    <a:pt x="59344" y="129254"/>
                  </a:lnTo>
                  <a:lnTo>
                    <a:pt x="68603" y="143925"/>
                  </a:lnTo>
                  <a:lnTo>
                    <a:pt x="69741" y="156798"/>
                  </a:lnTo>
                  <a:lnTo>
                    <a:pt x="76200" y="165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SMARTInkShape-129">
              <a:extLst>
                <a:ext uri="{FF2B5EF4-FFF2-40B4-BE49-F238E27FC236}">
                  <a16:creationId xmlns:a16="http://schemas.microsoft.com/office/drawing/2014/main" id="{A04BEC09-ED7D-A116-76C0-49E66FB108F2}"/>
                </a:ext>
              </a:extLst>
            </p:cNvPr>
            <p:cNvSpPr/>
            <p:nvPr>
              <p:custDataLst>
                <p:tags r:id="rId113"/>
              </p:custDataLst>
            </p:nvPr>
          </p:nvSpPr>
          <p:spPr>
            <a:xfrm>
              <a:off x="7600961" y="5022850"/>
              <a:ext cx="114290" cy="285345"/>
            </a:xfrm>
            <a:custGeom>
              <a:avLst/>
              <a:gdLst/>
              <a:ahLst/>
              <a:cxnLst/>
              <a:rect l="0" t="0" r="0" b="0"/>
              <a:pathLst>
                <a:path w="114290" h="285345">
                  <a:moveTo>
                    <a:pt x="25389" y="0"/>
                  </a:moveTo>
                  <a:lnTo>
                    <a:pt x="25389" y="0"/>
                  </a:lnTo>
                  <a:lnTo>
                    <a:pt x="25389" y="3370"/>
                  </a:lnTo>
                  <a:lnTo>
                    <a:pt x="23507" y="6908"/>
                  </a:lnTo>
                  <a:lnTo>
                    <a:pt x="22018" y="8837"/>
                  </a:lnTo>
                  <a:lnTo>
                    <a:pt x="19921" y="21668"/>
                  </a:lnTo>
                  <a:lnTo>
                    <a:pt x="17802" y="46379"/>
                  </a:lnTo>
                  <a:lnTo>
                    <a:pt x="9657" y="75203"/>
                  </a:lnTo>
                  <a:lnTo>
                    <a:pt x="4757" y="100687"/>
                  </a:lnTo>
                  <a:lnTo>
                    <a:pt x="1402" y="129316"/>
                  </a:lnTo>
                  <a:lnTo>
                    <a:pt x="617" y="149902"/>
                  </a:lnTo>
                  <a:lnTo>
                    <a:pt x="175" y="179647"/>
                  </a:lnTo>
                  <a:lnTo>
                    <a:pt x="45" y="205629"/>
                  </a:lnTo>
                  <a:lnTo>
                    <a:pt x="0" y="235900"/>
                  </a:lnTo>
                  <a:lnTo>
                    <a:pt x="3363" y="250910"/>
                  </a:lnTo>
                  <a:lnTo>
                    <a:pt x="12855" y="271040"/>
                  </a:lnTo>
                  <a:lnTo>
                    <a:pt x="21188" y="281120"/>
                  </a:lnTo>
                  <a:lnTo>
                    <a:pt x="27285" y="283692"/>
                  </a:lnTo>
                  <a:lnTo>
                    <a:pt x="42696" y="285344"/>
                  </a:lnTo>
                  <a:lnTo>
                    <a:pt x="71178" y="279777"/>
                  </a:lnTo>
                  <a:lnTo>
                    <a:pt x="78901" y="278862"/>
                  </a:lnTo>
                  <a:lnTo>
                    <a:pt x="90477" y="274380"/>
                  </a:lnTo>
                  <a:lnTo>
                    <a:pt x="109953" y="258203"/>
                  </a:lnTo>
                  <a:lnTo>
                    <a:pt x="114289" y="247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SMARTInkShape-130">
              <a:extLst>
                <a:ext uri="{FF2B5EF4-FFF2-40B4-BE49-F238E27FC236}">
                  <a16:creationId xmlns:a16="http://schemas.microsoft.com/office/drawing/2014/main" id="{5F39B1AE-DC6D-B9C6-041A-4050C5FE1B11}"/>
                </a:ext>
              </a:extLst>
            </p:cNvPr>
            <p:cNvSpPr/>
            <p:nvPr>
              <p:custDataLst>
                <p:tags r:id="rId114"/>
              </p:custDataLst>
            </p:nvPr>
          </p:nvSpPr>
          <p:spPr>
            <a:xfrm>
              <a:off x="7556500" y="5143500"/>
              <a:ext cx="114301" cy="12439"/>
            </a:xfrm>
            <a:custGeom>
              <a:avLst/>
              <a:gdLst/>
              <a:ahLst/>
              <a:cxnLst/>
              <a:rect l="0" t="0" r="0" b="0"/>
              <a:pathLst>
                <a:path w="114301" h="12439">
                  <a:moveTo>
                    <a:pt x="0" y="6350"/>
                  </a:moveTo>
                  <a:lnTo>
                    <a:pt x="0" y="6350"/>
                  </a:lnTo>
                  <a:lnTo>
                    <a:pt x="8838" y="6350"/>
                  </a:lnTo>
                  <a:lnTo>
                    <a:pt x="12864" y="8232"/>
                  </a:lnTo>
                  <a:lnTo>
                    <a:pt x="14926" y="9721"/>
                  </a:lnTo>
                  <a:lnTo>
                    <a:pt x="29622" y="12438"/>
                  </a:lnTo>
                  <a:lnTo>
                    <a:pt x="60363" y="10784"/>
                  </a:lnTo>
                  <a:lnTo>
                    <a:pt x="80915" y="7664"/>
                  </a:lnTo>
                  <a:lnTo>
                    <a:pt x="101821" y="4857"/>
                  </a:lnTo>
                  <a:lnTo>
                    <a:pt x="1143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SMARTInkShape-131">
              <a:extLst>
                <a:ext uri="{FF2B5EF4-FFF2-40B4-BE49-F238E27FC236}">
                  <a16:creationId xmlns:a16="http://schemas.microsoft.com/office/drawing/2014/main" id="{70495B16-EC03-73FB-2CBB-7FAA855A086B}"/>
                </a:ext>
              </a:extLst>
            </p:cNvPr>
            <p:cNvSpPr/>
            <p:nvPr>
              <p:custDataLst>
                <p:tags r:id="rId115"/>
              </p:custDataLst>
            </p:nvPr>
          </p:nvSpPr>
          <p:spPr>
            <a:xfrm>
              <a:off x="7753350" y="5137513"/>
              <a:ext cx="158751" cy="120024"/>
            </a:xfrm>
            <a:custGeom>
              <a:avLst/>
              <a:gdLst/>
              <a:ahLst/>
              <a:cxnLst/>
              <a:rect l="0" t="0" r="0" b="0"/>
              <a:pathLst>
                <a:path w="158751" h="120024">
                  <a:moveTo>
                    <a:pt x="0" y="25037"/>
                  </a:moveTo>
                  <a:lnTo>
                    <a:pt x="0" y="25037"/>
                  </a:lnTo>
                  <a:lnTo>
                    <a:pt x="0" y="30504"/>
                  </a:lnTo>
                  <a:lnTo>
                    <a:pt x="705" y="30798"/>
                  </a:lnTo>
                  <a:lnTo>
                    <a:pt x="21455" y="31387"/>
                  </a:lnTo>
                  <a:lnTo>
                    <a:pt x="41761" y="24920"/>
                  </a:lnTo>
                  <a:lnTo>
                    <a:pt x="49471" y="19647"/>
                  </a:lnTo>
                  <a:lnTo>
                    <a:pt x="53777" y="18971"/>
                  </a:lnTo>
                  <a:lnTo>
                    <a:pt x="54901" y="18171"/>
                  </a:lnTo>
                  <a:lnTo>
                    <a:pt x="55651" y="16932"/>
                  </a:lnTo>
                  <a:lnTo>
                    <a:pt x="56706" y="11817"/>
                  </a:lnTo>
                  <a:lnTo>
                    <a:pt x="56854" y="9874"/>
                  </a:lnTo>
                  <a:lnTo>
                    <a:pt x="55138" y="5833"/>
                  </a:lnTo>
                  <a:lnTo>
                    <a:pt x="53692" y="3767"/>
                  </a:lnTo>
                  <a:lnTo>
                    <a:pt x="50204" y="1473"/>
                  </a:lnTo>
                  <a:lnTo>
                    <a:pt x="45596" y="453"/>
                  </a:lnTo>
                  <a:lnTo>
                    <a:pt x="38844" y="0"/>
                  </a:lnTo>
                  <a:lnTo>
                    <a:pt x="27111" y="3115"/>
                  </a:lnTo>
                  <a:lnTo>
                    <a:pt x="14696" y="8507"/>
                  </a:lnTo>
                  <a:lnTo>
                    <a:pt x="10059" y="12516"/>
                  </a:lnTo>
                  <a:lnTo>
                    <a:pt x="3711" y="24210"/>
                  </a:lnTo>
                  <a:lnTo>
                    <a:pt x="1100" y="36003"/>
                  </a:lnTo>
                  <a:lnTo>
                    <a:pt x="96" y="54312"/>
                  </a:lnTo>
                  <a:lnTo>
                    <a:pt x="7843" y="80539"/>
                  </a:lnTo>
                  <a:lnTo>
                    <a:pt x="18483" y="93699"/>
                  </a:lnTo>
                  <a:lnTo>
                    <a:pt x="24206" y="97887"/>
                  </a:lnTo>
                  <a:lnTo>
                    <a:pt x="49616" y="105470"/>
                  </a:lnTo>
                  <a:lnTo>
                    <a:pt x="80594" y="107505"/>
                  </a:lnTo>
                  <a:lnTo>
                    <a:pt x="93181" y="107561"/>
                  </a:lnTo>
                  <a:lnTo>
                    <a:pt x="95987" y="108276"/>
                  </a:lnTo>
                  <a:lnTo>
                    <a:pt x="97858" y="109458"/>
                  </a:lnTo>
                  <a:lnTo>
                    <a:pt x="99105" y="110950"/>
                  </a:lnTo>
                  <a:lnTo>
                    <a:pt x="102372" y="112610"/>
                  </a:lnTo>
                  <a:lnTo>
                    <a:pt x="107623" y="113859"/>
                  </a:lnTo>
                  <a:lnTo>
                    <a:pt x="107941" y="120023"/>
                  </a:lnTo>
                  <a:lnTo>
                    <a:pt x="118781" y="90731"/>
                  </a:lnTo>
                  <a:lnTo>
                    <a:pt x="127049" y="62655"/>
                  </a:lnTo>
                  <a:lnTo>
                    <a:pt x="141819" y="33475"/>
                  </a:lnTo>
                  <a:lnTo>
                    <a:pt x="149578" y="20929"/>
                  </a:lnTo>
                  <a:lnTo>
                    <a:pt x="152269" y="11041"/>
                  </a:lnTo>
                  <a:lnTo>
                    <a:pt x="158750" y="598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SMARTInkShape-132">
              <a:extLst>
                <a:ext uri="{FF2B5EF4-FFF2-40B4-BE49-F238E27FC236}">
                  <a16:creationId xmlns:a16="http://schemas.microsoft.com/office/drawing/2014/main" id="{3C873B83-B385-D3C5-6B72-B31B95AB3A9B}"/>
                </a:ext>
              </a:extLst>
            </p:cNvPr>
            <p:cNvSpPr/>
            <p:nvPr>
              <p:custDataLst>
                <p:tags r:id="rId116"/>
              </p:custDataLst>
            </p:nvPr>
          </p:nvSpPr>
          <p:spPr>
            <a:xfrm>
              <a:off x="7937500" y="5157919"/>
              <a:ext cx="146051" cy="96163"/>
            </a:xfrm>
            <a:custGeom>
              <a:avLst/>
              <a:gdLst/>
              <a:ahLst/>
              <a:cxnLst/>
              <a:rect l="0" t="0" r="0" b="0"/>
              <a:pathLst>
                <a:path w="146051" h="96163">
                  <a:moveTo>
                    <a:pt x="0" y="49081"/>
                  </a:moveTo>
                  <a:lnTo>
                    <a:pt x="0" y="49081"/>
                  </a:lnTo>
                  <a:lnTo>
                    <a:pt x="3372" y="55822"/>
                  </a:lnTo>
                  <a:lnTo>
                    <a:pt x="3659" y="58515"/>
                  </a:lnTo>
                  <a:lnTo>
                    <a:pt x="184" y="78649"/>
                  </a:lnTo>
                  <a:lnTo>
                    <a:pt x="1963" y="81743"/>
                  </a:lnTo>
                  <a:lnTo>
                    <a:pt x="4400" y="85469"/>
                  </a:lnTo>
                  <a:lnTo>
                    <a:pt x="6093" y="92330"/>
                  </a:lnTo>
                  <a:lnTo>
                    <a:pt x="6235" y="91116"/>
                  </a:lnTo>
                  <a:lnTo>
                    <a:pt x="6274" y="89804"/>
                  </a:lnTo>
                  <a:lnTo>
                    <a:pt x="8197" y="86466"/>
                  </a:lnTo>
                  <a:lnTo>
                    <a:pt x="9698" y="84587"/>
                  </a:lnTo>
                  <a:lnTo>
                    <a:pt x="16068" y="53696"/>
                  </a:lnTo>
                  <a:lnTo>
                    <a:pt x="28535" y="23008"/>
                  </a:lnTo>
                  <a:lnTo>
                    <a:pt x="31327" y="7330"/>
                  </a:lnTo>
                  <a:lnTo>
                    <a:pt x="34996" y="2059"/>
                  </a:lnTo>
                  <a:lnTo>
                    <a:pt x="36736" y="1506"/>
                  </a:lnTo>
                  <a:lnTo>
                    <a:pt x="38602" y="1842"/>
                  </a:lnTo>
                  <a:lnTo>
                    <a:pt x="44599" y="5686"/>
                  </a:lnTo>
                  <a:lnTo>
                    <a:pt x="46666" y="7451"/>
                  </a:lnTo>
                  <a:lnTo>
                    <a:pt x="48962" y="11294"/>
                  </a:lnTo>
                  <a:lnTo>
                    <a:pt x="50255" y="19305"/>
                  </a:lnTo>
                  <a:lnTo>
                    <a:pt x="50691" y="31284"/>
                  </a:lnTo>
                  <a:lnTo>
                    <a:pt x="52633" y="35997"/>
                  </a:lnTo>
                  <a:lnTo>
                    <a:pt x="56257" y="41401"/>
                  </a:lnTo>
                  <a:lnTo>
                    <a:pt x="57260" y="41139"/>
                  </a:lnTo>
                  <a:lnTo>
                    <a:pt x="85705" y="14158"/>
                  </a:lnTo>
                  <a:lnTo>
                    <a:pt x="99880" y="0"/>
                  </a:lnTo>
                  <a:lnTo>
                    <a:pt x="104598" y="927"/>
                  </a:lnTo>
                  <a:lnTo>
                    <a:pt x="113307" y="5415"/>
                  </a:lnTo>
                  <a:lnTo>
                    <a:pt x="115755" y="7271"/>
                  </a:lnTo>
                  <a:lnTo>
                    <a:pt x="122570" y="19994"/>
                  </a:lnTo>
                  <a:lnTo>
                    <a:pt x="125688" y="33800"/>
                  </a:lnTo>
                  <a:lnTo>
                    <a:pt x="126741" y="62787"/>
                  </a:lnTo>
                  <a:lnTo>
                    <a:pt x="127682" y="82887"/>
                  </a:lnTo>
                  <a:lnTo>
                    <a:pt x="132464" y="95361"/>
                  </a:lnTo>
                  <a:lnTo>
                    <a:pt x="134171" y="96162"/>
                  </a:lnTo>
                  <a:lnTo>
                    <a:pt x="146050" y="9353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MARTInkShape-133">
              <a:extLst>
                <a:ext uri="{FF2B5EF4-FFF2-40B4-BE49-F238E27FC236}">
                  <a16:creationId xmlns:a16="http://schemas.microsoft.com/office/drawing/2014/main" id="{47602FBF-1724-A2AC-5AFC-C72930F8CEFB}"/>
                </a:ext>
              </a:extLst>
            </p:cNvPr>
            <p:cNvSpPr/>
            <p:nvPr>
              <p:custDataLst>
                <p:tags r:id="rId117"/>
              </p:custDataLst>
            </p:nvPr>
          </p:nvSpPr>
          <p:spPr>
            <a:xfrm>
              <a:off x="8140700" y="5130800"/>
              <a:ext cx="69851" cy="12701"/>
            </a:xfrm>
            <a:custGeom>
              <a:avLst/>
              <a:gdLst/>
              <a:ahLst/>
              <a:cxnLst/>
              <a:rect l="0" t="0" r="0" b="0"/>
              <a:pathLst>
                <a:path w="69851" h="12701">
                  <a:moveTo>
                    <a:pt x="0" y="0"/>
                  </a:moveTo>
                  <a:lnTo>
                    <a:pt x="0" y="0"/>
                  </a:lnTo>
                  <a:lnTo>
                    <a:pt x="3372" y="0"/>
                  </a:lnTo>
                  <a:lnTo>
                    <a:pt x="4364" y="705"/>
                  </a:lnTo>
                  <a:lnTo>
                    <a:pt x="5026" y="1882"/>
                  </a:lnTo>
                  <a:lnTo>
                    <a:pt x="5468" y="3371"/>
                  </a:lnTo>
                  <a:lnTo>
                    <a:pt x="7173" y="4364"/>
                  </a:lnTo>
                  <a:lnTo>
                    <a:pt x="36180" y="11740"/>
                  </a:lnTo>
                  <a:lnTo>
                    <a:pt x="67529" y="12689"/>
                  </a:lnTo>
                  <a:lnTo>
                    <a:pt x="6985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SMARTInkShape-134">
              <a:extLst>
                <a:ext uri="{FF2B5EF4-FFF2-40B4-BE49-F238E27FC236}">
                  <a16:creationId xmlns:a16="http://schemas.microsoft.com/office/drawing/2014/main" id="{26E4E727-F524-C56A-835F-7B59ADFE9950}"/>
                </a:ext>
              </a:extLst>
            </p:cNvPr>
            <p:cNvSpPr/>
            <p:nvPr>
              <p:custDataLst>
                <p:tags r:id="rId118"/>
              </p:custDataLst>
            </p:nvPr>
          </p:nvSpPr>
          <p:spPr>
            <a:xfrm>
              <a:off x="8153400" y="5200650"/>
              <a:ext cx="69851" cy="24356"/>
            </a:xfrm>
            <a:custGeom>
              <a:avLst/>
              <a:gdLst/>
              <a:ahLst/>
              <a:cxnLst/>
              <a:rect l="0" t="0" r="0" b="0"/>
              <a:pathLst>
                <a:path w="69851" h="24356">
                  <a:moveTo>
                    <a:pt x="0" y="0"/>
                  </a:moveTo>
                  <a:lnTo>
                    <a:pt x="0" y="0"/>
                  </a:lnTo>
                  <a:lnTo>
                    <a:pt x="0" y="5467"/>
                  </a:lnTo>
                  <a:lnTo>
                    <a:pt x="3372" y="12831"/>
                  </a:lnTo>
                  <a:lnTo>
                    <a:pt x="5776" y="14903"/>
                  </a:lnTo>
                  <a:lnTo>
                    <a:pt x="27838" y="23051"/>
                  </a:lnTo>
                  <a:lnTo>
                    <a:pt x="36126" y="24355"/>
                  </a:lnTo>
                  <a:lnTo>
                    <a:pt x="69850" y="19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SMARTInkShape-135">
              <a:extLst>
                <a:ext uri="{FF2B5EF4-FFF2-40B4-BE49-F238E27FC236}">
                  <a16:creationId xmlns:a16="http://schemas.microsoft.com/office/drawing/2014/main" id="{20B8DAC3-36C4-32A1-372A-487BF355031D}"/>
                </a:ext>
              </a:extLst>
            </p:cNvPr>
            <p:cNvSpPr/>
            <p:nvPr>
              <p:custDataLst>
                <p:tags r:id="rId119"/>
              </p:custDataLst>
            </p:nvPr>
          </p:nvSpPr>
          <p:spPr>
            <a:xfrm>
              <a:off x="8362950" y="5036947"/>
              <a:ext cx="106920" cy="144333"/>
            </a:xfrm>
            <a:custGeom>
              <a:avLst/>
              <a:gdLst/>
              <a:ahLst/>
              <a:cxnLst/>
              <a:rect l="0" t="0" r="0" b="0"/>
              <a:pathLst>
                <a:path w="106920" h="144333">
                  <a:moveTo>
                    <a:pt x="0" y="17653"/>
                  </a:moveTo>
                  <a:lnTo>
                    <a:pt x="0" y="17653"/>
                  </a:lnTo>
                  <a:lnTo>
                    <a:pt x="3372" y="10911"/>
                  </a:lnTo>
                  <a:lnTo>
                    <a:pt x="5070" y="8925"/>
                  </a:lnTo>
                  <a:lnTo>
                    <a:pt x="14927" y="2105"/>
                  </a:lnTo>
                  <a:lnTo>
                    <a:pt x="20981" y="159"/>
                  </a:lnTo>
                  <a:lnTo>
                    <a:pt x="30491" y="0"/>
                  </a:lnTo>
                  <a:lnTo>
                    <a:pt x="59698" y="5647"/>
                  </a:lnTo>
                  <a:lnTo>
                    <a:pt x="79682" y="13557"/>
                  </a:lnTo>
                  <a:lnTo>
                    <a:pt x="92911" y="26552"/>
                  </a:lnTo>
                  <a:lnTo>
                    <a:pt x="102397" y="40438"/>
                  </a:lnTo>
                  <a:lnTo>
                    <a:pt x="106304" y="53488"/>
                  </a:lnTo>
                  <a:lnTo>
                    <a:pt x="106919" y="74905"/>
                  </a:lnTo>
                  <a:lnTo>
                    <a:pt x="104434" y="84491"/>
                  </a:lnTo>
                  <a:lnTo>
                    <a:pt x="87544" y="110707"/>
                  </a:lnTo>
                  <a:lnTo>
                    <a:pt x="61885" y="133242"/>
                  </a:lnTo>
                  <a:lnTo>
                    <a:pt x="41727" y="142223"/>
                  </a:lnTo>
                  <a:lnTo>
                    <a:pt x="24457" y="144332"/>
                  </a:lnTo>
                  <a:lnTo>
                    <a:pt x="19572" y="142629"/>
                  </a:lnTo>
                  <a:lnTo>
                    <a:pt x="17280" y="141188"/>
                  </a:lnTo>
                  <a:lnTo>
                    <a:pt x="15754" y="138815"/>
                  </a:lnTo>
                  <a:lnTo>
                    <a:pt x="14058" y="132416"/>
                  </a:lnTo>
                  <a:lnTo>
                    <a:pt x="13674" y="112446"/>
                  </a:lnTo>
                  <a:lnTo>
                    <a:pt x="19050" y="93853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MARTInkShape-136">
              <a:extLst>
                <a:ext uri="{FF2B5EF4-FFF2-40B4-BE49-F238E27FC236}">
                  <a16:creationId xmlns:a16="http://schemas.microsoft.com/office/drawing/2014/main" id="{2885DF89-3EBE-F2E4-3EEB-7497A6E5EC4F}"/>
                </a:ext>
              </a:extLst>
            </p:cNvPr>
            <p:cNvSpPr/>
            <p:nvPr>
              <p:custDataLst>
                <p:tags r:id="rId120"/>
              </p:custDataLst>
            </p:nvPr>
          </p:nvSpPr>
          <p:spPr>
            <a:xfrm>
              <a:off x="8461096" y="5041900"/>
              <a:ext cx="98705" cy="163972"/>
            </a:xfrm>
            <a:custGeom>
              <a:avLst/>
              <a:gdLst/>
              <a:ahLst/>
              <a:cxnLst/>
              <a:rect l="0" t="0" r="0" b="0"/>
              <a:pathLst>
                <a:path w="98705" h="163972">
                  <a:moveTo>
                    <a:pt x="35204" y="0"/>
                  </a:moveTo>
                  <a:lnTo>
                    <a:pt x="35204" y="0"/>
                  </a:lnTo>
                  <a:lnTo>
                    <a:pt x="38576" y="0"/>
                  </a:lnTo>
                  <a:lnTo>
                    <a:pt x="39568" y="705"/>
                  </a:lnTo>
                  <a:lnTo>
                    <a:pt x="40230" y="1881"/>
                  </a:lnTo>
                  <a:lnTo>
                    <a:pt x="41293" y="5467"/>
                  </a:lnTo>
                  <a:lnTo>
                    <a:pt x="41503" y="2517"/>
                  </a:lnTo>
                  <a:lnTo>
                    <a:pt x="41531" y="4176"/>
                  </a:lnTo>
                  <a:lnTo>
                    <a:pt x="40833" y="4900"/>
                  </a:lnTo>
                  <a:lnTo>
                    <a:pt x="38177" y="5706"/>
                  </a:lnTo>
                  <a:lnTo>
                    <a:pt x="25972" y="16272"/>
                  </a:lnTo>
                  <a:lnTo>
                    <a:pt x="11550" y="41000"/>
                  </a:lnTo>
                  <a:lnTo>
                    <a:pt x="3439" y="70117"/>
                  </a:lnTo>
                  <a:lnTo>
                    <a:pt x="0" y="88666"/>
                  </a:lnTo>
                  <a:lnTo>
                    <a:pt x="2822" y="107175"/>
                  </a:lnTo>
                  <a:lnTo>
                    <a:pt x="6231" y="117249"/>
                  </a:lnTo>
                  <a:lnTo>
                    <a:pt x="18858" y="134223"/>
                  </a:lnTo>
                  <a:lnTo>
                    <a:pt x="48699" y="152442"/>
                  </a:lnTo>
                  <a:lnTo>
                    <a:pt x="69150" y="161290"/>
                  </a:lnTo>
                  <a:lnTo>
                    <a:pt x="83284" y="163971"/>
                  </a:lnTo>
                  <a:lnTo>
                    <a:pt x="87012" y="162937"/>
                  </a:lnTo>
                  <a:lnTo>
                    <a:pt x="98704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MARTInkShape-137">
              <a:extLst>
                <a:ext uri="{FF2B5EF4-FFF2-40B4-BE49-F238E27FC236}">
                  <a16:creationId xmlns:a16="http://schemas.microsoft.com/office/drawing/2014/main" id="{6A92E07D-1AFE-2F3E-B0D8-90B0A7A9B6F8}"/>
                </a:ext>
              </a:extLst>
            </p:cNvPr>
            <p:cNvSpPr/>
            <p:nvPr>
              <p:custDataLst>
                <p:tags r:id="rId121"/>
              </p:custDataLst>
            </p:nvPr>
          </p:nvSpPr>
          <p:spPr>
            <a:xfrm>
              <a:off x="8566150" y="4934218"/>
              <a:ext cx="101601" cy="138292"/>
            </a:xfrm>
            <a:custGeom>
              <a:avLst/>
              <a:gdLst/>
              <a:ahLst/>
              <a:cxnLst/>
              <a:rect l="0" t="0" r="0" b="0"/>
              <a:pathLst>
                <a:path w="101601" h="138292">
                  <a:moveTo>
                    <a:pt x="0" y="12432"/>
                  </a:moveTo>
                  <a:lnTo>
                    <a:pt x="0" y="12432"/>
                  </a:lnTo>
                  <a:lnTo>
                    <a:pt x="0" y="9061"/>
                  </a:lnTo>
                  <a:lnTo>
                    <a:pt x="705" y="8068"/>
                  </a:lnTo>
                  <a:lnTo>
                    <a:pt x="1882" y="7406"/>
                  </a:lnTo>
                  <a:lnTo>
                    <a:pt x="8789" y="6474"/>
                  </a:lnTo>
                  <a:lnTo>
                    <a:pt x="40319" y="638"/>
                  </a:lnTo>
                  <a:lnTo>
                    <a:pt x="46597" y="0"/>
                  </a:lnTo>
                  <a:lnTo>
                    <a:pt x="56297" y="3183"/>
                  </a:lnTo>
                  <a:lnTo>
                    <a:pt x="64736" y="8593"/>
                  </a:lnTo>
                  <a:lnTo>
                    <a:pt x="67577" y="14488"/>
                  </a:lnTo>
                  <a:lnTo>
                    <a:pt x="68335" y="18037"/>
                  </a:lnTo>
                  <a:lnTo>
                    <a:pt x="67296" y="25741"/>
                  </a:lnTo>
                  <a:lnTo>
                    <a:pt x="54883" y="54802"/>
                  </a:lnTo>
                  <a:lnTo>
                    <a:pt x="42549" y="70911"/>
                  </a:lnTo>
                  <a:lnTo>
                    <a:pt x="36549" y="78639"/>
                  </a:lnTo>
                  <a:lnTo>
                    <a:pt x="27005" y="108980"/>
                  </a:lnTo>
                  <a:lnTo>
                    <a:pt x="26470" y="110664"/>
                  </a:lnTo>
                  <a:lnTo>
                    <a:pt x="35830" y="123147"/>
                  </a:lnTo>
                  <a:lnTo>
                    <a:pt x="42500" y="128667"/>
                  </a:lnTo>
                  <a:lnTo>
                    <a:pt x="62643" y="135581"/>
                  </a:lnTo>
                  <a:lnTo>
                    <a:pt x="82297" y="138291"/>
                  </a:lnTo>
                  <a:lnTo>
                    <a:pt x="91374" y="137043"/>
                  </a:lnTo>
                  <a:lnTo>
                    <a:pt x="101600" y="13308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5" name="SMARTInkShape-138">
              <a:extLst>
                <a:ext uri="{FF2B5EF4-FFF2-40B4-BE49-F238E27FC236}">
                  <a16:creationId xmlns:a16="http://schemas.microsoft.com/office/drawing/2014/main" id="{B37E25F5-0B7A-58ED-8C94-8E9378956183}"/>
                </a:ext>
              </a:extLst>
            </p:cNvPr>
            <p:cNvSpPr/>
            <p:nvPr>
              <p:custDataLst>
                <p:tags r:id="rId122"/>
              </p:custDataLst>
            </p:nvPr>
          </p:nvSpPr>
          <p:spPr>
            <a:xfrm>
              <a:off x="8788400" y="5035550"/>
              <a:ext cx="12701" cy="184151"/>
            </a:xfrm>
            <a:custGeom>
              <a:avLst/>
              <a:gdLst/>
              <a:ahLst/>
              <a:cxnLst/>
              <a:rect l="0" t="0" r="0" b="0"/>
              <a:pathLst>
                <a:path w="12701" h="184151">
                  <a:moveTo>
                    <a:pt x="0" y="0"/>
                  </a:moveTo>
                  <a:lnTo>
                    <a:pt x="0" y="0"/>
                  </a:lnTo>
                  <a:lnTo>
                    <a:pt x="0" y="26745"/>
                  </a:lnTo>
                  <a:lnTo>
                    <a:pt x="0" y="53158"/>
                  </a:lnTo>
                  <a:lnTo>
                    <a:pt x="0" y="77134"/>
                  </a:lnTo>
                  <a:lnTo>
                    <a:pt x="0" y="107286"/>
                  </a:lnTo>
                  <a:lnTo>
                    <a:pt x="1882" y="135310"/>
                  </a:lnTo>
                  <a:lnTo>
                    <a:pt x="5959" y="166745"/>
                  </a:lnTo>
                  <a:lnTo>
                    <a:pt x="6089" y="168313"/>
                  </a:lnTo>
                  <a:lnTo>
                    <a:pt x="12700" y="1841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SMARTInkShape-139">
              <a:extLst>
                <a:ext uri="{FF2B5EF4-FFF2-40B4-BE49-F238E27FC236}">
                  <a16:creationId xmlns:a16="http://schemas.microsoft.com/office/drawing/2014/main" id="{B8D8A8AB-9BA7-BA69-4C88-216B8974D156}"/>
                </a:ext>
              </a:extLst>
            </p:cNvPr>
            <p:cNvSpPr/>
            <p:nvPr>
              <p:custDataLst>
                <p:tags r:id="rId123"/>
              </p:custDataLst>
            </p:nvPr>
          </p:nvSpPr>
          <p:spPr>
            <a:xfrm>
              <a:off x="8731250" y="5118100"/>
              <a:ext cx="139701" cy="12701"/>
            </a:xfrm>
            <a:custGeom>
              <a:avLst/>
              <a:gdLst/>
              <a:ahLst/>
              <a:cxnLst/>
              <a:rect l="0" t="0" r="0" b="0"/>
              <a:pathLst>
                <a:path w="139701" h="12701">
                  <a:moveTo>
                    <a:pt x="0" y="12700"/>
                  </a:moveTo>
                  <a:lnTo>
                    <a:pt x="0" y="12700"/>
                  </a:lnTo>
                  <a:lnTo>
                    <a:pt x="31096" y="12700"/>
                  </a:lnTo>
                  <a:lnTo>
                    <a:pt x="60784" y="10819"/>
                  </a:lnTo>
                  <a:lnTo>
                    <a:pt x="88095" y="7674"/>
                  </a:lnTo>
                  <a:lnTo>
                    <a:pt x="119525" y="4584"/>
                  </a:lnTo>
                  <a:lnTo>
                    <a:pt x="1397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SMARTInkShape-140">
              <a:extLst>
                <a:ext uri="{FF2B5EF4-FFF2-40B4-BE49-F238E27FC236}">
                  <a16:creationId xmlns:a16="http://schemas.microsoft.com/office/drawing/2014/main" id="{D60EE8BB-17E0-E07D-E886-BEA5631287FE}"/>
                </a:ext>
              </a:extLst>
            </p:cNvPr>
            <p:cNvSpPr/>
            <p:nvPr>
              <p:custDataLst>
                <p:tags r:id="rId124"/>
              </p:custDataLst>
            </p:nvPr>
          </p:nvSpPr>
          <p:spPr>
            <a:xfrm>
              <a:off x="8985250" y="5029200"/>
              <a:ext cx="6351" cy="6351"/>
            </a:xfrm>
            <a:custGeom>
              <a:avLst/>
              <a:gdLst/>
              <a:ahLst/>
              <a:cxnLst/>
              <a:rect l="0" t="0" r="0" b="0"/>
              <a:pathLst>
                <a:path w="6351" h="6351">
                  <a:moveTo>
                    <a:pt x="6350" y="0"/>
                  </a:moveTo>
                  <a:lnTo>
                    <a:pt x="6350" y="0"/>
                  </a:lnTo>
                  <a:lnTo>
                    <a:pt x="883" y="0"/>
                  </a:lnTo>
                  <a:lnTo>
                    <a:pt x="588" y="705"/>
                  </a:lnTo>
                  <a:lnTo>
                    <a:pt x="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8" name="SMARTInkShape-141">
              <a:extLst>
                <a:ext uri="{FF2B5EF4-FFF2-40B4-BE49-F238E27FC236}">
                  <a16:creationId xmlns:a16="http://schemas.microsoft.com/office/drawing/2014/main" id="{57920933-59D6-702A-A3BB-381A666C8C86}"/>
                </a:ext>
              </a:extLst>
            </p:cNvPr>
            <p:cNvSpPr/>
            <p:nvPr>
              <p:custDataLst>
                <p:tags r:id="rId125"/>
              </p:custDataLst>
            </p:nvPr>
          </p:nvSpPr>
          <p:spPr>
            <a:xfrm>
              <a:off x="8959850" y="5023241"/>
              <a:ext cx="120446" cy="246384"/>
            </a:xfrm>
            <a:custGeom>
              <a:avLst/>
              <a:gdLst/>
              <a:ahLst/>
              <a:cxnLst/>
              <a:rect l="0" t="0" r="0" b="0"/>
              <a:pathLst>
                <a:path w="120446" h="246384">
                  <a:moveTo>
                    <a:pt x="6350" y="5959"/>
                  </a:moveTo>
                  <a:lnTo>
                    <a:pt x="6350" y="5959"/>
                  </a:lnTo>
                  <a:lnTo>
                    <a:pt x="78" y="5959"/>
                  </a:lnTo>
                  <a:lnTo>
                    <a:pt x="20680" y="5254"/>
                  </a:lnTo>
                  <a:lnTo>
                    <a:pt x="45745" y="0"/>
                  </a:lnTo>
                  <a:lnTo>
                    <a:pt x="54198" y="489"/>
                  </a:lnTo>
                  <a:lnTo>
                    <a:pt x="85331" y="9075"/>
                  </a:lnTo>
                  <a:lnTo>
                    <a:pt x="95682" y="14722"/>
                  </a:lnTo>
                  <a:lnTo>
                    <a:pt x="103218" y="24235"/>
                  </a:lnTo>
                  <a:lnTo>
                    <a:pt x="106548" y="35991"/>
                  </a:lnTo>
                  <a:lnTo>
                    <a:pt x="105446" y="44237"/>
                  </a:lnTo>
                  <a:lnTo>
                    <a:pt x="102604" y="51899"/>
                  </a:lnTo>
                  <a:lnTo>
                    <a:pt x="93149" y="64448"/>
                  </a:lnTo>
                  <a:lnTo>
                    <a:pt x="84644" y="73565"/>
                  </a:lnTo>
                  <a:lnTo>
                    <a:pt x="66332" y="81080"/>
                  </a:lnTo>
                  <a:lnTo>
                    <a:pt x="54625" y="82652"/>
                  </a:lnTo>
                  <a:lnTo>
                    <a:pt x="44787" y="87143"/>
                  </a:lnTo>
                  <a:lnTo>
                    <a:pt x="39421" y="88239"/>
                  </a:lnTo>
                  <a:lnTo>
                    <a:pt x="45234" y="91799"/>
                  </a:lnTo>
                  <a:lnTo>
                    <a:pt x="60545" y="96372"/>
                  </a:lnTo>
                  <a:lnTo>
                    <a:pt x="89346" y="117923"/>
                  </a:lnTo>
                  <a:lnTo>
                    <a:pt x="104955" y="135738"/>
                  </a:lnTo>
                  <a:lnTo>
                    <a:pt x="115373" y="152126"/>
                  </a:lnTo>
                  <a:lnTo>
                    <a:pt x="119087" y="167644"/>
                  </a:lnTo>
                  <a:lnTo>
                    <a:pt x="120445" y="198849"/>
                  </a:lnTo>
                  <a:lnTo>
                    <a:pt x="113847" y="216217"/>
                  </a:lnTo>
                  <a:lnTo>
                    <a:pt x="99630" y="235995"/>
                  </a:lnTo>
                  <a:lnTo>
                    <a:pt x="89806" y="242824"/>
                  </a:lnTo>
                  <a:lnTo>
                    <a:pt x="64411" y="246383"/>
                  </a:lnTo>
                  <a:lnTo>
                    <a:pt x="45426" y="246294"/>
                  </a:lnTo>
                  <a:lnTo>
                    <a:pt x="21575" y="238386"/>
                  </a:lnTo>
                  <a:lnTo>
                    <a:pt x="6961" y="228156"/>
                  </a:lnTo>
                  <a:lnTo>
                    <a:pt x="4642" y="226057"/>
                  </a:lnTo>
                  <a:lnTo>
                    <a:pt x="2063" y="219961"/>
                  </a:lnTo>
                  <a:lnTo>
                    <a:pt x="0" y="202809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2" name="SMARTInkShape-Group23">
            <a:extLst>
              <a:ext uri="{FF2B5EF4-FFF2-40B4-BE49-F238E27FC236}">
                <a16:creationId xmlns:a16="http://schemas.microsoft.com/office/drawing/2014/main" id="{33D10D8F-04C3-5FD0-2921-7AD327BC1631}"/>
              </a:ext>
            </a:extLst>
          </p:cNvPr>
          <p:cNvGrpSpPr/>
          <p:nvPr/>
        </p:nvGrpSpPr>
        <p:grpSpPr>
          <a:xfrm>
            <a:off x="7896064" y="4286537"/>
            <a:ext cx="1590837" cy="272764"/>
            <a:chOff x="7896064" y="4286537"/>
            <a:chExt cx="1590837" cy="272764"/>
          </a:xfrm>
        </p:grpSpPr>
        <p:sp>
          <p:nvSpPr>
            <p:cNvPr id="160" name="SMARTInkShape-142">
              <a:extLst>
                <a:ext uri="{FF2B5EF4-FFF2-40B4-BE49-F238E27FC236}">
                  <a16:creationId xmlns:a16="http://schemas.microsoft.com/office/drawing/2014/main" id="{31E67212-78D2-1610-7BC5-0BB15613E61B}"/>
                </a:ext>
              </a:extLst>
            </p:cNvPr>
            <p:cNvSpPr/>
            <p:nvPr>
              <p:custDataLst>
                <p:tags r:id="rId97"/>
              </p:custDataLst>
            </p:nvPr>
          </p:nvSpPr>
          <p:spPr>
            <a:xfrm>
              <a:off x="7896064" y="4350917"/>
              <a:ext cx="136687" cy="182395"/>
            </a:xfrm>
            <a:custGeom>
              <a:avLst/>
              <a:gdLst/>
              <a:ahLst/>
              <a:cxnLst/>
              <a:rect l="0" t="0" r="0" b="0"/>
              <a:pathLst>
                <a:path w="136687" h="182395">
                  <a:moveTo>
                    <a:pt x="123986" y="17883"/>
                  </a:moveTo>
                  <a:lnTo>
                    <a:pt x="123986" y="17883"/>
                  </a:lnTo>
                  <a:lnTo>
                    <a:pt x="106857" y="1459"/>
                  </a:lnTo>
                  <a:lnTo>
                    <a:pt x="102732" y="0"/>
                  </a:lnTo>
                  <a:lnTo>
                    <a:pt x="96665" y="1233"/>
                  </a:lnTo>
                  <a:lnTo>
                    <a:pt x="74307" y="8323"/>
                  </a:lnTo>
                  <a:lnTo>
                    <a:pt x="44348" y="39863"/>
                  </a:lnTo>
                  <a:lnTo>
                    <a:pt x="22491" y="69069"/>
                  </a:lnTo>
                  <a:lnTo>
                    <a:pt x="8844" y="94159"/>
                  </a:lnTo>
                  <a:lnTo>
                    <a:pt x="2179" y="120817"/>
                  </a:lnTo>
                  <a:lnTo>
                    <a:pt x="0" y="132776"/>
                  </a:lnTo>
                  <a:lnTo>
                    <a:pt x="1383" y="145147"/>
                  </a:lnTo>
                  <a:lnTo>
                    <a:pt x="9498" y="164011"/>
                  </a:lnTo>
                  <a:lnTo>
                    <a:pt x="16893" y="172905"/>
                  </a:lnTo>
                  <a:lnTo>
                    <a:pt x="20841" y="176264"/>
                  </a:lnTo>
                  <a:lnTo>
                    <a:pt x="30872" y="179997"/>
                  </a:lnTo>
                  <a:lnTo>
                    <a:pt x="51187" y="182394"/>
                  </a:lnTo>
                  <a:lnTo>
                    <a:pt x="64473" y="179437"/>
                  </a:lnTo>
                  <a:lnTo>
                    <a:pt x="80717" y="167350"/>
                  </a:lnTo>
                  <a:lnTo>
                    <a:pt x="95565" y="150364"/>
                  </a:lnTo>
                  <a:lnTo>
                    <a:pt x="100772" y="140029"/>
                  </a:lnTo>
                  <a:lnTo>
                    <a:pt x="108751" y="113199"/>
                  </a:lnTo>
                  <a:lnTo>
                    <a:pt x="110952" y="86766"/>
                  </a:lnTo>
                  <a:lnTo>
                    <a:pt x="111242" y="57737"/>
                  </a:lnTo>
                  <a:lnTo>
                    <a:pt x="111284" y="27980"/>
                  </a:lnTo>
                  <a:lnTo>
                    <a:pt x="111286" y="9636"/>
                  </a:lnTo>
                  <a:lnTo>
                    <a:pt x="110581" y="8151"/>
                  </a:lnTo>
                  <a:lnTo>
                    <a:pt x="109404" y="7162"/>
                  </a:lnTo>
                  <a:lnTo>
                    <a:pt x="107914" y="6502"/>
                  </a:lnTo>
                  <a:lnTo>
                    <a:pt x="106922" y="7474"/>
                  </a:lnTo>
                  <a:lnTo>
                    <a:pt x="105818" y="12316"/>
                  </a:lnTo>
                  <a:lnTo>
                    <a:pt x="105816" y="36356"/>
                  </a:lnTo>
                  <a:lnTo>
                    <a:pt x="111878" y="67863"/>
                  </a:lnTo>
                  <a:lnTo>
                    <a:pt x="115783" y="89485"/>
                  </a:lnTo>
                  <a:lnTo>
                    <a:pt x="121242" y="119376"/>
                  </a:lnTo>
                  <a:lnTo>
                    <a:pt x="126996" y="147987"/>
                  </a:lnTo>
                  <a:lnTo>
                    <a:pt x="136686" y="163933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SMARTInkShape-143">
              <a:extLst>
                <a:ext uri="{FF2B5EF4-FFF2-40B4-BE49-F238E27FC236}">
                  <a16:creationId xmlns:a16="http://schemas.microsoft.com/office/drawing/2014/main" id="{35450108-7A50-9B09-5404-B4A4F10D2F9A}"/>
                </a:ext>
              </a:extLst>
            </p:cNvPr>
            <p:cNvSpPr/>
            <p:nvPr>
              <p:custDataLst>
                <p:tags r:id="rId98"/>
              </p:custDataLst>
            </p:nvPr>
          </p:nvSpPr>
          <p:spPr>
            <a:xfrm>
              <a:off x="8077200" y="4375435"/>
              <a:ext cx="93910" cy="129280"/>
            </a:xfrm>
            <a:custGeom>
              <a:avLst/>
              <a:gdLst/>
              <a:ahLst/>
              <a:cxnLst/>
              <a:rect l="0" t="0" r="0" b="0"/>
              <a:pathLst>
                <a:path w="93910" h="129280">
                  <a:moveTo>
                    <a:pt x="0" y="12415"/>
                  </a:moveTo>
                  <a:lnTo>
                    <a:pt x="0" y="12415"/>
                  </a:lnTo>
                  <a:lnTo>
                    <a:pt x="3372" y="12415"/>
                  </a:lnTo>
                  <a:lnTo>
                    <a:pt x="6907" y="10533"/>
                  </a:lnTo>
                  <a:lnTo>
                    <a:pt x="10831" y="8051"/>
                  </a:lnTo>
                  <a:lnTo>
                    <a:pt x="17007" y="5948"/>
                  </a:lnTo>
                  <a:lnTo>
                    <a:pt x="24011" y="1876"/>
                  </a:lnTo>
                  <a:lnTo>
                    <a:pt x="42708" y="0"/>
                  </a:lnTo>
                  <a:lnTo>
                    <a:pt x="55145" y="3170"/>
                  </a:lnTo>
                  <a:lnTo>
                    <a:pt x="81065" y="18817"/>
                  </a:lnTo>
                  <a:lnTo>
                    <a:pt x="86123" y="23727"/>
                  </a:lnTo>
                  <a:lnTo>
                    <a:pt x="90722" y="30613"/>
                  </a:lnTo>
                  <a:lnTo>
                    <a:pt x="93909" y="45794"/>
                  </a:lnTo>
                  <a:lnTo>
                    <a:pt x="91481" y="67069"/>
                  </a:lnTo>
                  <a:lnTo>
                    <a:pt x="86285" y="79274"/>
                  </a:lnTo>
                  <a:lnTo>
                    <a:pt x="71451" y="98608"/>
                  </a:lnTo>
                  <a:lnTo>
                    <a:pt x="40680" y="118406"/>
                  </a:lnTo>
                  <a:lnTo>
                    <a:pt x="22343" y="129279"/>
                  </a:lnTo>
                  <a:lnTo>
                    <a:pt x="19834" y="129130"/>
                  </a:lnTo>
                  <a:lnTo>
                    <a:pt x="12700" y="126715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SMARTInkShape-144">
              <a:extLst>
                <a:ext uri="{FF2B5EF4-FFF2-40B4-BE49-F238E27FC236}">
                  <a16:creationId xmlns:a16="http://schemas.microsoft.com/office/drawing/2014/main" id="{6320E0D3-5047-E160-06CD-399ADDC6B9FD}"/>
                </a:ext>
              </a:extLst>
            </p:cNvPr>
            <p:cNvSpPr/>
            <p:nvPr>
              <p:custDataLst>
                <p:tags r:id="rId99"/>
              </p:custDataLst>
            </p:nvPr>
          </p:nvSpPr>
          <p:spPr>
            <a:xfrm>
              <a:off x="8170395" y="4381500"/>
              <a:ext cx="59206" cy="127001"/>
            </a:xfrm>
            <a:custGeom>
              <a:avLst/>
              <a:gdLst/>
              <a:ahLst/>
              <a:cxnLst/>
              <a:rect l="0" t="0" r="0" b="0"/>
              <a:pathLst>
                <a:path w="59206" h="127001">
                  <a:moveTo>
                    <a:pt x="52855" y="0"/>
                  </a:moveTo>
                  <a:lnTo>
                    <a:pt x="52855" y="0"/>
                  </a:lnTo>
                  <a:lnTo>
                    <a:pt x="49483" y="3371"/>
                  </a:lnTo>
                  <a:lnTo>
                    <a:pt x="45948" y="5026"/>
                  </a:lnTo>
                  <a:lnTo>
                    <a:pt x="36901" y="8115"/>
                  </a:lnTo>
                  <a:lnTo>
                    <a:pt x="33752" y="9644"/>
                  </a:lnTo>
                  <a:lnTo>
                    <a:pt x="10330" y="35576"/>
                  </a:lnTo>
                  <a:lnTo>
                    <a:pt x="1136" y="55305"/>
                  </a:lnTo>
                  <a:lnTo>
                    <a:pt x="0" y="70911"/>
                  </a:lnTo>
                  <a:lnTo>
                    <a:pt x="1649" y="90443"/>
                  </a:lnTo>
                  <a:lnTo>
                    <a:pt x="12954" y="111229"/>
                  </a:lnTo>
                  <a:lnTo>
                    <a:pt x="17592" y="116761"/>
                  </a:lnTo>
                  <a:lnTo>
                    <a:pt x="26806" y="122868"/>
                  </a:lnTo>
                  <a:lnTo>
                    <a:pt x="38474" y="125776"/>
                  </a:lnTo>
                  <a:lnTo>
                    <a:pt x="59205" y="127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3" name="SMARTInkShape-145">
              <a:extLst>
                <a:ext uri="{FF2B5EF4-FFF2-40B4-BE49-F238E27FC236}">
                  <a16:creationId xmlns:a16="http://schemas.microsoft.com/office/drawing/2014/main" id="{5DD422AC-4457-F13A-258E-DEC4CC48B74A}"/>
                </a:ext>
              </a:extLst>
            </p:cNvPr>
            <p:cNvSpPr/>
            <p:nvPr>
              <p:custDataLst>
                <p:tags r:id="rId100"/>
              </p:custDataLst>
            </p:nvPr>
          </p:nvSpPr>
          <p:spPr>
            <a:xfrm>
              <a:off x="8274050" y="4286537"/>
              <a:ext cx="107951" cy="113047"/>
            </a:xfrm>
            <a:custGeom>
              <a:avLst/>
              <a:gdLst/>
              <a:ahLst/>
              <a:cxnLst/>
              <a:rect l="0" t="0" r="0" b="0"/>
              <a:pathLst>
                <a:path w="107951" h="113047">
                  <a:moveTo>
                    <a:pt x="0" y="18763"/>
                  </a:moveTo>
                  <a:lnTo>
                    <a:pt x="0" y="18763"/>
                  </a:lnTo>
                  <a:lnTo>
                    <a:pt x="3372" y="15392"/>
                  </a:lnTo>
                  <a:lnTo>
                    <a:pt x="6907" y="13737"/>
                  </a:lnTo>
                  <a:lnTo>
                    <a:pt x="36398" y="4608"/>
                  </a:lnTo>
                  <a:lnTo>
                    <a:pt x="42283" y="1888"/>
                  </a:lnTo>
                  <a:lnTo>
                    <a:pt x="54914" y="0"/>
                  </a:lnTo>
                  <a:lnTo>
                    <a:pt x="55659" y="609"/>
                  </a:lnTo>
                  <a:lnTo>
                    <a:pt x="56487" y="3169"/>
                  </a:lnTo>
                  <a:lnTo>
                    <a:pt x="56314" y="17041"/>
                  </a:lnTo>
                  <a:lnTo>
                    <a:pt x="53722" y="30227"/>
                  </a:lnTo>
                  <a:lnTo>
                    <a:pt x="48335" y="39851"/>
                  </a:lnTo>
                  <a:lnTo>
                    <a:pt x="29861" y="64195"/>
                  </a:lnTo>
                  <a:lnTo>
                    <a:pt x="20962" y="90841"/>
                  </a:lnTo>
                  <a:lnTo>
                    <a:pt x="20325" y="94332"/>
                  </a:lnTo>
                  <a:lnTo>
                    <a:pt x="21498" y="100092"/>
                  </a:lnTo>
                  <a:lnTo>
                    <a:pt x="22799" y="102616"/>
                  </a:lnTo>
                  <a:lnTo>
                    <a:pt x="31769" y="107301"/>
                  </a:lnTo>
                  <a:lnTo>
                    <a:pt x="53783" y="112687"/>
                  </a:lnTo>
                  <a:lnTo>
                    <a:pt x="84812" y="113046"/>
                  </a:lnTo>
                  <a:lnTo>
                    <a:pt x="107950" y="107663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SMARTInkShape-146">
              <a:extLst>
                <a:ext uri="{FF2B5EF4-FFF2-40B4-BE49-F238E27FC236}">
                  <a16:creationId xmlns:a16="http://schemas.microsoft.com/office/drawing/2014/main" id="{A9E47C99-D9BC-F293-0E66-7442F352D3B1}"/>
                </a:ext>
              </a:extLst>
            </p:cNvPr>
            <p:cNvSpPr/>
            <p:nvPr>
              <p:custDataLst>
                <p:tags r:id="rId101"/>
              </p:custDataLst>
            </p:nvPr>
          </p:nvSpPr>
          <p:spPr>
            <a:xfrm>
              <a:off x="8521700" y="4318000"/>
              <a:ext cx="6351" cy="215901"/>
            </a:xfrm>
            <a:custGeom>
              <a:avLst/>
              <a:gdLst/>
              <a:ahLst/>
              <a:cxnLst/>
              <a:rect l="0" t="0" r="0" b="0"/>
              <a:pathLst>
                <a:path w="6351" h="215901">
                  <a:moveTo>
                    <a:pt x="0" y="0"/>
                  </a:moveTo>
                  <a:lnTo>
                    <a:pt x="0" y="0"/>
                  </a:lnTo>
                  <a:lnTo>
                    <a:pt x="0" y="30038"/>
                  </a:lnTo>
                  <a:lnTo>
                    <a:pt x="0" y="57761"/>
                  </a:lnTo>
                  <a:lnTo>
                    <a:pt x="0" y="88980"/>
                  </a:lnTo>
                  <a:lnTo>
                    <a:pt x="0" y="120660"/>
                  </a:lnTo>
                  <a:lnTo>
                    <a:pt x="0" y="149711"/>
                  </a:lnTo>
                  <a:lnTo>
                    <a:pt x="0" y="178422"/>
                  </a:lnTo>
                  <a:lnTo>
                    <a:pt x="0" y="186921"/>
                  </a:lnTo>
                  <a:lnTo>
                    <a:pt x="6350" y="2159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SMARTInkShape-147">
              <a:extLst>
                <a:ext uri="{FF2B5EF4-FFF2-40B4-BE49-F238E27FC236}">
                  <a16:creationId xmlns:a16="http://schemas.microsoft.com/office/drawing/2014/main" id="{5D45B6F7-C366-8133-51F2-BCC301D989C8}"/>
                </a:ext>
              </a:extLst>
            </p:cNvPr>
            <p:cNvSpPr/>
            <p:nvPr>
              <p:custDataLst>
                <p:tags r:id="rId102"/>
              </p:custDataLst>
            </p:nvPr>
          </p:nvSpPr>
          <p:spPr>
            <a:xfrm>
              <a:off x="8458200" y="4413250"/>
              <a:ext cx="152401" cy="25401"/>
            </a:xfrm>
            <a:custGeom>
              <a:avLst/>
              <a:gdLst/>
              <a:ahLst/>
              <a:cxnLst/>
              <a:rect l="0" t="0" r="0" b="0"/>
              <a:pathLst>
                <a:path w="152401" h="25401">
                  <a:moveTo>
                    <a:pt x="0" y="25400"/>
                  </a:moveTo>
                  <a:lnTo>
                    <a:pt x="0" y="25400"/>
                  </a:lnTo>
                  <a:lnTo>
                    <a:pt x="5468" y="25400"/>
                  </a:lnTo>
                  <a:lnTo>
                    <a:pt x="11245" y="21036"/>
                  </a:lnTo>
                  <a:lnTo>
                    <a:pt x="15111" y="19933"/>
                  </a:lnTo>
                  <a:lnTo>
                    <a:pt x="39256" y="19225"/>
                  </a:lnTo>
                  <a:lnTo>
                    <a:pt x="65098" y="19102"/>
                  </a:lnTo>
                  <a:lnTo>
                    <a:pt x="89424" y="17179"/>
                  </a:lnTo>
                  <a:lnTo>
                    <a:pt x="119076" y="9591"/>
                  </a:lnTo>
                  <a:lnTo>
                    <a:pt x="1524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SMARTInkShape-148">
              <a:extLst>
                <a:ext uri="{FF2B5EF4-FFF2-40B4-BE49-F238E27FC236}">
                  <a16:creationId xmlns:a16="http://schemas.microsoft.com/office/drawing/2014/main" id="{277F9AD3-BC27-08AC-9F38-BCEBA5258EEA}"/>
                </a:ext>
              </a:extLst>
            </p:cNvPr>
            <p:cNvSpPr/>
            <p:nvPr>
              <p:custDataLst>
                <p:tags r:id="rId103"/>
              </p:custDataLst>
            </p:nvPr>
          </p:nvSpPr>
          <p:spPr>
            <a:xfrm>
              <a:off x="8648700" y="4292600"/>
              <a:ext cx="107625" cy="225186"/>
            </a:xfrm>
            <a:custGeom>
              <a:avLst/>
              <a:gdLst/>
              <a:ahLst/>
              <a:cxnLst/>
              <a:rect l="0" t="0" r="0" b="0"/>
              <a:pathLst>
                <a:path w="107625" h="225186">
                  <a:moveTo>
                    <a:pt x="25400" y="0"/>
                  </a:moveTo>
                  <a:lnTo>
                    <a:pt x="25400" y="0"/>
                  </a:lnTo>
                  <a:lnTo>
                    <a:pt x="30867" y="23144"/>
                  </a:lnTo>
                  <a:lnTo>
                    <a:pt x="27212" y="53987"/>
                  </a:lnTo>
                  <a:lnTo>
                    <a:pt x="23875" y="81925"/>
                  </a:lnTo>
                  <a:lnTo>
                    <a:pt x="20003" y="107827"/>
                  </a:lnTo>
                  <a:lnTo>
                    <a:pt x="19238" y="136984"/>
                  </a:lnTo>
                  <a:lnTo>
                    <a:pt x="19055" y="168254"/>
                  </a:lnTo>
                  <a:lnTo>
                    <a:pt x="19050" y="171325"/>
                  </a:lnTo>
                  <a:lnTo>
                    <a:pt x="19050" y="168041"/>
                  </a:lnTo>
                  <a:lnTo>
                    <a:pt x="20932" y="164526"/>
                  </a:lnTo>
                  <a:lnTo>
                    <a:pt x="22421" y="162601"/>
                  </a:lnTo>
                  <a:lnTo>
                    <a:pt x="41541" y="153620"/>
                  </a:lnTo>
                  <a:lnTo>
                    <a:pt x="50329" y="152762"/>
                  </a:lnTo>
                  <a:lnTo>
                    <a:pt x="56000" y="154442"/>
                  </a:lnTo>
                  <a:lnTo>
                    <a:pt x="84870" y="170119"/>
                  </a:lnTo>
                  <a:lnTo>
                    <a:pt x="104235" y="186891"/>
                  </a:lnTo>
                  <a:lnTo>
                    <a:pt x="106298" y="192659"/>
                  </a:lnTo>
                  <a:lnTo>
                    <a:pt x="107624" y="207860"/>
                  </a:lnTo>
                  <a:lnTo>
                    <a:pt x="105923" y="214208"/>
                  </a:lnTo>
                  <a:lnTo>
                    <a:pt x="104481" y="216889"/>
                  </a:lnTo>
                  <a:lnTo>
                    <a:pt x="102111" y="218676"/>
                  </a:lnTo>
                  <a:lnTo>
                    <a:pt x="77435" y="225150"/>
                  </a:lnTo>
                  <a:lnTo>
                    <a:pt x="67812" y="225185"/>
                  </a:lnTo>
                  <a:lnTo>
                    <a:pt x="36726" y="219051"/>
                  </a:lnTo>
                  <a:lnTo>
                    <a:pt x="28755" y="216833"/>
                  </a:lnTo>
                  <a:lnTo>
                    <a:pt x="20993" y="211015"/>
                  </a:lnTo>
                  <a:lnTo>
                    <a:pt x="14765" y="204418"/>
                  </a:lnTo>
                  <a:lnTo>
                    <a:pt x="0" y="184150"/>
                  </a:lnTo>
                </a:path>
              </a:pathLst>
            </a:custGeom>
            <a:ln w="19050">
              <a:solidFill>
                <a:srgbClr val="0F9ED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SMARTInkShape-149">
              <a:extLst>
                <a:ext uri="{FF2B5EF4-FFF2-40B4-BE49-F238E27FC236}">
                  <a16:creationId xmlns:a16="http://schemas.microsoft.com/office/drawing/2014/main" id="{22557F75-B019-A318-7DFC-D75972CF4835}"/>
                </a:ext>
              </a:extLst>
            </p:cNvPr>
            <p:cNvSpPr/>
            <p:nvPr>
              <p:custDataLst>
                <p:tags r:id="rId104"/>
              </p:custDataLst>
            </p:nvPr>
          </p:nvSpPr>
          <p:spPr>
            <a:xfrm>
              <a:off x="8794750" y="4413512"/>
              <a:ext cx="85639" cy="81193"/>
            </a:xfrm>
            <a:custGeom>
              <a:avLst/>
              <a:gdLst/>
              <a:ahLst/>
              <a:cxnLst/>
              <a:rect l="0" t="0" r="0" b="0"/>
              <a:pathLst>
                <a:path w="85639" h="81193">
                  <a:moveTo>
                    <a:pt x="0" y="6088"/>
                  </a:moveTo>
                  <a:lnTo>
                    <a:pt x="0" y="6088"/>
                  </a:lnTo>
                  <a:lnTo>
                    <a:pt x="3371" y="6088"/>
                  </a:lnTo>
                  <a:lnTo>
                    <a:pt x="6907" y="4207"/>
                  </a:lnTo>
                  <a:lnTo>
                    <a:pt x="10831" y="1724"/>
                  </a:lnTo>
                  <a:lnTo>
                    <a:pt x="17828" y="0"/>
                  </a:lnTo>
                  <a:lnTo>
                    <a:pt x="29653" y="496"/>
                  </a:lnTo>
                  <a:lnTo>
                    <a:pt x="60786" y="5828"/>
                  </a:lnTo>
                  <a:lnTo>
                    <a:pt x="79663" y="17000"/>
                  </a:lnTo>
                  <a:lnTo>
                    <a:pt x="85065" y="25000"/>
                  </a:lnTo>
                  <a:lnTo>
                    <a:pt x="85638" y="28574"/>
                  </a:lnTo>
                  <a:lnTo>
                    <a:pt x="84393" y="36307"/>
                  </a:lnTo>
                  <a:lnTo>
                    <a:pt x="79725" y="45224"/>
                  </a:lnTo>
                  <a:lnTo>
                    <a:pt x="60982" y="59627"/>
                  </a:lnTo>
                  <a:lnTo>
                    <a:pt x="32786" y="73511"/>
                  </a:lnTo>
                  <a:lnTo>
                    <a:pt x="15115" y="81192"/>
                  </a:lnTo>
                  <a:lnTo>
                    <a:pt x="10011" y="79920"/>
                  </a:lnTo>
                  <a:lnTo>
                    <a:pt x="6673" y="78592"/>
                  </a:lnTo>
                  <a:lnTo>
                    <a:pt x="4449" y="77002"/>
                  </a:lnTo>
                  <a:lnTo>
                    <a:pt x="0" y="6958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8" name="SMARTInkShape-150">
              <a:extLst>
                <a:ext uri="{FF2B5EF4-FFF2-40B4-BE49-F238E27FC236}">
                  <a16:creationId xmlns:a16="http://schemas.microsoft.com/office/drawing/2014/main" id="{384CD577-78AB-42FD-F4E8-23F43E5FB325}"/>
                </a:ext>
              </a:extLst>
            </p:cNvPr>
            <p:cNvSpPr/>
            <p:nvPr>
              <p:custDataLst>
                <p:tags r:id="rId105"/>
              </p:custDataLst>
            </p:nvPr>
          </p:nvSpPr>
          <p:spPr>
            <a:xfrm>
              <a:off x="8884925" y="4400550"/>
              <a:ext cx="100326" cy="101387"/>
            </a:xfrm>
            <a:custGeom>
              <a:avLst/>
              <a:gdLst/>
              <a:ahLst/>
              <a:cxnLst/>
              <a:rect l="0" t="0" r="0" b="0"/>
              <a:pathLst>
                <a:path w="100326" h="101387">
                  <a:moveTo>
                    <a:pt x="36825" y="0"/>
                  </a:moveTo>
                  <a:lnTo>
                    <a:pt x="36825" y="0"/>
                  </a:lnTo>
                  <a:lnTo>
                    <a:pt x="36825" y="3371"/>
                  </a:lnTo>
                  <a:lnTo>
                    <a:pt x="36119" y="4364"/>
                  </a:lnTo>
                  <a:lnTo>
                    <a:pt x="34943" y="5026"/>
                  </a:lnTo>
                  <a:lnTo>
                    <a:pt x="24616" y="9460"/>
                  </a:lnTo>
                  <a:lnTo>
                    <a:pt x="9537" y="21254"/>
                  </a:lnTo>
                  <a:lnTo>
                    <a:pt x="3026" y="34285"/>
                  </a:lnTo>
                  <a:lnTo>
                    <a:pt x="0" y="48180"/>
                  </a:lnTo>
                  <a:lnTo>
                    <a:pt x="1172" y="56926"/>
                  </a:lnTo>
                  <a:lnTo>
                    <a:pt x="5972" y="78287"/>
                  </a:lnTo>
                  <a:lnTo>
                    <a:pt x="11589" y="86770"/>
                  </a:lnTo>
                  <a:lnTo>
                    <a:pt x="22684" y="96108"/>
                  </a:lnTo>
                  <a:lnTo>
                    <a:pt x="30776" y="99159"/>
                  </a:lnTo>
                  <a:lnTo>
                    <a:pt x="59664" y="101386"/>
                  </a:lnTo>
                  <a:lnTo>
                    <a:pt x="80516" y="99655"/>
                  </a:lnTo>
                  <a:lnTo>
                    <a:pt x="100325" y="952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SMARTInkShape-151">
              <a:extLst>
                <a:ext uri="{FF2B5EF4-FFF2-40B4-BE49-F238E27FC236}">
                  <a16:creationId xmlns:a16="http://schemas.microsoft.com/office/drawing/2014/main" id="{EBFAD65F-CF45-CC5F-F9AE-92C52BB77FE3}"/>
                </a:ext>
              </a:extLst>
            </p:cNvPr>
            <p:cNvSpPr/>
            <p:nvPr>
              <p:custDataLst>
                <p:tags r:id="rId106"/>
              </p:custDataLst>
            </p:nvPr>
          </p:nvSpPr>
          <p:spPr>
            <a:xfrm>
              <a:off x="9095481" y="4356100"/>
              <a:ext cx="10420" cy="165101"/>
            </a:xfrm>
            <a:custGeom>
              <a:avLst/>
              <a:gdLst/>
              <a:ahLst/>
              <a:cxnLst/>
              <a:rect l="0" t="0" r="0" b="0"/>
              <a:pathLst>
                <a:path w="10420" h="165101">
                  <a:moveTo>
                    <a:pt x="4069" y="0"/>
                  </a:moveTo>
                  <a:lnTo>
                    <a:pt x="4069" y="0"/>
                  </a:lnTo>
                  <a:lnTo>
                    <a:pt x="4069" y="3371"/>
                  </a:lnTo>
                  <a:lnTo>
                    <a:pt x="5951" y="6907"/>
                  </a:lnTo>
                  <a:lnTo>
                    <a:pt x="7440" y="8838"/>
                  </a:lnTo>
                  <a:lnTo>
                    <a:pt x="9095" y="14746"/>
                  </a:lnTo>
                  <a:lnTo>
                    <a:pt x="9538" y="18298"/>
                  </a:lnTo>
                  <a:lnTo>
                    <a:pt x="4873" y="49195"/>
                  </a:lnTo>
                  <a:lnTo>
                    <a:pt x="2293" y="77313"/>
                  </a:lnTo>
                  <a:lnTo>
                    <a:pt x="458" y="88689"/>
                  </a:lnTo>
                  <a:lnTo>
                    <a:pt x="1980" y="103732"/>
                  </a:lnTo>
                  <a:lnTo>
                    <a:pt x="0" y="120577"/>
                  </a:lnTo>
                  <a:lnTo>
                    <a:pt x="3768" y="152272"/>
                  </a:lnTo>
                  <a:lnTo>
                    <a:pt x="3868" y="156547"/>
                  </a:lnTo>
                  <a:lnTo>
                    <a:pt x="4640" y="159398"/>
                  </a:lnTo>
                  <a:lnTo>
                    <a:pt x="5861" y="161299"/>
                  </a:lnTo>
                  <a:lnTo>
                    <a:pt x="10419" y="165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SMARTInkShape-152">
              <a:extLst>
                <a:ext uri="{FF2B5EF4-FFF2-40B4-BE49-F238E27FC236}">
                  <a16:creationId xmlns:a16="http://schemas.microsoft.com/office/drawing/2014/main" id="{1579377F-E580-C4FD-8943-1866B3F0763F}"/>
                </a:ext>
              </a:extLst>
            </p:cNvPr>
            <p:cNvSpPr/>
            <p:nvPr>
              <p:custDataLst>
                <p:tags r:id="rId107"/>
              </p:custDataLst>
            </p:nvPr>
          </p:nvSpPr>
          <p:spPr>
            <a:xfrm>
              <a:off x="9055100" y="4432300"/>
              <a:ext cx="133351" cy="11818"/>
            </a:xfrm>
            <a:custGeom>
              <a:avLst/>
              <a:gdLst/>
              <a:ahLst/>
              <a:cxnLst/>
              <a:rect l="0" t="0" r="0" b="0"/>
              <a:pathLst>
                <a:path w="133351" h="11818">
                  <a:moveTo>
                    <a:pt x="0" y="6350"/>
                  </a:moveTo>
                  <a:lnTo>
                    <a:pt x="0" y="6350"/>
                  </a:lnTo>
                  <a:lnTo>
                    <a:pt x="26681" y="6350"/>
                  </a:lnTo>
                  <a:lnTo>
                    <a:pt x="57795" y="9721"/>
                  </a:lnTo>
                  <a:lnTo>
                    <a:pt x="74117" y="11817"/>
                  </a:lnTo>
                  <a:lnTo>
                    <a:pt x="101662" y="6708"/>
                  </a:lnTo>
                  <a:lnTo>
                    <a:pt x="116899" y="6421"/>
                  </a:lnTo>
                  <a:lnTo>
                    <a:pt x="1333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" name="SMARTInkShape-153">
              <a:extLst>
                <a:ext uri="{FF2B5EF4-FFF2-40B4-BE49-F238E27FC236}">
                  <a16:creationId xmlns:a16="http://schemas.microsoft.com/office/drawing/2014/main" id="{1BF00EF4-CCA2-AAD0-5014-C9873D5E71B8}"/>
                </a:ext>
              </a:extLst>
            </p:cNvPr>
            <p:cNvSpPr/>
            <p:nvPr>
              <p:custDataLst>
                <p:tags r:id="rId108"/>
              </p:custDataLst>
            </p:nvPr>
          </p:nvSpPr>
          <p:spPr>
            <a:xfrm>
              <a:off x="9309400" y="4381578"/>
              <a:ext cx="177501" cy="177723"/>
            </a:xfrm>
            <a:custGeom>
              <a:avLst/>
              <a:gdLst/>
              <a:ahLst/>
              <a:cxnLst/>
              <a:rect l="0" t="0" r="0" b="0"/>
              <a:pathLst>
                <a:path w="177501" h="177723">
                  <a:moveTo>
                    <a:pt x="114000" y="6272"/>
                  </a:moveTo>
                  <a:lnTo>
                    <a:pt x="114000" y="6272"/>
                  </a:lnTo>
                  <a:lnTo>
                    <a:pt x="114000" y="805"/>
                  </a:lnTo>
                  <a:lnTo>
                    <a:pt x="90856" y="0"/>
                  </a:lnTo>
                  <a:lnTo>
                    <a:pt x="78058" y="3316"/>
                  </a:lnTo>
                  <a:lnTo>
                    <a:pt x="49784" y="17636"/>
                  </a:lnTo>
                  <a:lnTo>
                    <a:pt x="27401" y="36287"/>
                  </a:lnTo>
                  <a:lnTo>
                    <a:pt x="7367" y="61642"/>
                  </a:lnTo>
                  <a:lnTo>
                    <a:pt x="708" y="79450"/>
                  </a:lnTo>
                  <a:lnTo>
                    <a:pt x="0" y="91690"/>
                  </a:lnTo>
                  <a:lnTo>
                    <a:pt x="11672" y="119068"/>
                  </a:lnTo>
                  <a:lnTo>
                    <a:pt x="20416" y="132827"/>
                  </a:lnTo>
                  <a:lnTo>
                    <a:pt x="39384" y="150117"/>
                  </a:lnTo>
                  <a:lnTo>
                    <a:pt x="57319" y="159508"/>
                  </a:lnTo>
                  <a:lnTo>
                    <a:pt x="82781" y="166759"/>
                  </a:lnTo>
                  <a:lnTo>
                    <a:pt x="109898" y="174825"/>
                  </a:lnTo>
                  <a:lnTo>
                    <a:pt x="141387" y="177150"/>
                  </a:lnTo>
                  <a:lnTo>
                    <a:pt x="177500" y="177722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8" name="SMARTInkShape-Group24">
            <a:extLst>
              <a:ext uri="{FF2B5EF4-FFF2-40B4-BE49-F238E27FC236}">
                <a16:creationId xmlns:a16="http://schemas.microsoft.com/office/drawing/2014/main" id="{B744DC26-A205-D448-FC8D-B44697588B38}"/>
              </a:ext>
            </a:extLst>
          </p:cNvPr>
          <p:cNvGrpSpPr/>
          <p:nvPr/>
        </p:nvGrpSpPr>
        <p:grpSpPr>
          <a:xfrm>
            <a:off x="4648200" y="5073650"/>
            <a:ext cx="1058834" cy="564494"/>
            <a:chOff x="4648200" y="5073650"/>
            <a:chExt cx="1058834" cy="564494"/>
          </a:xfrm>
        </p:grpSpPr>
        <p:sp>
          <p:nvSpPr>
            <p:cNvPr id="173" name="SMARTInkShape-154">
              <a:extLst>
                <a:ext uri="{FF2B5EF4-FFF2-40B4-BE49-F238E27FC236}">
                  <a16:creationId xmlns:a16="http://schemas.microsoft.com/office/drawing/2014/main" id="{3D01D584-A4E3-65F1-BAAB-391FB18F0A1C}"/>
                </a:ext>
              </a:extLst>
            </p:cNvPr>
            <p:cNvSpPr/>
            <p:nvPr>
              <p:custDataLst>
                <p:tags r:id="rId82"/>
              </p:custDataLst>
            </p:nvPr>
          </p:nvSpPr>
          <p:spPr>
            <a:xfrm>
              <a:off x="4648200" y="5073650"/>
              <a:ext cx="19051" cy="196851"/>
            </a:xfrm>
            <a:custGeom>
              <a:avLst/>
              <a:gdLst/>
              <a:ahLst/>
              <a:cxnLst/>
              <a:rect l="0" t="0" r="0" b="0"/>
              <a:pathLst>
                <a:path w="19051" h="196851">
                  <a:moveTo>
                    <a:pt x="0" y="0"/>
                  </a:moveTo>
                  <a:lnTo>
                    <a:pt x="0" y="0"/>
                  </a:lnTo>
                  <a:lnTo>
                    <a:pt x="5467" y="28611"/>
                  </a:lnTo>
                  <a:lnTo>
                    <a:pt x="9460" y="55515"/>
                  </a:lnTo>
                  <a:lnTo>
                    <a:pt x="11740" y="83555"/>
                  </a:lnTo>
                  <a:lnTo>
                    <a:pt x="12510" y="113244"/>
                  </a:lnTo>
                  <a:lnTo>
                    <a:pt x="12675" y="142540"/>
                  </a:lnTo>
                  <a:lnTo>
                    <a:pt x="13404" y="166326"/>
                  </a:lnTo>
                  <a:lnTo>
                    <a:pt x="19050" y="1968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4" name="SMARTInkShape-155">
              <a:extLst>
                <a:ext uri="{FF2B5EF4-FFF2-40B4-BE49-F238E27FC236}">
                  <a16:creationId xmlns:a16="http://schemas.microsoft.com/office/drawing/2014/main" id="{03DE4F07-AD73-8B0E-C3C0-1429411584C8}"/>
                </a:ext>
              </a:extLst>
            </p:cNvPr>
            <p:cNvSpPr/>
            <p:nvPr>
              <p:custDataLst>
                <p:tags r:id="rId83"/>
              </p:custDataLst>
            </p:nvPr>
          </p:nvSpPr>
          <p:spPr>
            <a:xfrm>
              <a:off x="4813300" y="5124450"/>
              <a:ext cx="1" cy="146051"/>
            </a:xfrm>
            <a:custGeom>
              <a:avLst/>
              <a:gdLst/>
              <a:ahLst/>
              <a:cxnLst/>
              <a:rect l="0" t="0" r="0" b="0"/>
              <a:pathLst>
                <a:path w="1" h="146051">
                  <a:moveTo>
                    <a:pt x="0" y="0"/>
                  </a:moveTo>
                  <a:lnTo>
                    <a:pt x="0" y="0"/>
                  </a:lnTo>
                  <a:lnTo>
                    <a:pt x="0" y="27888"/>
                  </a:lnTo>
                  <a:lnTo>
                    <a:pt x="0" y="54663"/>
                  </a:lnTo>
                  <a:lnTo>
                    <a:pt x="0" y="85428"/>
                  </a:lnTo>
                  <a:lnTo>
                    <a:pt x="0" y="115122"/>
                  </a:lnTo>
                  <a:lnTo>
                    <a:pt x="0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5" name="SMARTInkShape-156">
              <a:extLst>
                <a:ext uri="{FF2B5EF4-FFF2-40B4-BE49-F238E27FC236}">
                  <a16:creationId xmlns:a16="http://schemas.microsoft.com/office/drawing/2014/main" id="{BE639A41-2079-E0B8-B243-90857077EF8D}"/>
                </a:ext>
              </a:extLst>
            </p:cNvPr>
            <p:cNvSpPr/>
            <p:nvPr>
              <p:custDataLst>
                <p:tags r:id="rId84"/>
              </p:custDataLst>
            </p:nvPr>
          </p:nvSpPr>
          <p:spPr>
            <a:xfrm>
              <a:off x="4781550" y="5175250"/>
              <a:ext cx="76201" cy="12701"/>
            </a:xfrm>
            <a:custGeom>
              <a:avLst/>
              <a:gdLst/>
              <a:ahLst/>
              <a:cxnLst/>
              <a:rect l="0" t="0" r="0" b="0"/>
              <a:pathLst>
                <a:path w="76201" h="12701">
                  <a:moveTo>
                    <a:pt x="0" y="12700"/>
                  </a:moveTo>
                  <a:lnTo>
                    <a:pt x="0" y="12700"/>
                  </a:lnTo>
                  <a:lnTo>
                    <a:pt x="28375" y="11995"/>
                  </a:lnTo>
                  <a:lnTo>
                    <a:pt x="57224" y="3240"/>
                  </a:lnTo>
                  <a:lnTo>
                    <a:pt x="762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" name="SMARTInkShape-157">
              <a:extLst>
                <a:ext uri="{FF2B5EF4-FFF2-40B4-BE49-F238E27FC236}">
                  <a16:creationId xmlns:a16="http://schemas.microsoft.com/office/drawing/2014/main" id="{6988C4AD-D248-48E5-1891-E681B2A3DB59}"/>
                </a:ext>
              </a:extLst>
            </p:cNvPr>
            <p:cNvSpPr/>
            <p:nvPr>
              <p:custDataLst>
                <p:tags r:id="rId85"/>
              </p:custDataLst>
            </p:nvPr>
          </p:nvSpPr>
          <p:spPr>
            <a:xfrm>
              <a:off x="4921712" y="5111750"/>
              <a:ext cx="100232" cy="123169"/>
            </a:xfrm>
            <a:custGeom>
              <a:avLst/>
              <a:gdLst/>
              <a:ahLst/>
              <a:cxnLst/>
              <a:rect l="0" t="0" r="0" b="0"/>
              <a:pathLst>
                <a:path w="100232" h="123169">
                  <a:moveTo>
                    <a:pt x="56688" y="12700"/>
                  </a:moveTo>
                  <a:lnTo>
                    <a:pt x="56688" y="12700"/>
                  </a:lnTo>
                  <a:lnTo>
                    <a:pt x="47851" y="12700"/>
                  </a:lnTo>
                  <a:lnTo>
                    <a:pt x="30954" y="22134"/>
                  </a:lnTo>
                  <a:lnTo>
                    <a:pt x="13614" y="37086"/>
                  </a:lnTo>
                  <a:lnTo>
                    <a:pt x="4806" y="49010"/>
                  </a:lnTo>
                  <a:lnTo>
                    <a:pt x="1099" y="61480"/>
                  </a:lnTo>
                  <a:lnTo>
                    <a:pt x="0" y="80854"/>
                  </a:lnTo>
                  <a:lnTo>
                    <a:pt x="1963" y="87063"/>
                  </a:lnTo>
                  <a:lnTo>
                    <a:pt x="9787" y="97727"/>
                  </a:lnTo>
                  <a:lnTo>
                    <a:pt x="32121" y="115891"/>
                  </a:lnTo>
                  <a:lnTo>
                    <a:pt x="52858" y="122611"/>
                  </a:lnTo>
                  <a:lnTo>
                    <a:pt x="63922" y="123168"/>
                  </a:lnTo>
                  <a:lnTo>
                    <a:pt x="91870" y="114281"/>
                  </a:lnTo>
                  <a:lnTo>
                    <a:pt x="96549" y="111234"/>
                  </a:lnTo>
                  <a:lnTo>
                    <a:pt x="98078" y="108728"/>
                  </a:lnTo>
                  <a:lnTo>
                    <a:pt x="100231" y="98459"/>
                  </a:lnTo>
                  <a:lnTo>
                    <a:pt x="100164" y="86480"/>
                  </a:lnTo>
                  <a:lnTo>
                    <a:pt x="92265" y="58835"/>
                  </a:lnTo>
                  <a:lnTo>
                    <a:pt x="89572" y="48713"/>
                  </a:lnTo>
                  <a:lnTo>
                    <a:pt x="85179" y="44464"/>
                  </a:lnTo>
                  <a:lnTo>
                    <a:pt x="79228" y="39517"/>
                  </a:lnTo>
                  <a:lnTo>
                    <a:pt x="71206" y="29505"/>
                  </a:lnTo>
                  <a:lnTo>
                    <a:pt x="40478" y="8248"/>
                  </a:lnTo>
                  <a:lnTo>
                    <a:pt x="31288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7" name="SMARTInkShape-158">
              <a:extLst>
                <a:ext uri="{FF2B5EF4-FFF2-40B4-BE49-F238E27FC236}">
                  <a16:creationId xmlns:a16="http://schemas.microsoft.com/office/drawing/2014/main" id="{D2D801DA-E798-1D4E-D552-603ABFF1A314}"/>
                </a:ext>
              </a:extLst>
            </p:cNvPr>
            <p:cNvSpPr/>
            <p:nvPr>
              <p:custDataLst>
                <p:tags r:id="rId86"/>
              </p:custDataLst>
            </p:nvPr>
          </p:nvSpPr>
          <p:spPr>
            <a:xfrm>
              <a:off x="5105400" y="5118100"/>
              <a:ext cx="12701" cy="120651"/>
            </a:xfrm>
            <a:custGeom>
              <a:avLst/>
              <a:gdLst/>
              <a:ahLst/>
              <a:cxnLst/>
              <a:rect l="0" t="0" r="0" b="0"/>
              <a:pathLst>
                <a:path w="12701" h="120651">
                  <a:moveTo>
                    <a:pt x="0" y="0"/>
                  </a:moveTo>
                  <a:lnTo>
                    <a:pt x="0" y="0"/>
                  </a:lnTo>
                  <a:lnTo>
                    <a:pt x="0" y="3370"/>
                  </a:lnTo>
                  <a:lnTo>
                    <a:pt x="5467" y="30507"/>
                  </a:lnTo>
                  <a:lnTo>
                    <a:pt x="6881" y="57610"/>
                  </a:lnTo>
                  <a:lnTo>
                    <a:pt x="11342" y="85646"/>
                  </a:lnTo>
                  <a:lnTo>
                    <a:pt x="12700" y="120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8" name="SMARTInkShape-159">
              <a:extLst>
                <a:ext uri="{FF2B5EF4-FFF2-40B4-BE49-F238E27FC236}">
                  <a16:creationId xmlns:a16="http://schemas.microsoft.com/office/drawing/2014/main" id="{6D8DE688-9D55-D495-2FF4-CE65BE6EE09D}"/>
                </a:ext>
              </a:extLst>
            </p:cNvPr>
            <p:cNvSpPr/>
            <p:nvPr>
              <p:custDataLst>
                <p:tags r:id="rId87"/>
              </p:custDataLst>
            </p:nvPr>
          </p:nvSpPr>
          <p:spPr>
            <a:xfrm>
              <a:off x="5092700" y="5162550"/>
              <a:ext cx="57151" cy="6351"/>
            </a:xfrm>
            <a:custGeom>
              <a:avLst/>
              <a:gdLst/>
              <a:ahLst/>
              <a:cxnLst/>
              <a:rect l="0" t="0" r="0" b="0"/>
              <a:pathLst>
                <a:path w="57151" h="6351">
                  <a:moveTo>
                    <a:pt x="0" y="6350"/>
                  </a:moveTo>
                  <a:lnTo>
                    <a:pt x="0" y="6350"/>
                  </a:lnTo>
                  <a:lnTo>
                    <a:pt x="26819" y="5645"/>
                  </a:lnTo>
                  <a:lnTo>
                    <a:pt x="571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9" name="SMARTInkShape-160">
              <a:extLst>
                <a:ext uri="{FF2B5EF4-FFF2-40B4-BE49-F238E27FC236}">
                  <a16:creationId xmlns:a16="http://schemas.microsoft.com/office/drawing/2014/main" id="{67AB5A5D-A444-D77F-9792-2B4DDEAFE91C}"/>
                </a:ext>
              </a:extLst>
            </p:cNvPr>
            <p:cNvSpPr/>
            <p:nvPr>
              <p:custDataLst>
                <p:tags r:id="rId88"/>
              </p:custDataLst>
            </p:nvPr>
          </p:nvSpPr>
          <p:spPr>
            <a:xfrm>
              <a:off x="5226169" y="5111750"/>
              <a:ext cx="69732" cy="127001"/>
            </a:xfrm>
            <a:custGeom>
              <a:avLst/>
              <a:gdLst/>
              <a:ahLst/>
              <a:cxnLst/>
              <a:rect l="0" t="0" r="0" b="0"/>
              <a:pathLst>
                <a:path w="69732" h="127001">
                  <a:moveTo>
                    <a:pt x="69731" y="0"/>
                  </a:moveTo>
                  <a:lnTo>
                    <a:pt x="69731" y="0"/>
                  </a:lnTo>
                  <a:lnTo>
                    <a:pt x="50173" y="705"/>
                  </a:lnTo>
                  <a:lnTo>
                    <a:pt x="39725" y="5467"/>
                  </a:lnTo>
                  <a:lnTo>
                    <a:pt x="17126" y="27961"/>
                  </a:lnTo>
                  <a:lnTo>
                    <a:pt x="4434" y="48742"/>
                  </a:lnTo>
                  <a:lnTo>
                    <a:pt x="281" y="67347"/>
                  </a:lnTo>
                  <a:lnTo>
                    <a:pt x="0" y="82592"/>
                  </a:lnTo>
                  <a:lnTo>
                    <a:pt x="1371" y="87517"/>
                  </a:lnTo>
                  <a:lnTo>
                    <a:pt x="9949" y="102372"/>
                  </a:lnTo>
                  <a:lnTo>
                    <a:pt x="10826" y="106349"/>
                  </a:lnTo>
                  <a:lnTo>
                    <a:pt x="15564" y="112647"/>
                  </a:lnTo>
                  <a:lnTo>
                    <a:pt x="23079" y="117799"/>
                  </a:lnTo>
                  <a:lnTo>
                    <a:pt x="38505" y="123960"/>
                  </a:lnTo>
                  <a:lnTo>
                    <a:pt x="69731" y="127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0" name="SMARTInkShape-161">
              <a:extLst>
                <a:ext uri="{FF2B5EF4-FFF2-40B4-BE49-F238E27FC236}">
                  <a16:creationId xmlns:a16="http://schemas.microsoft.com/office/drawing/2014/main" id="{DD4A94B8-C1AA-A528-08B0-3EDEED49A448}"/>
                </a:ext>
              </a:extLst>
            </p:cNvPr>
            <p:cNvSpPr/>
            <p:nvPr>
              <p:custDataLst>
                <p:tags r:id="rId89"/>
              </p:custDataLst>
            </p:nvPr>
          </p:nvSpPr>
          <p:spPr>
            <a:xfrm>
              <a:off x="5391150" y="5130800"/>
              <a:ext cx="63501" cy="6328"/>
            </a:xfrm>
            <a:custGeom>
              <a:avLst/>
              <a:gdLst/>
              <a:ahLst/>
              <a:cxnLst/>
              <a:rect l="0" t="0" r="0" b="0"/>
              <a:pathLst>
                <a:path w="63501" h="6328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7" y="1882"/>
                  </a:lnTo>
                  <a:lnTo>
                    <a:pt x="8838" y="3371"/>
                  </a:lnTo>
                  <a:lnTo>
                    <a:pt x="14746" y="5026"/>
                  </a:lnTo>
                  <a:lnTo>
                    <a:pt x="45610" y="6327"/>
                  </a:lnTo>
                  <a:lnTo>
                    <a:pt x="635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1" name="SMARTInkShape-162">
              <a:extLst>
                <a:ext uri="{FF2B5EF4-FFF2-40B4-BE49-F238E27FC236}">
                  <a16:creationId xmlns:a16="http://schemas.microsoft.com/office/drawing/2014/main" id="{D837C8D6-7787-EC8B-8EE5-46C115B295D9}"/>
                </a:ext>
              </a:extLst>
            </p:cNvPr>
            <p:cNvSpPr/>
            <p:nvPr>
              <p:custDataLst>
                <p:tags r:id="rId90"/>
              </p:custDataLst>
            </p:nvPr>
          </p:nvSpPr>
          <p:spPr>
            <a:xfrm>
              <a:off x="5391150" y="5181600"/>
              <a:ext cx="82551" cy="12676"/>
            </a:xfrm>
            <a:custGeom>
              <a:avLst/>
              <a:gdLst/>
              <a:ahLst/>
              <a:cxnLst/>
              <a:rect l="0" t="0" r="0" b="0"/>
              <a:pathLst>
                <a:path w="82551" h="12676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1411" y="4364"/>
                  </a:lnTo>
                  <a:lnTo>
                    <a:pt x="32603" y="12061"/>
                  </a:lnTo>
                  <a:lnTo>
                    <a:pt x="54287" y="12675"/>
                  </a:lnTo>
                  <a:lnTo>
                    <a:pt x="8255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" name="SMARTInkShape-163">
              <a:extLst>
                <a:ext uri="{FF2B5EF4-FFF2-40B4-BE49-F238E27FC236}">
                  <a16:creationId xmlns:a16="http://schemas.microsoft.com/office/drawing/2014/main" id="{85407C29-693C-6529-0BD0-7270F00C0458}"/>
                </a:ext>
              </a:extLst>
            </p:cNvPr>
            <p:cNvSpPr/>
            <p:nvPr>
              <p:custDataLst>
                <p:tags r:id="rId91"/>
              </p:custDataLst>
            </p:nvPr>
          </p:nvSpPr>
          <p:spPr>
            <a:xfrm>
              <a:off x="5569298" y="5080000"/>
              <a:ext cx="113953" cy="145767"/>
            </a:xfrm>
            <a:custGeom>
              <a:avLst/>
              <a:gdLst/>
              <a:ahLst/>
              <a:cxnLst/>
              <a:rect l="0" t="0" r="0" b="0"/>
              <a:pathLst>
                <a:path w="113953" h="145767">
                  <a:moveTo>
                    <a:pt x="44102" y="0"/>
                  </a:moveTo>
                  <a:lnTo>
                    <a:pt x="44102" y="0"/>
                  </a:lnTo>
                  <a:lnTo>
                    <a:pt x="44102" y="3370"/>
                  </a:lnTo>
                  <a:lnTo>
                    <a:pt x="42220" y="6908"/>
                  </a:lnTo>
                  <a:lnTo>
                    <a:pt x="40731" y="8837"/>
                  </a:lnTo>
                  <a:lnTo>
                    <a:pt x="39076" y="14746"/>
                  </a:lnTo>
                  <a:lnTo>
                    <a:pt x="36263" y="26006"/>
                  </a:lnTo>
                  <a:lnTo>
                    <a:pt x="25124" y="56324"/>
                  </a:lnTo>
                  <a:lnTo>
                    <a:pt x="10992" y="85257"/>
                  </a:lnTo>
                  <a:lnTo>
                    <a:pt x="0" y="106633"/>
                  </a:lnTo>
                  <a:lnTo>
                    <a:pt x="1688" y="109246"/>
                  </a:lnTo>
                  <a:lnTo>
                    <a:pt x="14868" y="122362"/>
                  </a:lnTo>
                  <a:lnTo>
                    <a:pt x="34204" y="130956"/>
                  </a:lnTo>
                  <a:lnTo>
                    <a:pt x="64478" y="137652"/>
                  </a:lnTo>
                  <a:lnTo>
                    <a:pt x="95654" y="145622"/>
                  </a:lnTo>
                  <a:lnTo>
                    <a:pt x="97520" y="145766"/>
                  </a:lnTo>
                  <a:lnTo>
                    <a:pt x="113952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3" name="SMARTInkShape-164">
              <a:extLst>
                <a:ext uri="{FF2B5EF4-FFF2-40B4-BE49-F238E27FC236}">
                  <a16:creationId xmlns:a16="http://schemas.microsoft.com/office/drawing/2014/main" id="{5CCB63AE-47A7-1672-5E71-DA9E653302FD}"/>
                </a:ext>
              </a:extLst>
            </p:cNvPr>
            <p:cNvSpPr/>
            <p:nvPr>
              <p:custDataLst>
                <p:tags r:id="rId92"/>
              </p:custDataLst>
            </p:nvPr>
          </p:nvSpPr>
          <p:spPr>
            <a:xfrm>
              <a:off x="5638800" y="5156200"/>
              <a:ext cx="6351" cy="133351"/>
            </a:xfrm>
            <a:custGeom>
              <a:avLst/>
              <a:gdLst/>
              <a:ahLst/>
              <a:cxnLst/>
              <a:rect l="0" t="0" r="0" b="0"/>
              <a:pathLst>
                <a:path w="6351" h="133351">
                  <a:moveTo>
                    <a:pt x="6350" y="0"/>
                  </a:moveTo>
                  <a:lnTo>
                    <a:pt x="6350" y="0"/>
                  </a:lnTo>
                  <a:lnTo>
                    <a:pt x="6350" y="3370"/>
                  </a:lnTo>
                  <a:lnTo>
                    <a:pt x="883" y="23764"/>
                  </a:lnTo>
                  <a:lnTo>
                    <a:pt x="3261" y="51421"/>
                  </a:lnTo>
                  <a:lnTo>
                    <a:pt x="644" y="83065"/>
                  </a:lnTo>
                  <a:lnTo>
                    <a:pt x="127" y="112442"/>
                  </a:lnTo>
                  <a:lnTo>
                    <a:pt x="0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4" name="SMARTInkShape-165">
              <a:extLst>
                <a:ext uri="{FF2B5EF4-FFF2-40B4-BE49-F238E27FC236}">
                  <a16:creationId xmlns:a16="http://schemas.microsoft.com/office/drawing/2014/main" id="{ABCB378F-0CB5-4019-1502-02B60A3312FF}"/>
                </a:ext>
              </a:extLst>
            </p:cNvPr>
            <p:cNvSpPr/>
            <p:nvPr>
              <p:custDataLst>
                <p:tags r:id="rId93"/>
              </p:custDataLst>
            </p:nvPr>
          </p:nvSpPr>
          <p:spPr>
            <a:xfrm>
              <a:off x="5157812" y="5387491"/>
              <a:ext cx="169839" cy="228823"/>
            </a:xfrm>
            <a:custGeom>
              <a:avLst/>
              <a:gdLst/>
              <a:ahLst/>
              <a:cxnLst/>
              <a:rect l="0" t="0" r="0" b="0"/>
              <a:pathLst>
                <a:path w="169839" h="228823">
                  <a:moveTo>
                    <a:pt x="131738" y="3659"/>
                  </a:moveTo>
                  <a:lnTo>
                    <a:pt x="131738" y="3659"/>
                  </a:lnTo>
                  <a:lnTo>
                    <a:pt x="113229" y="1778"/>
                  </a:lnTo>
                  <a:lnTo>
                    <a:pt x="100934" y="0"/>
                  </a:lnTo>
                  <a:lnTo>
                    <a:pt x="70366" y="6409"/>
                  </a:lnTo>
                  <a:lnTo>
                    <a:pt x="46447" y="19055"/>
                  </a:lnTo>
                  <a:lnTo>
                    <a:pt x="19361" y="45857"/>
                  </a:lnTo>
                  <a:lnTo>
                    <a:pt x="10169" y="58653"/>
                  </a:lnTo>
                  <a:lnTo>
                    <a:pt x="1447" y="85051"/>
                  </a:lnTo>
                  <a:lnTo>
                    <a:pt x="0" y="104211"/>
                  </a:lnTo>
                  <a:lnTo>
                    <a:pt x="5639" y="132498"/>
                  </a:lnTo>
                  <a:lnTo>
                    <a:pt x="23531" y="162393"/>
                  </a:lnTo>
                  <a:lnTo>
                    <a:pt x="31944" y="175104"/>
                  </a:lnTo>
                  <a:lnTo>
                    <a:pt x="47428" y="192041"/>
                  </a:lnTo>
                  <a:lnTo>
                    <a:pt x="71430" y="208183"/>
                  </a:lnTo>
                  <a:lnTo>
                    <a:pt x="78828" y="215208"/>
                  </a:lnTo>
                  <a:lnTo>
                    <a:pt x="94189" y="222425"/>
                  </a:lnTo>
                  <a:lnTo>
                    <a:pt x="123457" y="228822"/>
                  </a:lnTo>
                  <a:lnTo>
                    <a:pt x="143866" y="227869"/>
                  </a:lnTo>
                  <a:lnTo>
                    <a:pt x="169838" y="219559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5" name="SMARTInkShape-166">
              <a:extLst>
                <a:ext uri="{FF2B5EF4-FFF2-40B4-BE49-F238E27FC236}">
                  <a16:creationId xmlns:a16="http://schemas.microsoft.com/office/drawing/2014/main" id="{7124C840-1973-6998-9816-70BE75FF253E}"/>
                </a:ext>
              </a:extLst>
            </p:cNvPr>
            <p:cNvSpPr/>
            <p:nvPr>
              <p:custDataLst>
                <p:tags r:id="rId94"/>
              </p:custDataLst>
            </p:nvPr>
          </p:nvSpPr>
          <p:spPr>
            <a:xfrm>
              <a:off x="5416550" y="5486400"/>
              <a:ext cx="95251" cy="12701"/>
            </a:xfrm>
            <a:custGeom>
              <a:avLst/>
              <a:gdLst/>
              <a:ahLst/>
              <a:cxnLst/>
              <a:rect l="0" t="0" r="0" b="0"/>
              <a:pathLst>
                <a:path w="95251" h="1270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9460" y="3371"/>
                  </a:lnTo>
                  <a:lnTo>
                    <a:pt x="15022" y="5026"/>
                  </a:lnTo>
                  <a:lnTo>
                    <a:pt x="44312" y="10539"/>
                  </a:lnTo>
                  <a:lnTo>
                    <a:pt x="74814" y="12415"/>
                  </a:lnTo>
                  <a:lnTo>
                    <a:pt x="95250" y="1270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6" name="SMARTInkShape-167">
              <a:extLst>
                <a:ext uri="{FF2B5EF4-FFF2-40B4-BE49-F238E27FC236}">
                  <a16:creationId xmlns:a16="http://schemas.microsoft.com/office/drawing/2014/main" id="{EFD823D6-A7D2-EE65-8D20-9485ABBF0B4D}"/>
                </a:ext>
              </a:extLst>
            </p:cNvPr>
            <p:cNvSpPr/>
            <p:nvPr>
              <p:custDataLst>
                <p:tags r:id="rId95"/>
              </p:custDataLst>
            </p:nvPr>
          </p:nvSpPr>
          <p:spPr>
            <a:xfrm>
              <a:off x="5416550" y="5549900"/>
              <a:ext cx="95251" cy="17829"/>
            </a:xfrm>
            <a:custGeom>
              <a:avLst/>
              <a:gdLst/>
              <a:ahLst/>
              <a:cxnLst/>
              <a:rect l="0" t="0" r="0" b="0"/>
              <a:pathLst>
                <a:path w="95251" h="17829">
                  <a:moveTo>
                    <a:pt x="0" y="0"/>
                  </a:moveTo>
                  <a:lnTo>
                    <a:pt x="0" y="0"/>
                  </a:lnTo>
                  <a:lnTo>
                    <a:pt x="8838" y="8838"/>
                  </a:lnTo>
                  <a:lnTo>
                    <a:pt x="30804" y="16301"/>
                  </a:lnTo>
                  <a:lnTo>
                    <a:pt x="40972" y="17828"/>
                  </a:lnTo>
                  <a:lnTo>
                    <a:pt x="71887" y="12511"/>
                  </a:lnTo>
                  <a:lnTo>
                    <a:pt x="95250" y="635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7" name="SMARTInkShape-168">
              <a:extLst>
                <a:ext uri="{FF2B5EF4-FFF2-40B4-BE49-F238E27FC236}">
                  <a16:creationId xmlns:a16="http://schemas.microsoft.com/office/drawing/2014/main" id="{99DE57CA-A1A0-0813-1F30-753FC1E3FB1C}"/>
                </a:ext>
              </a:extLst>
            </p:cNvPr>
            <p:cNvSpPr/>
            <p:nvPr>
              <p:custDataLst>
                <p:tags r:id="rId96"/>
              </p:custDataLst>
            </p:nvPr>
          </p:nvSpPr>
          <p:spPr>
            <a:xfrm>
              <a:off x="5619750" y="5410284"/>
              <a:ext cx="87284" cy="227860"/>
            </a:xfrm>
            <a:custGeom>
              <a:avLst/>
              <a:gdLst/>
              <a:ahLst/>
              <a:cxnLst/>
              <a:rect l="0" t="0" r="0" b="0"/>
              <a:pathLst>
                <a:path w="87284" h="227860">
                  <a:moveTo>
                    <a:pt x="0" y="12616"/>
                  </a:moveTo>
                  <a:lnTo>
                    <a:pt x="0" y="12616"/>
                  </a:lnTo>
                  <a:lnTo>
                    <a:pt x="3371" y="9245"/>
                  </a:lnTo>
                  <a:lnTo>
                    <a:pt x="6907" y="7590"/>
                  </a:lnTo>
                  <a:lnTo>
                    <a:pt x="8838" y="7149"/>
                  </a:lnTo>
                  <a:lnTo>
                    <a:pt x="17828" y="876"/>
                  </a:lnTo>
                  <a:lnTo>
                    <a:pt x="44183" y="0"/>
                  </a:lnTo>
                  <a:lnTo>
                    <a:pt x="59632" y="5003"/>
                  </a:lnTo>
                  <a:lnTo>
                    <a:pt x="67895" y="8762"/>
                  </a:lnTo>
                  <a:lnTo>
                    <a:pt x="70664" y="11458"/>
                  </a:lnTo>
                  <a:lnTo>
                    <a:pt x="81451" y="30160"/>
                  </a:lnTo>
                  <a:lnTo>
                    <a:pt x="82454" y="47936"/>
                  </a:lnTo>
                  <a:lnTo>
                    <a:pt x="59486" y="67146"/>
                  </a:lnTo>
                  <a:lnTo>
                    <a:pt x="38546" y="80554"/>
                  </a:lnTo>
                  <a:lnTo>
                    <a:pt x="34065" y="82322"/>
                  </a:lnTo>
                  <a:lnTo>
                    <a:pt x="27575" y="86579"/>
                  </a:lnTo>
                  <a:lnTo>
                    <a:pt x="19424" y="88729"/>
                  </a:lnTo>
                  <a:lnTo>
                    <a:pt x="22532" y="88790"/>
                  </a:lnTo>
                  <a:lnTo>
                    <a:pt x="39454" y="103119"/>
                  </a:lnTo>
                  <a:lnTo>
                    <a:pt x="69985" y="132148"/>
                  </a:lnTo>
                  <a:lnTo>
                    <a:pt x="85260" y="159798"/>
                  </a:lnTo>
                  <a:lnTo>
                    <a:pt x="87283" y="168812"/>
                  </a:lnTo>
                  <a:lnTo>
                    <a:pt x="85050" y="188562"/>
                  </a:lnTo>
                  <a:lnTo>
                    <a:pt x="79920" y="202175"/>
                  </a:lnTo>
                  <a:lnTo>
                    <a:pt x="73931" y="210677"/>
                  </a:lnTo>
                  <a:lnTo>
                    <a:pt x="57575" y="221035"/>
                  </a:lnTo>
                  <a:lnTo>
                    <a:pt x="34668" y="227859"/>
                  </a:lnTo>
                  <a:lnTo>
                    <a:pt x="25872" y="224950"/>
                  </a:lnTo>
                  <a:lnTo>
                    <a:pt x="14182" y="216943"/>
                  </a:lnTo>
                  <a:lnTo>
                    <a:pt x="0" y="196766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0" name="SMARTInkShape-Group25">
            <a:extLst>
              <a:ext uri="{FF2B5EF4-FFF2-40B4-BE49-F238E27FC236}">
                <a16:creationId xmlns:a16="http://schemas.microsoft.com/office/drawing/2014/main" id="{2F27FA1C-D951-F32B-34F9-95A8B72013C1}"/>
              </a:ext>
            </a:extLst>
          </p:cNvPr>
          <p:cNvGrpSpPr/>
          <p:nvPr/>
        </p:nvGrpSpPr>
        <p:grpSpPr>
          <a:xfrm>
            <a:off x="4559942" y="4724400"/>
            <a:ext cx="1123309" cy="234951"/>
            <a:chOff x="4559942" y="4724400"/>
            <a:chExt cx="1123309" cy="234951"/>
          </a:xfrm>
        </p:grpSpPr>
        <p:sp>
          <p:nvSpPr>
            <p:cNvPr id="189" name="SMARTInkShape-169">
              <a:extLst>
                <a:ext uri="{FF2B5EF4-FFF2-40B4-BE49-F238E27FC236}">
                  <a16:creationId xmlns:a16="http://schemas.microsoft.com/office/drawing/2014/main" id="{5F1CC8C3-DCDA-3D3E-C8E8-4EFEEFC76D8C}"/>
                </a:ext>
              </a:extLst>
            </p:cNvPr>
            <p:cNvSpPr/>
            <p:nvPr>
              <p:custDataLst>
                <p:tags r:id="rId71"/>
              </p:custDataLst>
            </p:nvPr>
          </p:nvSpPr>
          <p:spPr>
            <a:xfrm>
              <a:off x="4895850" y="4724400"/>
              <a:ext cx="88029" cy="165011"/>
            </a:xfrm>
            <a:custGeom>
              <a:avLst/>
              <a:gdLst/>
              <a:ahLst/>
              <a:cxnLst/>
              <a:rect l="0" t="0" r="0" b="0"/>
              <a:pathLst>
                <a:path w="88029" h="165011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5026" y="6908"/>
                  </a:lnTo>
                  <a:lnTo>
                    <a:pt x="6234" y="36058"/>
                  </a:lnTo>
                  <a:lnTo>
                    <a:pt x="6334" y="67726"/>
                  </a:lnTo>
                  <a:lnTo>
                    <a:pt x="6349" y="97700"/>
                  </a:lnTo>
                  <a:lnTo>
                    <a:pt x="6350" y="128037"/>
                  </a:lnTo>
                  <a:lnTo>
                    <a:pt x="6350" y="133258"/>
                  </a:lnTo>
                  <a:lnTo>
                    <a:pt x="6350" y="127875"/>
                  </a:lnTo>
                  <a:lnTo>
                    <a:pt x="21277" y="112096"/>
                  </a:lnTo>
                  <a:lnTo>
                    <a:pt x="30921" y="105807"/>
                  </a:lnTo>
                  <a:lnTo>
                    <a:pt x="42714" y="102847"/>
                  </a:lnTo>
                  <a:lnTo>
                    <a:pt x="66492" y="101709"/>
                  </a:lnTo>
                  <a:lnTo>
                    <a:pt x="78968" y="111745"/>
                  </a:lnTo>
                  <a:lnTo>
                    <a:pt x="84486" y="118574"/>
                  </a:lnTo>
                  <a:lnTo>
                    <a:pt x="86938" y="124666"/>
                  </a:lnTo>
                  <a:lnTo>
                    <a:pt x="88028" y="132078"/>
                  </a:lnTo>
                  <a:lnTo>
                    <a:pt x="85271" y="144183"/>
                  </a:lnTo>
                  <a:lnTo>
                    <a:pt x="77321" y="157145"/>
                  </a:lnTo>
                  <a:lnTo>
                    <a:pt x="73161" y="161646"/>
                  </a:lnTo>
                  <a:lnTo>
                    <a:pt x="67559" y="163565"/>
                  </a:lnTo>
                  <a:lnTo>
                    <a:pt x="51017" y="165010"/>
                  </a:lnTo>
                  <a:lnTo>
                    <a:pt x="23878" y="158628"/>
                  </a:lnTo>
                  <a:lnTo>
                    <a:pt x="15620" y="153853"/>
                  </a:lnTo>
                  <a:lnTo>
                    <a:pt x="10940" y="149989"/>
                  </a:lnTo>
                  <a:lnTo>
                    <a:pt x="6350" y="13970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0" name="SMARTInkShape-170">
              <a:extLst>
                <a:ext uri="{FF2B5EF4-FFF2-40B4-BE49-F238E27FC236}">
                  <a16:creationId xmlns:a16="http://schemas.microsoft.com/office/drawing/2014/main" id="{7C4545C8-FD53-FFBF-0E05-01FFEE8A4538}"/>
                </a:ext>
              </a:extLst>
            </p:cNvPr>
            <p:cNvSpPr/>
            <p:nvPr>
              <p:custDataLst>
                <p:tags r:id="rId72"/>
              </p:custDataLst>
            </p:nvPr>
          </p:nvSpPr>
          <p:spPr>
            <a:xfrm>
              <a:off x="5022850" y="4832350"/>
              <a:ext cx="88901" cy="12701"/>
            </a:xfrm>
            <a:custGeom>
              <a:avLst/>
              <a:gdLst/>
              <a:ahLst/>
              <a:cxnLst/>
              <a:rect l="0" t="0" r="0" b="0"/>
              <a:pathLst>
                <a:path w="88901" h="12701">
                  <a:moveTo>
                    <a:pt x="0" y="0"/>
                  </a:moveTo>
                  <a:lnTo>
                    <a:pt x="0" y="0"/>
                  </a:lnTo>
                  <a:lnTo>
                    <a:pt x="11933" y="5026"/>
                  </a:lnTo>
                  <a:lnTo>
                    <a:pt x="41777" y="11740"/>
                  </a:lnTo>
                  <a:lnTo>
                    <a:pt x="71581" y="12675"/>
                  </a:lnTo>
                  <a:lnTo>
                    <a:pt x="88900" y="1270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1" name="SMARTInkShape-171">
              <a:extLst>
                <a:ext uri="{FF2B5EF4-FFF2-40B4-BE49-F238E27FC236}">
                  <a16:creationId xmlns:a16="http://schemas.microsoft.com/office/drawing/2014/main" id="{7B487777-8635-D2E4-0DB5-93510CF09E22}"/>
                </a:ext>
              </a:extLst>
            </p:cNvPr>
            <p:cNvSpPr/>
            <p:nvPr>
              <p:custDataLst>
                <p:tags r:id="rId73"/>
              </p:custDataLst>
            </p:nvPr>
          </p:nvSpPr>
          <p:spPr>
            <a:xfrm>
              <a:off x="5073650" y="4775200"/>
              <a:ext cx="6351" cy="133351"/>
            </a:xfrm>
            <a:custGeom>
              <a:avLst/>
              <a:gdLst/>
              <a:ahLst/>
              <a:cxnLst/>
              <a:rect l="0" t="0" r="0" b="0"/>
              <a:pathLst>
                <a:path w="6351" h="133351">
                  <a:moveTo>
                    <a:pt x="6350" y="0"/>
                  </a:moveTo>
                  <a:lnTo>
                    <a:pt x="6350" y="0"/>
                  </a:lnTo>
                  <a:lnTo>
                    <a:pt x="6350" y="28801"/>
                  </a:lnTo>
                  <a:lnTo>
                    <a:pt x="6350" y="59494"/>
                  </a:lnTo>
                  <a:lnTo>
                    <a:pt x="5645" y="90479"/>
                  </a:lnTo>
                  <a:lnTo>
                    <a:pt x="392" y="120619"/>
                  </a:lnTo>
                  <a:lnTo>
                    <a:pt x="0" y="13335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2" name="SMARTInkShape-172">
              <a:extLst>
                <a:ext uri="{FF2B5EF4-FFF2-40B4-BE49-F238E27FC236}">
                  <a16:creationId xmlns:a16="http://schemas.microsoft.com/office/drawing/2014/main" id="{5BAF3D30-F16C-D151-554C-21B66891C51E}"/>
                </a:ext>
              </a:extLst>
            </p:cNvPr>
            <p:cNvSpPr/>
            <p:nvPr>
              <p:custDataLst>
                <p:tags r:id="rId74"/>
              </p:custDataLst>
            </p:nvPr>
          </p:nvSpPr>
          <p:spPr>
            <a:xfrm>
              <a:off x="4730750" y="4845050"/>
              <a:ext cx="107951" cy="12701"/>
            </a:xfrm>
            <a:custGeom>
              <a:avLst/>
              <a:gdLst/>
              <a:ahLst/>
              <a:cxnLst/>
              <a:rect l="0" t="0" r="0" b="0"/>
              <a:pathLst>
                <a:path w="107951" h="12701">
                  <a:moveTo>
                    <a:pt x="0" y="12700"/>
                  </a:moveTo>
                  <a:lnTo>
                    <a:pt x="0" y="12700"/>
                  </a:lnTo>
                  <a:lnTo>
                    <a:pt x="27560" y="12700"/>
                  </a:lnTo>
                  <a:lnTo>
                    <a:pt x="44385" y="11995"/>
                  </a:lnTo>
                  <a:lnTo>
                    <a:pt x="72480" y="6939"/>
                  </a:lnTo>
                  <a:lnTo>
                    <a:pt x="107950" y="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3" name="SMARTInkShape-173">
              <a:extLst>
                <a:ext uri="{FF2B5EF4-FFF2-40B4-BE49-F238E27FC236}">
                  <a16:creationId xmlns:a16="http://schemas.microsoft.com/office/drawing/2014/main" id="{AFF556D8-C7F8-0FA9-CB8B-6D50D3559E77}"/>
                </a:ext>
              </a:extLst>
            </p:cNvPr>
            <p:cNvSpPr/>
            <p:nvPr>
              <p:custDataLst>
                <p:tags r:id="rId75"/>
              </p:custDataLst>
            </p:nvPr>
          </p:nvSpPr>
          <p:spPr>
            <a:xfrm>
              <a:off x="4794250" y="4775200"/>
              <a:ext cx="6351" cy="158751"/>
            </a:xfrm>
            <a:custGeom>
              <a:avLst/>
              <a:gdLst/>
              <a:ahLst/>
              <a:cxnLst/>
              <a:rect l="0" t="0" r="0" b="0"/>
              <a:pathLst>
                <a:path w="6351" h="158751">
                  <a:moveTo>
                    <a:pt x="0" y="0"/>
                  </a:moveTo>
                  <a:lnTo>
                    <a:pt x="0" y="0"/>
                  </a:lnTo>
                  <a:lnTo>
                    <a:pt x="0" y="30507"/>
                  </a:lnTo>
                  <a:lnTo>
                    <a:pt x="0" y="57174"/>
                  </a:lnTo>
                  <a:lnTo>
                    <a:pt x="0" y="87509"/>
                  </a:lnTo>
                  <a:lnTo>
                    <a:pt x="0" y="118452"/>
                  </a:lnTo>
                  <a:lnTo>
                    <a:pt x="705" y="134745"/>
                  </a:lnTo>
                  <a:lnTo>
                    <a:pt x="5761" y="146376"/>
                  </a:lnTo>
                  <a:lnTo>
                    <a:pt x="6350" y="15875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4" name="SMARTInkShape-174">
              <a:extLst>
                <a:ext uri="{FF2B5EF4-FFF2-40B4-BE49-F238E27FC236}">
                  <a16:creationId xmlns:a16="http://schemas.microsoft.com/office/drawing/2014/main" id="{19A120E1-39EF-E506-549F-591CC31F848A}"/>
                </a:ext>
              </a:extLst>
            </p:cNvPr>
            <p:cNvSpPr/>
            <p:nvPr>
              <p:custDataLst>
                <p:tags r:id="rId76"/>
              </p:custDataLst>
            </p:nvPr>
          </p:nvSpPr>
          <p:spPr>
            <a:xfrm>
              <a:off x="4559942" y="4794250"/>
              <a:ext cx="132709" cy="125878"/>
            </a:xfrm>
            <a:custGeom>
              <a:avLst/>
              <a:gdLst/>
              <a:ahLst/>
              <a:cxnLst/>
              <a:rect l="0" t="0" r="0" b="0"/>
              <a:pathLst>
                <a:path w="132709" h="125878">
                  <a:moveTo>
                    <a:pt x="94608" y="0"/>
                  </a:moveTo>
                  <a:lnTo>
                    <a:pt x="94608" y="0"/>
                  </a:lnTo>
                  <a:lnTo>
                    <a:pt x="89141" y="0"/>
                  </a:lnTo>
                  <a:lnTo>
                    <a:pt x="58486" y="10983"/>
                  </a:lnTo>
                  <a:lnTo>
                    <a:pt x="45061" y="15732"/>
                  </a:lnTo>
                  <a:lnTo>
                    <a:pt x="32969" y="24809"/>
                  </a:lnTo>
                  <a:lnTo>
                    <a:pt x="18932" y="44651"/>
                  </a:lnTo>
                  <a:lnTo>
                    <a:pt x="4235" y="73666"/>
                  </a:lnTo>
                  <a:lnTo>
                    <a:pt x="803" y="86189"/>
                  </a:lnTo>
                  <a:lnTo>
                    <a:pt x="0" y="96867"/>
                  </a:lnTo>
                  <a:lnTo>
                    <a:pt x="3406" y="106787"/>
                  </a:lnTo>
                  <a:lnTo>
                    <a:pt x="10349" y="117911"/>
                  </a:lnTo>
                  <a:lnTo>
                    <a:pt x="18294" y="123210"/>
                  </a:lnTo>
                  <a:lnTo>
                    <a:pt x="29584" y="125877"/>
                  </a:lnTo>
                  <a:lnTo>
                    <a:pt x="45239" y="123296"/>
                  </a:lnTo>
                  <a:lnTo>
                    <a:pt x="63282" y="114691"/>
                  </a:lnTo>
                  <a:lnTo>
                    <a:pt x="90882" y="92140"/>
                  </a:lnTo>
                  <a:lnTo>
                    <a:pt x="96875" y="79747"/>
                  </a:lnTo>
                  <a:lnTo>
                    <a:pt x="100420" y="57338"/>
                  </a:lnTo>
                  <a:lnTo>
                    <a:pt x="100887" y="28691"/>
                  </a:lnTo>
                  <a:lnTo>
                    <a:pt x="100957" y="13073"/>
                  </a:lnTo>
                  <a:lnTo>
                    <a:pt x="105322" y="22208"/>
                  </a:lnTo>
                  <a:lnTo>
                    <a:pt x="106916" y="33419"/>
                  </a:lnTo>
                  <a:lnTo>
                    <a:pt x="111621" y="61864"/>
                  </a:lnTo>
                  <a:lnTo>
                    <a:pt x="115137" y="81809"/>
                  </a:lnTo>
                  <a:lnTo>
                    <a:pt x="118565" y="95030"/>
                  </a:lnTo>
                  <a:lnTo>
                    <a:pt x="119723" y="105398"/>
                  </a:lnTo>
                  <a:lnTo>
                    <a:pt x="123295" y="110565"/>
                  </a:lnTo>
                  <a:lnTo>
                    <a:pt x="132708" y="12065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5" name="SMARTInkShape-175">
              <a:extLst>
                <a:ext uri="{FF2B5EF4-FFF2-40B4-BE49-F238E27FC236}">
                  <a16:creationId xmlns:a16="http://schemas.microsoft.com/office/drawing/2014/main" id="{A949257E-581F-D216-C8D6-DF9CB576B207}"/>
                </a:ext>
              </a:extLst>
            </p:cNvPr>
            <p:cNvSpPr/>
            <p:nvPr>
              <p:custDataLst>
                <p:tags r:id="rId77"/>
              </p:custDataLst>
            </p:nvPr>
          </p:nvSpPr>
          <p:spPr>
            <a:xfrm>
              <a:off x="5397500" y="4876800"/>
              <a:ext cx="95251" cy="5960"/>
            </a:xfrm>
            <a:custGeom>
              <a:avLst/>
              <a:gdLst/>
              <a:ahLst/>
              <a:cxnLst/>
              <a:rect l="0" t="0" r="0" b="0"/>
              <a:pathLst>
                <a:path w="95251" h="5960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7" y="1881"/>
                  </a:lnTo>
                  <a:lnTo>
                    <a:pt x="8838" y="3371"/>
                  </a:lnTo>
                  <a:lnTo>
                    <a:pt x="39822" y="5959"/>
                  </a:lnTo>
                  <a:lnTo>
                    <a:pt x="60247" y="4352"/>
                  </a:lnTo>
                  <a:lnTo>
                    <a:pt x="95250" y="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6" name="SMARTInkShape-176">
              <a:extLst>
                <a:ext uri="{FF2B5EF4-FFF2-40B4-BE49-F238E27FC236}">
                  <a16:creationId xmlns:a16="http://schemas.microsoft.com/office/drawing/2014/main" id="{646744CA-4E84-4D8C-8417-912EAA8FB5F0}"/>
                </a:ext>
              </a:extLst>
            </p:cNvPr>
            <p:cNvSpPr/>
            <p:nvPr>
              <p:custDataLst>
                <p:tags r:id="rId78"/>
              </p:custDataLst>
            </p:nvPr>
          </p:nvSpPr>
          <p:spPr>
            <a:xfrm>
              <a:off x="5403850" y="4819650"/>
              <a:ext cx="63501" cy="1"/>
            </a:xfrm>
            <a:custGeom>
              <a:avLst/>
              <a:gdLst/>
              <a:ahLst/>
              <a:cxnLst/>
              <a:rect l="0" t="0" r="0" b="0"/>
              <a:pathLst>
                <a:path w="63501" h="1">
                  <a:moveTo>
                    <a:pt x="0" y="0"/>
                  </a:moveTo>
                  <a:lnTo>
                    <a:pt x="0" y="0"/>
                  </a:lnTo>
                  <a:lnTo>
                    <a:pt x="30701" y="0"/>
                  </a:lnTo>
                  <a:lnTo>
                    <a:pt x="62436" y="0"/>
                  </a:lnTo>
                  <a:lnTo>
                    <a:pt x="63500" y="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SMARTInkShape-177">
              <a:extLst>
                <a:ext uri="{FF2B5EF4-FFF2-40B4-BE49-F238E27FC236}">
                  <a16:creationId xmlns:a16="http://schemas.microsoft.com/office/drawing/2014/main" id="{9EA7C11C-11F9-5B03-E00B-3E5F5742CBBD}"/>
                </a:ext>
              </a:extLst>
            </p:cNvPr>
            <p:cNvSpPr/>
            <p:nvPr>
              <p:custDataLst>
                <p:tags r:id="rId79"/>
              </p:custDataLst>
            </p:nvPr>
          </p:nvSpPr>
          <p:spPr>
            <a:xfrm>
              <a:off x="5184547" y="4781550"/>
              <a:ext cx="98654" cy="158751"/>
            </a:xfrm>
            <a:custGeom>
              <a:avLst/>
              <a:gdLst/>
              <a:ahLst/>
              <a:cxnLst/>
              <a:rect l="0" t="0" r="0" b="0"/>
              <a:pathLst>
                <a:path w="98654" h="158751">
                  <a:moveTo>
                    <a:pt x="92303" y="0"/>
                  </a:moveTo>
                  <a:lnTo>
                    <a:pt x="92303" y="0"/>
                  </a:lnTo>
                  <a:lnTo>
                    <a:pt x="79472" y="0"/>
                  </a:lnTo>
                  <a:lnTo>
                    <a:pt x="61612" y="6742"/>
                  </a:lnTo>
                  <a:lnTo>
                    <a:pt x="31385" y="26482"/>
                  </a:lnTo>
                  <a:lnTo>
                    <a:pt x="21729" y="36931"/>
                  </a:lnTo>
                  <a:lnTo>
                    <a:pt x="6307" y="64967"/>
                  </a:lnTo>
                  <a:lnTo>
                    <a:pt x="0" y="88918"/>
                  </a:lnTo>
                  <a:lnTo>
                    <a:pt x="5023" y="114611"/>
                  </a:lnTo>
                  <a:lnTo>
                    <a:pt x="6600" y="118740"/>
                  </a:lnTo>
                  <a:lnTo>
                    <a:pt x="12114" y="125211"/>
                  </a:lnTo>
                  <a:lnTo>
                    <a:pt x="37006" y="142418"/>
                  </a:lnTo>
                  <a:lnTo>
                    <a:pt x="63924" y="155106"/>
                  </a:lnTo>
                  <a:lnTo>
                    <a:pt x="98653" y="15875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8" name="SMARTInkShape-178">
              <a:extLst>
                <a:ext uri="{FF2B5EF4-FFF2-40B4-BE49-F238E27FC236}">
                  <a16:creationId xmlns:a16="http://schemas.microsoft.com/office/drawing/2014/main" id="{2945144A-1FD4-DC0D-FEE2-D1161EDBEA03}"/>
                </a:ext>
              </a:extLst>
            </p:cNvPr>
            <p:cNvSpPr/>
            <p:nvPr>
              <p:custDataLst>
                <p:tags r:id="rId80"/>
              </p:custDataLst>
            </p:nvPr>
          </p:nvSpPr>
          <p:spPr>
            <a:xfrm>
              <a:off x="5581915" y="4730750"/>
              <a:ext cx="101336" cy="171451"/>
            </a:xfrm>
            <a:custGeom>
              <a:avLst/>
              <a:gdLst/>
              <a:ahLst/>
              <a:cxnLst/>
              <a:rect l="0" t="0" r="0" b="0"/>
              <a:pathLst>
                <a:path w="101336" h="171451">
                  <a:moveTo>
                    <a:pt x="63235" y="0"/>
                  </a:moveTo>
                  <a:lnTo>
                    <a:pt x="63235" y="0"/>
                  </a:lnTo>
                  <a:lnTo>
                    <a:pt x="59865" y="3371"/>
                  </a:lnTo>
                  <a:lnTo>
                    <a:pt x="58209" y="8789"/>
                  </a:lnTo>
                  <a:lnTo>
                    <a:pt x="57768" y="12209"/>
                  </a:lnTo>
                  <a:lnTo>
                    <a:pt x="43187" y="40753"/>
                  </a:lnTo>
                  <a:lnTo>
                    <a:pt x="27956" y="70644"/>
                  </a:lnTo>
                  <a:lnTo>
                    <a:pt x="21816" y="84275"/>
                  </a:lnTo>
                  <a:lnTo>
                    <a:pt x="15813" y="105782"/>
                  </a:lnTo>
                  <a:lnTo>
                    <a:pt x="7264" y="119019"/>
                  </a:lnTo>
                  <a:lnTo>
                    <a:pt x="4249" y="136265"/>
                  </a:lnTo>
                  <a:lnTo>
                    <a:pt x="330" y="145467"/>
                  </a:lnTo>
                  <a:lnTo>
                    <a:pt x="0" y="148848"/>
                  </a:lnTo>
                  <a:lnTo>
                    <a:pt x="2028" y="150738"/>
                  </a:lnTo>
                  <a:lnTo>
                    <a:pt x="27175" y="162318"/>
                  </a:lnTo>
                  <a:lnTo>
                    <a:pt x="58522" y="168104"/>
                  </a:lnTo>
                  <a:lnTo>
                    <a:pt x="87457" y="171010"/>
                  </a:lnTo>
                  <a:lnTo>
                    <a:pt x="101335" y="17145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SMARTInkShape-179">
              <a:extLst>
                <a:ext uri="{FF2B5EF4-FFF2-40B4-BE49-F238E27FC236}">
                  <a16:creationId xmlns:a16="http://schemas.microsoft.com/office/drawing/2014/main" id="{C4FFF8A1-CA3F-D054-76B4-FCFD7C397016}"/>
                </a:ext>
              </a:extLst>
            </p:cNvPr>
            <p:cNvSpPr/>
            <p:nvPr>
              <p:custDataLst>
                <p:tags r:id="rId81"/>
              </p:custDataLst>
            </p:nvPr>
          </p:nvSpPr>
          <p:spPr>
            <a:xfrm>
              <a:off x="5651500" y="4832350"/>
              <a:ext cx="1" cy="127001"/>
            </a:xfrm>
            <a:custGeom>
              <a:avLst/>
              <a:gdLst/>
              <a:ahLst/>
              <a:cxnLst/>
              <a:rect l="0" t="0" r="0" b="0"/>
              <a:pathLst>
                <a:path w="1" h="127001">
                  <a:moveTo>
                    <a:pt x="0" y="0"/>
                  </a:moveTo>
                  <a:lnTo>
                    <a:pt x="0" y="0"/>
                  </a:lnTo>
                  <a:lnTo>
                    <a:pt x="0" y="27789"/>
                  </a:lnTo>
                  <a:lnTo>
                    <a:pt x="0" y="52710"/>
                  </a:lnTo>
                  <a:lnTo>
                    <a:pt x="0" y="79582"/>
                  </a:lnTo>
                  <a:lnTo>
                    <a:pt x="0" y="107690"/>
                  </a:lnTo>
                  <a:lnTo>
                    <a:pt x="0" y="12700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2" name="SMARTInkShape-Group26">
            <a:extLst>
              <a:ext uri="{FF2B5EF4-FFF2-40B4-BE49-F238E27FC236}">
                <a16:creationId xmlns:a16="http://schemas.microsoft.com/office/drawing/2014/main" id="{D66B5105-0387-4FFE-7538-B29E9D3D7C82}"/>
              </a:ext>
            </a:extLst>
          </p:cNvPr>
          <p:cNvGrpSpPr/>
          <p:nvPr/>
        </p:nvGrpSpPr>
        <p:grpSpPr>
          <a:xfrm>
            <a:off x="2775212" y="5276850"/>
            <a:ext cx="989298" cy="691769"/>
            <a:chOff x="2775212" y="5276850"/>
            <a:chExt cx="989298" cy="691769"/>
          </a:xfrm>
        </p:grpSpPr>
        <p:sp>
          <p:nvSpPr>
            <p:cNvPr id="201" name="SMARTInkShape-180">
              <a:extLst>
                <a:ext uri="{FF2B5EF4-FFF2-40B4-BE49-F238E27FC236}">
                  <a16:creationId xmlns:a16="http://schemas.microsoft.com/office/drawing/2014/main" id="{58A33A5B-4544-3B90-C0F5-9D90CBFBAFF0}"/>
                </a:ext>
              </a:extLst>
            </p:cNvPr>
            <p:cNvSpPr/>
            <p:nvPr>
              <p:custDataLst>
                <p:tags r:id="rId60"/>
              </p:custDataLst>
            </p:nvPr>
          </p:nvSpPr>
          <p:spPr>
            <a:xfrm>
              <a:off x="3048000" y="5334000"/>
              <a:ext cx="6351" cy="196851"/>
            </a:xfrm>
            <a:custGeom>
              <a:avLst/>
              <a:gdLst/>
              <a:ahLst/>
              <a:cxnLst/>
              <a:rect l="0" t="0" r="0" b="0"/>
              <a:pathLst>
                <a:path w="6351" h="196851">
                  <a:moveTo>
                    <a:pt x="0" y="0"/>
                  </a:moveTo>
                  <a:lnTo>
                    <a:pt x="0" y="0"/>
                  </a:lnTo>
                  <a:lnTo>
                    <a:pt x="0" y="30108"/>
                  </a:lnTo>
                  <a:lnTo>
                    <a:pt x="0" y="57770"/>
                  </a:lnTo>
                  <a:lnTo>
                    <a:pt x="0" y="88276"/>
                  </a:lnTo>
                  <a:lnTo>
                    <a:pt x="0" y="115193"/>
                  </a:lnTo>
                  <a:lnTo>
                    <a:pt x="1881" y="144904"/>
                  </a:lnTo>
                  <a:lnTo>
                    <a:pt x="6088" y="176639"/>
                  </a:lnTo>
                  <a:lnTo>
                    <a:pt x="6350" y="1968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2" name="SMARTInkShape-181">
              <a:extLst>
                <a:ext uri="{FF2B5EF4-FFF2-40B4-BE49-F238E27FC236}">
                  <a16:creationId xmlns:a16="http://schemas.microsoft.com/office/drawing/2014/main" id="{C097A3F5-A5D6-F2A8-4E21-D35FF984235F}"/>
                </a:ext>
              </a:extLst>
            </p:cNvPr>
            <p:cNvSpPr/>
            <p:nvPr>
              <p:custDataLst>
                <p:tags r:id="rId61"/>
              </p:custDataLst>
            </p:nvPr>
          </p:nvSpPr>
          <p:spPr>
            <a:xfrm>
              <a:off x="2775212" y="5276850"/>
              <a:ext cx="139429" cy="260351"/>
            </a:xfrm>
            <a:custGeom>
              <a:avLst/>
              <a:gdLst/>
              <a:ahLst/>
              <a:cxnLst/>
              <a:rect l="0" t="0" r="0" b="0"/>
              <a:pathLst>
                <a:path w="139429" h="260351">
                  <a:moveTo>
                    <a:pt x="12438" y="0"/>
                  </a:moveTo>
                  <a:lnTo>
                    <a:pt x="12438" y="0"/>
                  </a:lnTo>
                  <a:lnTo>
                    <a:pt x="12438" y="5467"/>
                  </a:lnTo>
                  <a:lnTo>
                    <a:pt x="11732" y="5761"/>
                  </a:lnTo>
                  <a:lnTo>
                    <a:pt x="0" y="6350"/>
                  </a:lnTo>
                  <a:lnTo>
                    <a:pt x="11301" y="6350"/>
                  </a:lnTo>
                  <a:lnTo>
                    <a:pt x="26103" y="1324"/>
                  </a:lnTo>
                  <a:lnTo>
                    <a:pt x="30015" y="883"/>
                  </a:lnTo>
                  <a:lnTo>
                    <a:pt x="36243" y="2274"/>
                  </a:lnTo>
                  <a:lnTo>
                    <a:pt x="42618" y="5544"/>
                  </a:lnTo>
                  <a:lnTo>
                    <a:pt x="74198" y="7052"/>
                  </a:lnTo>
                  <a:lnTo>
                    <a:pt x="81083" y="11817"/>
                  </a:lnTo>
                  <a:lnTo>
                    <a:pt x="81752" y="14189"/>
                  </a:lnTo>
                  <a:lnTo>
                    <a:pt x="82183" y="18090"/>
                  </a:lnTo>
                  <a:lnTo>
                    <a:pt x="85628" y="22137"/>
                  </a:lnTo>
                  <a:lnTo>
                    <a:pt x="85925" y="23930"/>
                  </a:lnTo>
                  <a:lnTo>
                    <a:pt x="85419" y="25831"/>
                  </a:lnTo>
                  <a:lnTo>
                    <a:pt x="82906" y="30581"/>
                  </a:lnTo>
                  <a:lnTo>
                    <a:pt x="81705" y="40953"/>
                  </a:lnTo>
                  <a:lnTo>
                    <a:pt x="77255" y="48275"/>
                  </a:lnTo>
                  <a:lnTo>
                    <a:pt x="47516" y="79222"/>
                  </a:lnTo>
                  <a:lnTo>
                    <a:pt x="45174" y="81564"/>
                  </a:lnTo>
                  <a:lnTo>
                    <a:pt x="44214" y="88612"/>
                  </a:lnTo>
                  <a:lnTo>
                    <a:pt x="61151" y="95770"/>
                  </a:lnTo>
                  <a:lnTo>
                    <a:pt x="92238" y="121031"/>
                  </a:lnTo>
                  <a:lnTo>
                    <a:pt x="113338" y="145394"/>
                  </a:lnTo>
                  <a:lnTo>
                    <a:pt x="128205" y="174342"/>
                  </a:lnTo>
                  <a:lnTo>
                    <a:pt x="136487" y="192352"/>
                  </a:lnTo>
                  <a:lnTo>
                    <a:pt x="139428" y="222314"/>
                  </a:lnTo>
                  <a:lnTo>
                    <a:pt x="136064" y="233480"/>
                  </a:lnTo>
                  <a:lnTo>
                    <a:pt x="130599" y="242354"/>
                  </a:lnTo>
                  <a:lnTo>
                    <a:pt x="121140" y="249451"/>
                  </a:lnTo>
                  <a:lnTo>
                    <a:pt x="100938" y="257465"/>
                  </a:lnTo>
                  <a:lnTo>
                    <a:pt x="69689" y="260181"/>
                  </a:lnTo>
                  <a:lnTo>
                    <a:pt x="38942" y="260348"/>
                  </a:lnTo>
                  <a:lnTo>
                    <a:pt x="34794" y="260350"/>
                  </a:lnTo>
                  <a:lnTo>
                    <a:pt x="31076" y="258468"/>
                  </a:lnTo>
                  <a:lnTo>
                    <a:pt x="29097" y="256979"/>
                  </a:lnTo>
                  <a:lnTo>
                    <a:pt x="26898" y="253443"/>
                  </a:lnTo>
                  <a:lnTo>
                    <a:pt x="25659" y="245604"/>
                  </a:lnTo>
                  <a:lnTo>
                    <a:pt x="25241" y="237055"/>
                  </a:lnTo>
                  <a:lnTo>
                    <a:pt x="37838" y="2159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3" name="SMARTInkShape-182">
              <a:extLst>
                <a:ext uri="{FF2B5EF4-FFF2-40B4-BE49-F238E27FC236}">
                  <a16:creationId xmlns:a16="http://schemas.microsoft.com/office/drawing/2014/main" id="{E4F54090-33C2-5B38-F856-4F3198ABF9CB}"/>
                </a:ext>
              </a:extLst>
            </p:cNvPr>
            <p:cNvSpPr/>
            <p:nvPr>
              <p:custDataLst>
                <p:tags r:id="rId62"/>
              </p:custDataLst>
            </p:nvPr>
          </p:nvSpPr>
          <p:spPr>
            <a:xfrm>
              <a:off x="3187700" y="5283200"/>
              <a:ext cx="88875" cy="209550"/>
            </a:xfrm>
            <a:custGeom>
              <a:avLst/>
              <a:gdLst/>
              <a:ahLst/>
              <a:cxnLst/>
              <a:rect l="0" t="0" r="0" b="0"/>
              <a:pathLst>
                <a:path w="88875" h="209550">
                  <a:moveTo>
                    <a:pt x="0" y="0"/>
                  </a:moveTo>
                  <a:lnTo>
                    <a:pt x="0" y="0"/>
                  </a:lnTo>
                  <a:lnTo>
                    <a:pt x="0" y="28542"/>
                  </a:lnTo>
                  <a:lnTo>
                    <a:pt x="0" y="53302"/>
                  </a:lnTo>
                  <a:lnTo>
                    <a:pt x="0" y="84030"/>
                  </a:lnTo>
                  <a:lnTo>
                    <a:pt x="0" y="112005"/>
                  </a:lnTo>
                  <a:lnTo>
                    <a:pt x="0" y="140972"/>
                  </a:lnTo>
                  <a:lnTo>
                    <a:pt x="0" y="172574"/>
                  </a:lnTo>
                  <a:lnTo>
                    <a:pt x="0" y="182961"/>
                  </a:lnTo>
                  <a:lnTo>
                    <a:pt x="706" y="168179"/>
                  </a:lnTo>
                  <a:lnTo>
                    <a:pt x="11260" y="136701"/>
                  </a:lnTo>
                  <a:lnTo>
                    <a:pt x="11740" y="135584"/>
                  </a:lnTo>
                  <a:lnTo>
                    <a:pt x="42261" y="115539"/>
                  </a:lnTo>
                  <a:lnTo>
                    <a:pt x="47172" y="114667"/>
                  </a:lnTo>
                  <a:lnTo>
                    <a:pt x="63881" y="123806"/>
                  </a:lnTo>
                  <a:lnTo>
                    <a:pt x="72942" y="131620"/>
                  </a:lnTo>
                  <a:lnTo>
                    <a:pt x="79390" y="141853"/>
                  </a:lnTo>
                  <a:lnTo>
                    <a:pt x="88229" y="165033"/>
                  </a:lnTo>
                  <a:lnTo>
                    <a:pt x="88874" y="182687"/>
                  </a:lnTo>
                  <a:lnTo>
                    <a:pt x="85521" y="190458"/>
                  </a:lnTo>
                  <a:lnTo>
                    <a:pt x="80108" y="195890"/>
                  </a:lnTo>
                  <a:lnTo>
                    <a:pt x="61767" y="206601"/>
                  </a:lnTo>
                  <a:lnTo>
                    <a:pt x="52384" y="209162"/>
                  </a:lnTo>
                  <a:lnTo>
                    <a:pt x="21374" y="209548"/>
                  </a:lnTo>
                  <a:lnTo>
                    <a:pt x="20083" y="209549"/>
                  </a:lnTo>
                  <a:lnTo>
                    <a:pt x="19738" y="208844"/>
                  </a:lnTo>
                  <a:lnTo>
                    <a:pt x="19050" y="1905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4" name="SMARTInkShape-183">
              <a:extLst>
                <a:ext uri="{FF2B5EF4-FFF2-40B4-BE49-F238E27FC236}">
                  <a16:creationId xmlns:a16="http://schemas.microsoft.com/office/drawing/2014/main" id="{BDE6BE1D-536A-A097-9099-0A5F1D36CF94}"/>
                </a:ext>
              </a:extLst>
            </p:cNvPr>
            <p:cNvSpPr/>
            <p:nvPr>
              <p:custDataLst>
                <p:tags r:id="rId63"/>
              </p:custDataLst>
            </p:nvPr>
          </p:nvSpPr>
          <p:spPr>
            <a:xfrm>
              <a:off x="2990850" y="5429250"/>
              <a:ext cx="127001" cy="6349"/>
            </a:xfrm>
            <a:custGeom>
              <a:avLst/>
              <a:gdLst/>
              <a:ahLst/>
              <a:cxnLst/>
              <a:rect l="0" t="0" r="0" b="0"/>
              <a:pathLst>
                <a:path w="127001" h="6349">
                  <a:moveTo>
                    <a:pt x="0" y="0"/>
                  </a:moveTo>
                  <a:lnTo>
                    <a:pt x="0" y="0"/>
                  </a:lnTo>
                  <a:lnTo>
                    <a:pt x="29439" y="0"/>
                  </a:lnTo>
                  <a:lnTo>
                    <a:pt x="45796" y="705"/>
                  </a:lnTo>
                  <a:lnTo>
                    <a:pt x="76155" y="5959"/>
                  </a:lnTo>
                  <a:lnTo>
                    <a:pt x="106356" y="6343"/>
                  </a:lnTo>
                  <a:lnTo>
                    <a:pt x="111946" y="6348"/>
                  </a:lnTo>
                  <a:lnTo>
                    <a:pt x="1270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5" name="SMARTInkShape-184">
              <a:extLst>
                <a:ext uri="{FF2B5EF4-FFF2-40B4-BE49-F238E27FC236}">
                  <a16:creationId xmlns:a16="http://schemas.microsoft.com/office/drawing/2014/main" id="{885ED90A-25B8-4C1F-6048-80B4786BD7B8}"/>
                </a:ext>
              </a:extLst>
            </p:cNvPr>
            <p:cNvSpPr/>
            <p:nvPr>
              <p:custDataLst>
                <p:tags r:id="rId64"/>
              </p:custDataLst>
            </p:nvPr>
          </p:nvSpPr>
          <p:spPr>
            <a:xfrm>
              <a:off x="3604289" y="5765800"/>
              <a:ext cx="147863" cy="171355"/>
            </a:xfrm>
            <a:custGeom>
              <a:avLst/>
              <a:gdLst/>
              <a:ahLst/>
              <a:cxnLst/>
              <a:rect l="0" t="0" r="0" b="0"/>
              <a:pathLst>
                <a:path w="147863" h="171355">
                  <a:moveTo>
                    <a:pt x="91411" y="12700"/>
                  </a:moveTo>
                  <a:lnTo>
                    <a:pt x="91411" y="12700"/>
                  </a:lnTo>
                  <a:lnTo>
                    <a:pt x="64560" y="12700"/>
                  </a:lnTo>
                  <a:lnTo>
                    <a:pt x="37398" y="27203"/>
                  </a:lnTo>
                  <a:lnTo>
                    <a:pt x="21707" y="40124"/>
                  </a:lnTo>
                  <a:lnTo>
                    <a:pt x="7321" y="61371"/>
                  </a:lnTo>
                  <a:lnTo>
                    <a:pt x="565" y="80821"/>
                  </a:lnTo>
                  <a:lnTo>
                    <a:pt x="0" y="92600"/>
                  </a:lnTo>
                  <a:lnTo>
                    <a:pt x="2806" y="103245"/>
                  </a:lnTo>
                  <a:lnTo>
                    <a:pt x="13025" y="121138"/>
                  </a:lnTo>
                  <a:lnTo>
                    <a:pt x="33202" y="142384"/>
                  </a:lnTo>
                  <a:lnTo>
                    <a:pt x="55288" y="159809"/>
                  </a:lnTo>
                  <a:lnTo>
                    <a:pt x="85179" y="168999"/>
                  </a:lnTo>
                  <a:lnTo>
                    <a:pt x="116774" y="171354"/>
                  </a:lnTo>
                  <a:lnTo>
                    <a:pt x="125732" y="169526"/>
                  </a:lnTo>
                  <a:lnTo>
                    <a:pt x="129108" y="168051"/>
                  </a:lnTo>
                  <a:lnTo>
                    <a:pt x="140602" y="155861"/>
                  </a:lnTo>
                  <a:lnTo>
                    <a:pt x="145024" y="142885"/>
                  </a:lnTo>
                  <a:lnTo>
                    <a:pt x="147862" y="114929"/>
                  </a:lnTo>
                  <a:lnTo>
                    <a:pt x="144983" y="88694"/>
                  </a:lnTo>
                  <a:lnTo>
                    <a:pt x="132920" y="61950"/>
                  </a:lnTo>
                  <a:lnTo>
                    <a:pt x="117538" y="32939"/>
                  </a:lnTo>
                  <a:lnTo>
                    <a:pt x="112195" y="24517"/>
                  </a:lnTo>
                  <a:lnTo>
                    <a:pt x="89941" y="6546"/>
                  </a:lnTo>
                  <a:lnTo>
                    <a:pt x="82291" y="2909"/>
                  </a:lnTo>
                  <a:lnTo>
                    <a:pt x="53311" y="0"/>
                  </a:lnTo>
                </a:path>
              </a:pathLst>
            </a:custGeom>
            <a:ln w="19050">
              <a:solidFill>
                <a:srgbClr val="0F9ED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6" name="SMARTInkShape-185">
              <a:extLst>
                <a:ext uri="{FF2B5EF4-FFF2-40B4-BE49-F238E27FC236}">
                  <a16:creationId xmlns:a16="http://schemas.microsoft.com/office/drawing/2014/main" id="{25F7C4D6-F226-B6AB-02E2-E687E0A392B6}"/>
                </a:ext>
              </a:extLst>
            </p:cNvPr>
            <p:cNvSpPr/>
            <p:nvPr>
              <p:custDataLst>
                <p:tags r:id="rId65"/>
              </p:custDataLst>
            </p:nvPr>
          </p:nvSpPr>
          <p:spPr>
            <a:xfrm>
              <a:off x="3651250" y="5309029"/>
              <a:ext cx="113260" cy="253516"/>
            </a:xfrm>
            <a:custGeom>
              <a:avLst/>
              <a:gdLst/>
              <a:ahLst/>
              <a:cxnLst/>
              <a:rect l="0" t="0" r="0" b="0"/>
              <a:pathLst>
                <a:path w="113260" h="253516">
                  <a:moveTo>
                    <a:pt x="0" y="18621"/>
                  </a:moveTo>
                  <a:lnTo>
                    <a:pt x="0" y="18621"/>
                  </a:lnTo>
                  <a:lnTo>
                    <a:pt x="0" y="9161"/>
                  </a:lnTo>
                  <a:lnTo>
                    <a:pt x="1411" y="8082"/>
                  </a:lnTo>
                  <a:lnTo>
                    <a:pt x="11933" y="4466"/>
                  </a:lnTo>
                  <a:lnTo>
                    <a:pt x="14306" y="2834"/>
                  </a:lnTo>
                  <a:lnTo>
                    <a:pt x="42292" y="0"/>
                  </a:lnTo>
                  <a:lnTo>
                    <a:pt x="64627" y="333"/>
                  </a:lnTo>
                  <a:lnTo>
                    <a:pt x="96122" y="15873"/>
                  </a:lnTo>
                  <a:lnTo>
                    <a:pt x="100683" y="18512"/>
                  </a:lnTo>
                  <a:lnTo>
                    <a:pt x="104250" y="21630"/>
                  </a:lnTo>
                  <a:lnTo>
                    <a:pt x="106305" y="25368"/>
                  </a:lnTo>
                  <a:lnTo>
                    <a:pt x="107733" y="31948"/>
                  </a:lnTo>
                  <a:lnTo>
                    <a:pt x="107853" y="37715"/>
                  </a:lnTo>
                  <a:lnTo>
                    <a:pt x="106026" y="43100"/>
                  </a:lnTo>
                  <a:lnTo>
                    <a:pt x="104550" y="45524"/>
                  </a:lnTo>
                  <a:lnTo>
                    <a:pt x="85457" y="60880"/>
                  </a:lnTo>
                  <a:lnTo>
                    <a:pt x="59514" y="74570"/>
                  </a:lnTo>
                  <a:lnTo>
                    <a:pt x="51890" y="75665"/>
                  </a:lnTo>
                  <a:lnTo>
                    <a:pt x="38652" y="75768"/>
                  </a:lnTo>
                  <a:lnTo>
                    <a:pt x="38263" y="79141"/>
                  </a:lnTo>
                  <a:lnTo>
                    <a:pt x="38915" y="80135"/>
                  </a:lnTo>
                  <a:lnTo>
                    <a:pt x="40054" y="80796"/>
                  </a:lnTo>
                  <a:lnTo>
                    <a:pt x="41520" y="81238"/>
                  </a:lnTo>
                  <a:lnTo>
                    <a:pt x="50972" y="87031"/>
                  </a:lnTo>
                  <a:lnTo>
                    <a:pt x="53031" y="87511"/>
                  </a:lnTo>
                  <a:lnTo>
                    <a:pt x="59300" y="91558"/>
                  </a:lnTo>
                  <a:lnTo>
                    <a:pt x="72104" y="104315"/>
                  </a:lnTo>
                  <a:lnTo>
                    <a:pt x="95338" y="133142"/>
                  </a:lnTo>
                  <a:lnTo>
                    <a:pt x="101874" y="142662"/>
                  </a:lnTo>
                  <a:lnTo>
                    <a:pt x="107455" y="173363"/>
                  </a:lnTo>
                  <a:lnTo>
                    <a:pt x="113259" y="199848"/>
                  </a:lnTo>
                  <a:lnTo>
                    <a:pt x="111956" y="206881"/>
                  </a:lnTo>
                  <a:lnTo>
                    <a:pt x="109731" y="213064"/>
                  </a:lnTo>
                  <a:lnTo>
                    <a:pt x="107772" y="223773"/>
                  </a:lnTo>
                  <a:lnTo>
                    <a:pt x="104813" y="229274"/>
                  </a:lnTo>
                  <a:lnTo>
                    <a:pt x="80835" y="246270"/>
                  </a:lnTo>
                  <a:lnTo>
                    <a:pt x="66363" y="251408"/>
                  </a:lnTo>
                  <a:lnTo>
                    <a:pt x="40785" y="253286"/>
                  </a:lnTo>
                  <a:lnTo>
                    <a:pt x="23343" y="253515"/>
                  </a:lnTo>
                  <a:lnTo>
                    <a:pt x="19076" y="251665"/>
                  </a:lnTo>
                  <a:lnTo>
                    <a:pt x="13960" y="248098"/>
                  </a:lnTo>
                  <a:lnTo>
                    <a:pt x="12700" y="24087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7" name="SMARTInkShape-186">
              <a:extLst>
                <a:ext uri="{FF2B5EF4-FFF2-40B4-BE49-F238E27FC236}">
                  <a16:creationId xmlns:a16="http://schemas.microsoft.com/office/drawing/2014/main" id="{5E545602-4452-47F3-E332-198FD8AE9E8C}"/>
                </a:ext>
              </a:extLst>
            </p:cNvPr>
            <p:cNvSpPr/>
            <p:nvPr>
              <p:custDataLst>
                <p:tags r:id="rId66"/>
              </p:custDataLst>
            </p:nvPr>
          </p:nvSpPr>
          <p:spPr>
            <a:xfrm>
              <a:off x="3403600" y="5467350"/>
              <a:ext cx="101601" cy="19026"/>
            </a:xfrm>
            <a:custGeom>
              <a:avLst/>
              <a:gdLst/>
              <a:ahLst/>
              <a:cxnLst/>
              <a:rect l="0" t="0" r="0" b="0"/>
              <a:pathLst>
                <a:path w="101601" h="19026">
                  <a:moveTo>
                    <a:pt x="0" y="0"/>
                  </a:moveTo>
                  <a:lnTo>
                    <a:pt x="0" y="0"/>
                  </a:lnTo>
                  <a:lnTo>
                    <a:pt x="0" y="6088"/>
                  </a:lnTo>
                  <a:lnTo>
                    <a:pt x="9434" y="10663"/>
                  </a:lnTo>
                  <a:lnTo>
                    <a:pt x="16593" y="12801"/>
                  </a:lnTo>
                  <a:lnTo>
                    <a:pt x="23888" y="16885"/>
                  </a:lnTo>
                  <a:lnTo>
                    <a:pt x="55588" y="19025"/>
                  </a:lnTo>
                  <a:lnTo>
                    <a:pt x="82438" y="18343"/>
                  </a:lnTo>
                  <a:lnTo>
                    <a:pt x="10160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8" name="SMARTInkShape-187">
              <a:extLst>
                <a:ext uri="{FF2B5EF4-FFF2-40B4-BE49-F238E27FC236}">
                  <a16:creationId xmlns:a16="http://schemas.microsoft.com/office/drawing/2014/main" id="{9DA129A3-AF38-92B8-4A17-CE673937BCEB}"/>
                </a:ext>
              </a:extLst>
            </p:cNvPr>
            <p:cNvSpPr/>
            <p:nvPr>
              <p:custDataLst>
                <p:tags r:id="rId67"/>
              </p:custDataLst>
            </p:nvPr>
          </p:nvSpPr>
          <p:spPr>
            <a:xfrm>
              <a:off x="3409950" y="5384800"/>
              <a:ext cx="69851" cy="19051"/>
            </a:xfrm>
            <a:custGeom>
              <a:avLst/>
              <a:gdLst/>
              <a:ahLst/>
              <a:cxnLst/>
              <a:rect l="0" t="0" r="0" b="0"/>
              <a:pathLst>
                <a:path w="69851" h="1905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11245" y="4364"/>
                  </a:lnTo>
                  <a:lnTo>
                    <a:pt x="15111" y="5467"/>
                  </a:lnTo>
                  <a:lnTo>
                    <a:pt x="42178" y="7040"/>
                  </a:lnTo>
                  <a:lnTo>
                    <a:pt x="60274" y="11816"/>
                  </a:lnTo>
                  <a:lnTo>
                    <a:pt x="69850" y="19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9" name="SMARTInkShape-188">
              <a:extLst>
                <a:ext uri="{FF2B5EF4-FFF2-40B4-BE49-F238E27FC236}">
                  <a16:creationId xmlns:a16="http://schemas.microsoft.com/office/drawing/2014/main" id="{C5F19628-C70C-912D-960B-293D0BE21399}"/>
                </a:ext>
              </a:extLst>
            </p:cNvPr>
            <p:cNvSpPr/>
            <p:nvPr>
              <p:custDataLst>
                <p:tags r:id="rId68"/>
              </p:custDataLst>
            </p:nvPr>
          </p:nvSpPr>
          <p:spPr>
            <a:xfrm>
              <a:off x="3409950" y="5899150"/>
              <a:ext cx="82551" cy="19051"/>
            </a:xfrm>
            <a:custGeom>
              <a:avLst/>
              <a:gdLst/>
              <a:ahLst/>
              <a:cxnLst/>
              <a:rect l="0" t="0" r="0" b="0"/>
              <a:pathLst>
                <a:path w="82551" h="19051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1881" y="6908"/>
                  </a:lnTo>
                  <a:lnTo>
                    <a:pt x="3371" y="8837"/>
                  </a:lnTo>
                  <a:lnTo>
                    <a:pt x="8789" y="10984"/>
                  </a:lnTo>
                  <a:lnTo>
                    <a:pt x="19773" y="14072"/>
                  </a:lnTo>
                  <a:lnTo>
                    <a:pt x="31964" y="17576"/>
                  </a:lnTo>
                  <a:lnTo>
                    <a:pt x="61261" y="18992"/>
                  </a:lnTo>
                  <a:lnTo>
                    <a:pt x="82550" y="19050"/>
                  </a:lnTo>
                </a:path>
              </a:pathLst>
            </a:custGeom>
            <a:ln w="19050">
              <a:solidFill>
                <a:srgbClr val="0F9ED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0" name="SMARTInkShape-189">
              <a:extLst>
                <a:ext uri="{FF2B5EF4-FFF2-40B4-BE49-F238E27FC236}">
                  <a16:creationId xmlns:a16="http://schemas.microsoft.com/office/drawing/2014/main" id="{769C3C8B-6E1F-943C-DB85-6E0EC657F066}"/>
                </a:ext>
              </a:extLst>
            </p:cNvPr>
            <p:cNvSpPr/>
            <p:nvPr>
              <p:custDataLst>
                <p:tags r:id="rId69"/>
              </p:custDataLst>
            </p:nvPr>
          </p:nvSpPr>
          <p:spPr>
            <a:xfrm>
              <a:off x="3422650" y="5848350"/>
              <a:ext cx="88901" cy="19051"/>
            </a:xfrm>
            <a:custGeom>
              <a:avLst/>
              <a:gdLst/>
              <a:ahLst/>
              <a:cxnLst/>
              <a:rect l="0" t="0" r="0" b="0"/>
              <a:pathLst>
                <a:path w="88901" h="1905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20049" y="5026"/>
                  </a:lnTo>
                  <a:lnTo>
                    <a:pt x="46419" y="8115"/>
                  </a:lnTo>
                  <a:lnTo>
                    <a:pt x="76871" y="14463"/>
                  </a:lnTo>
                  <a:lnTo>
                    <a:pt x="88900" y="19050"/>
                  </a:lnTo>
                </a:path>
              </a:pathLst>
            </a:custGeom>
            <a:ln w="19050">
              <a:solidFill>
                <a:srgbClr val="0F9ED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1" name="SMARTInkShape-190">
              <a:extLst>
                <a:ext uri="{FF2B5EF4-FFF2-40B4-BE49-F238E27FC236}">
                  <a16:creationId xmlns:a16="http://schemas.microsoft.com/office/drawing/2014/main" id="{6CD5B214-B1D8-70BE-37C0-34507834AA31}"/>
                </a:ext>
              </a:extLst>
            </p:cNvPr>
            <p:cNvSpPr/>
            <p:nvPr>
              <p:custDataLst>
                <p:tags r:id="rId70"/>
              </p:custDataLst>
            </p:nvPr>
          </p:nvSpPr>
          <p:spPr>
            <a:xfrm>
              <a:off x="3168650" y="5670550"/>
              <a:ext cx="75153" cy="298069"/>
            </a:xfrm>
            <a:custGeom>
              <a:avLst/>
              <a:gdLst/>
              <a:ahLst/>
              <a:cxnLst/>
              <a:rect l="0" t="0" r="0" b="0"/>
              <a:pathLst>
                <a:path w="75153" h="298069">
                  <a:moveTo>
                    <a:pt x="6350" y="0"/>
                  </a:moveTo>
                  <a:lnTo>
                    <a:pt x="6350" y="0"/>
                  </a:lnTo>
                  <a:lnTo>
                    <a:pt x="11817" y="5467"/>
                  </a:lnTo>
                  <a:lnTo>
                    <a:pt x="12439" y="9460"/>
                  </a:lnTo>
                  <a:lnTo>
                    <a:pt x="12690" y="38303"/>
                  </a:lnTo>
                  <a:lnTo>
                    <a:pt x="12699" y="68543"/>
                  </a:lnTo>
                  <a:lnTo>
                    <a:pt x="11995" y="95209"/>
                  </a:lnTo>
                  <a:lnTo>
                    <a:pt x="7675" y="119518"/>
                  </a:lnTo>
                  <a:lnTo>
                    <a:pt x="3241" y="150922"/>
                  </a:lnTo>
                  <a:lnTo>
                    <a:pt x="126" y="180226"/>
                  </a:lnTo>
                  <a:lnTo>
                    <a:pt x="1" y="210947"/>
                  </a:lnTo>
                  <a:lnTo>
                    <a:pt x="0" y="212992"/>
                  </a:lnTo>
                  <a:lnTo>
                    <a:pt x="0" y="209726"/>
                  </a:lnTo>
                  <a:lnTo>
                    <a:pt x="9459" y="184547"/>
                  </a:lnTo>
                  <a:lnTo>
                    <a:pt x="20413" y="170224"/>
                  </a:lnTo>
                  <a:lnTo>
                    <a:pt x="24415" y="166112"/>
                  </a:lnTo>
                  <a:lnTo>
                    <a:pt x="39619" y="165188"/>
                  </a:lnTo>
                  <a:lnTo>
                    <a:pt x="44185" y="167021"/>
                  </a:lnTo>
                  <a:lnTo>
                    <a:pt x="67973" y="188635"/>
                  </a:lnTo>
                  <a:lnTo>
                    <a:pt x="75152" y="215576"/>
                  </a:lnTo>
                  <a:lnTo>
                    <a:pt x="73853" y="223047"/>
                  </a:lnTo>
                  <a:lnTo>
                    <a:pt x="63294" y="252746"/>
                  </a:lnTo>
                  <a:lnTo>
                    <a:pt x="55207" y="266329"/>
                  </a:lnTo>
                  <a:lnTo>
                    <a:pt x="40091" y="282747"/>
                  </a:lnTo>
                  <a:lnTo>
                    <a:pt x="19506" y="298068"/>
                  </a:lnTo>
                  <a:lnTo>
                    <a:pt x="12443" y="294965"/>
                  </a:lnTo>
                  <a:lnTo>
                    <a:pt x="10412" y="291894"/>
                  </a:lnTo>
                  <a:lnTo>
                    <a:pt x="6885" y="275949"/>
                  </a:lnTo>
                  <a:lnTo>
                    <a:pt x="12700" y="260350"/>
                  </a:lnTo>
                </a:path>
              </a:pathLst>
            </a:custGeom>
            <a:ln w="19050">
              <a:solidFill>
                <a:srgbClr val="0F9ED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3" name="SMARTInkShape-191">
            <a:extLst>
              <a:ext uri="{FF2B5EF4-FFF2-40B4-BE49-F238E27FC236}">
                <a16:creationId xmlns:a16="http://schemas.microsoft.com/office/drawing/2014/main" id="{B8D69CF2-4553-3016-456A-54BA69CC7F5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638550" y="4787979"/>
            <a:ext cx="157914" cy="336437"/>
          </a:xfrm>
          <a:custGeom>
            <a:avLst/>
            <a:gdLst/>
            <a:ahLst/>
            <a:cxnLst/>
            <a:rect l="0" t="0" r="0" b="0"/>
            <a:pathLst>
              <a:path w="157914" h="336437">
                <a:moveTo>
                  <a:pt x="12700" y="12621"/>
                </a:moveTo>
                <a:lnTo>
                  <a:pt x="12700" y="12621"/>
                </a:lnTo>
                <a:lnTo>
                  <a:pt x="0" y="12621"/>
                </a:lnTo>
                <a:lnTo>
                  <a:pt x="3371" y="9250"/>
                </a:lnTo>
                <a:lnTo>
                  <a:pt x="8789" y="7595"/>
                </a:lnTo>
                <a:lnTo>
                  <a:pt x="17023" y="6533"/>
                </a:lnTo>
                <a:lnTo>
                  <a:pt x="24425" y="1958"/>
                </a:lnTo>
                <a:lnTo>
                  <a:pt x="48418" y="0"/>
                </a:lnTo>
                <a:lnTo>
                  <a:pt x="77369" y="7764"/>
                </a:lnTo>
                <a:lnTo>
                  <a:pt x="108701" y="22557"/>
                </a:lnTo>
                <a:lnTo>
                  <a:pt x="113347" y="25208"/>
                </a:lnTo>
                <a:lnTo>
                  <a:pt x="118878" y="30854"/>
                </a:lnTo>
                <a:lnTo>
                  <a:pt x="125791" y="42312"/>
                </a:lnTo>
                <a:lnTo>
                  <a:pt x="126761" y="49034"/>
                </a:lnTo>
                <a:lnTo>
                  <a:pt x="126894" y="53029"/>
                </a:lnTo>
                <a:lnTo>
                  <a:pt x="125071" y="57156"/>
                </a:lnTo>
                <a:lnTo>
                  <a:pt x="109117" y="80412"/>
                </a:lnTo>
                <a:lnTo>
                  <a:pt x="79818" y="96520"/>
                </a:lnTo>
                <a:lnTo>
                  <a:pt x="71819" y="100533"/>
                </a:lnTo>
                <a:lnTo>
                  <a:pt x="64556" y="101435"/>
                </a:lnTo>
                <a:lnTo>
                  <a:pt x="58126" y="106981"/>
                </a:lnTo>
                <a:lnTo>
                  <a:pt x="51768" y="107793"/>
                </a:lnTo>
                <a:lnTo>
                  <a:pt x="53112" y="109718"/>
                </a:lnTo>
                <a:lnTo>
                  <a:pt x="81316" y="138385"/>
                </a:lnTo>
                <a:lnTo>
                  <a:pt x="108974" y="166751"/>
                </a:lnTo>
                <a:lnTo>
                  <a:pt x="126812" y="196748"/>
                </a:lnTo>
                <a:lnTo>
                  <a:pt x="139684" y="224050"/>
                </a:lnTo>
                <a:lnTo>
                  <a:pt x="152398" y="255410"/>
                </a:lnTo>
                <a:lnTo>
                  <a:pt x="157913" y="272070"/>
                </a:lnTo>
                <a:lnTo>
                  <a:pt x="157797" y="283130"/>
                </a:lnTo>
                <a:lnTo>
                  <a:pt x="153250" y="301460"/>
                </a:lnTo>
                <a:lnTo>
                  <a:pt x="149281" y="307126"/>
                </a:lnTo>
                <a:lnTo>
                  <a:pt x="132661" y="322485"/>
                </a:lnTo>
                <a:lnTo>
                  <a:pt x="116280" y="331983"/>
                </a:lnTo>
                <a:lnTo>
                  <a:pt x="85180" y="335880"/>
                </a:lnTo>
                <a:lnTo>
                  <a:pt x="59813" y="336436"/>
                </a:lnTo>
                <a:lnTo>
                  <a:pt x="39316" y="324240"/>
                </a:lnTo>
                <a:lnTo>
                  <a:pt x="33599" y="318343"/>
                </a:lnTo>
                <a:lnTo>
                  <a:pt x="26619" y="306795"/>
                </a:lnTo>
                <a:lnTo>
                  <a:pt x="26918" y="305397"/>
                </a:lnTo>
                <a:lnTo>
                  <a:pt x="31750" y="298371"/>
                </a:lnTo>
              </a:path>
            </a:pathLst>
          </a:custGeom>
          <a:ln w="19050">
            <a:solidFill>
              <a:srgbClr val="A02B9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1" name="SMARTInkShape-Group28">
            <a:extLst>
              <a:ext uri="{FF2B5EF4-FFF2-40B4-BE49-F238E27FC236}">
                <a16:creationId xmlns:a16="http://schemas.microsoft.com/office/drawing/2014/main" id="{7E46D219-1A25-B7F9-BA36-EE3856782547}"/>
              </a:ext>
            </a:extLst>
          </p:cNvPr>
          <p:cNvGrpSpPr/>
          <p:nvPr/>
        </p:nvGrpSpPr>
        <p:grpSpPr>
          <a:xfrm>
            <a:off x="2616200" y="4743457"/>
            <a:ext cx="869951" cy="327427"/>
            <a:chOff x="2616200" y="4743457"/>
            <a:chExt cx="869951" cy="327427"/>
          </a:xfrm>
        </p:grpSpPr>
        <p:sp>
          <p:nvSpPr>
            <p:cNvPr id="214" name="SMARTInkShape-192">
              <a:extLst>
                <a:ext uri="{FF2B5EF4-FFF2-40B4-BE49-F238E27FC236}">
                  <a16:creationId xmlns:a16="http://schemas.microsoft.com/office/drawing/2014/main" id="{8B3BB28B-CD9C-06A5-3453-3673BAF1716E}"/>
                </a:ext>
              </a:extLst>
            </p:cNvPr>
            <p:cNvSpPr/>
            <p:nvPr>
              <p:custDataLst>
                <p:tags r:id="rId53"/>
              </p:custDataLst>
            </p:nvPr>
          </p:nvSpPr>
          <p:spPr>
            <a:xfrm>
              <a:off x="2616200" y="4743457"/>
              <a:ext cx="158457" cy="327427"/>
            </a:xfrm>
            <a:custGeom>
              <a:avLst/>
              <a:gdLst/>
              <a:ahLst/>
              <a:cxnLst/>
              <a:rect l="0" t="0" r="0" b="0"/>
              <a:pathLst>
                <a:path w="158457" h="327427">
                  <a:moveTo>
                    <a:pt x="6350" y="12693"/>
                  </a:moveTo>
                  <a:lnTo>
                    <a:pt x="6350" y="12693"/>
                  </a:lnTo>
                  <a:lnTo>
                    <a:pt x="2" y="12693"/>
                  </a:lnTo>
                  <a:lnTo>
                    <a:pt x="0" y="7226"/>
                  </a:lnTo>
                  <a:lnTo>
                    <a:pt x="706" y="6932"/>
                  </a:lnTo>
                  <a:lnTo>
                    <a:pt x="3371" y="6605"/>
                  </a:lnTo>
                  <a:lnTo>
                    <a:pt x="6908" y="4578"/>
                  </a:lnTo>
                  <a:lnTo>
                    <a:pt x="11556" y="899"/>
                  </a:lnTo>
                  <a:lnTo>
                    <a:pt x="41612" y="46"/>
                  </a:lnTo>
                  <a:lnTo>
                    <a:pt x="52961" y="0"/>
                  </a:lnTo>
                  <a:lnTo>
                    <a:pt x="80152" y="6082"/>
                  </a:lnTo>
                  <a:lnTo>
                    <a:pt x="102113" y="20626"/>
                  </a:lnTo>
                  <a:lnTo>
                    <a:pt x="103353" y="22921"/>
                  </a:lnTo>
                  <a:lnTo>
                    <a:pt x="103474" y="25156"/>
                  </a:lnTo>
                  <a:lnTo>
                    <a:pt x="96242" y="51131"/>
                  </a:lnTo>
                  <a:lnTo>
                    <a:pt x="90046" y="58234"/>
                  </a:lnTo>
                  <a:lnTo>
                    <a:pt x="58669" y="82406"/>
                  </a:lnTo>
                  <a:lnTo>
                    <a:pt x="54297" y="86715"/>
                  </a:lnTo>
                  <a:lnTo>
                    <a:pt x="51261" y="93981"/>
                  </a:lnTo>
                  <a:lnTo>
                    <a:pt x="50402" y="94402"/>
                  </a:lnTo>
                  <a:lnTo>
                    <a:pt x="47566" y="94869"/>
                  </a:lnTo>
                  <a:lnTo>
                    <a:pt x="47233" y="95699"/>
                  </a:lnTo>
                  <a:lnTo>
                    <a:pt x="52411" y="108093"/>
                  </a:lnTo>
                  <a:lnTo>
                    <a:pt x="57866" y="113654"/>
                  </a:lnTo>
                  <a:lnTo>
                    <a:pt x="88855" y="137073"/>
                  </a:lnTo>
                  <a:lnTo>
                    <a:pt x="118158" y="162932"/>
                  </a:lnTo>
                  <a:lnTo>
                    <a:pt x="137314" y="192608"/>
                  </a:lnTo>
                  <a:lnTo>
                    <a:pt x="149554" y="218009"/>
                  </a:lnTo>
                  <a:lnTo>
                    <a:pt x="157756" y="248507"/>
                  </a:lnTo>
                  <a:lnTo>
                    <a:pt x="158456" y="252367"/>
                  </a:lnTo>
                  <a:lnTo>
                    <a:pt x="143816" y="283805"/>
                  </a:lnTo>
                  <a:lnTo>
                    <a:pt x="134738" y="299889"/>
                  </a:lnTo>
                  <a:lnTo>
                    <a:pt x="120088" y="310593"/>
                  </a:lnTo>
                  <a:lnTo>
                    <a:pt x="97082" y="321913"/>
                  </a:lnTo>
                  <a:lnTo>
                    <a:pt x="67557" y="327426"/>
                  </a:lnTo>
                  <a:lnTo>
                    <a:pt x="45516" y="323258"/>
                  </a:lnTo>
                  <a:lnTo>
                    <a:pt x="35750" y="318809"/>
                  </a:lnTo>
                  <a:lnTo>
                    <a:pt x="26902" y="312292"/>
                  </a:lnTo>
                  <a:lnTo>
                    <a:pt x="21333" y="301937"/>
                  </a:lnTo>
                  <a:lnTo>
                    <a:pt x="19726" y="293206"/>
                  </a:lnTo>
                  <a:lnTo>
                    <a:pt x="19139" y="276116"/>
                  </a:lnTo>
                  <a:lnTo>
                    <a:pt x="25400" y="260343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5" name="SMARTInkShape-193">
              <a:extLst>
                <a:ext uri="{FF2B5EF4-FFF2-40B4-BE49-F238E27FC236}">
                  <a16:creationId xmlns:a16="http://schemas.microsoft.com/office/drawing/2014/main" id="{7753D0EC-6DF1-FF1B-D676-05876B8E2FC6}"/>
                </a:ext>
              </a:extLst>
            </p:cNvPr>
            <p:cNvSpPr/>
            <p:nvPr>
              <p:custDataLst>
                <p:tags r:id="rId54"/>
              </p:custDataLst>
            </p:nvPr>
          </p:nvSpPr>
          <p:spPr>
            <a:xfrm>
              <a:off x="2997200" y="4953000"/>
              <a:ext cx="127001" cy="12439"/>
            </a:xfrm>
            <a:custGeom>
              <a:avLst/>
              <a:gdLst/>
              <a:ahLst/>
              <a:cxnLst/>
              <a:rect l="0" t="0" r="0" b="0"/>
              <a:pathLst>
                <a:path w="127001" h="12439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7" y="1881"/>
                  </a:lnTo>
                  <a:lnTo>
                    <a:pt x="8838" y="3371"/>
                  </a:lnTo>
                  <a:lnTo>
                    <a:pt x="14747" y="5026"/>
                  </a:lnTo>
                  <a:lnTo>
                    <a:pt x="42892" y="6327"/>
                  </a:lnTo>
                  <a:lnTo>
                    <a:pt x="69933" y="8231"/>
                  </a:lnTo>
                  <a:lnTo>
                    <a:pt x="91161" y="12438"/>
                  </a:lnTo>
                  <a:lnTo>
                    <a:pt x="112604" y="7579"/>
                  </a:lnTo>
                  <a:lnTo>
                    <a:pt x="127000" y="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6" name="SMARTInkShape-194">
              <a:extLst>
                <a:ext uri="{FF2B5EF4-FFF2-40B4-BE49-F238E27FC236}">
                  <a16:creationId xmlns:a16="http://schemas.microsoft.com/office/drawing/2014/main" id="{978A5D8C-42C8-2B85-C4A7-72A96815FAF9}"/>
                </a:ext>
              </a:extLst>
            </p:cNvPr>
            <p:cNvSpPr/>
            <p:nvPr>
              <p:custDataLst>
                <p:tags r:id="rId55"/>
              </p:custDataLst>
            </p:nvPr>
          </p:nvSpPr>
          <p:spPr>
            <a:xfrm>
              <a:off x="3048000" y="4870450"/>
              <a:ext cx="25401" cy="177801"/>
            </a:xfrm>
            <a:custGeom>
              <a:avLst/>
              <a:gdLst/>
              <a:ahLst/>
              <a:cxnLst/>
              <a:rect l="0" t="0" r="0" b="0"/>
              <a:pathLst>
                <a:path w="25401" h="177801">
                  <a:moveTo>
                    <a:pt x="0" y="0"/>
                  </a:moveTo>
                  <a:lnTo>
                    <a:pt x="0" y="0"/>
                  </a:lnTo>
                  <a:lnTo>
                    <a:pt x="0" y="17261"/>
                  </a:lnTo>
                  <a:lnTo>
                    <a:pt x="4364" y="24471"/>
                  </a:lnTo>
                  <a:lnTo>
                    <a:pt x="6234" y="56020"/>
                  </a:lnTo>
                  <a:lnTo>
                    <a:pt x="7040" y="82532"/>
                  </a:lnTo>
                  <a:lnTo>
                    <a:pt x="11815" y="108922"/>
                  </a:lnTo>
                  <a:lnTo>
                    <a:pt x="15809" y="134030"/>
                  </a:lnTo>
                  <a:lnTo>
                    <a:pt x="22137" y="162995"/>
                  </a:lnTo>
                  <a:lnTo>
                    <a:pt x="24756" y="170486"/>
                  </a:lnTo>
                  <a:lnTo>
                    <a:pt x="25400" y="17780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7" name="SMARTInkShape-195">
              <a:extLst>
                <a:ext uri="{FF2B5EF4-FFF2-40B4-BE49-F238E27FC236}">
                  <a16:creationId xmlns:a16="http://schemas.microsoft.com/office/drawing/2014/main" id="{969C7971-743E-A3C1-5100-730E33BBDB32}"/>
                </a:ext>
              </a:extLst>
            </p:cNvPr>
            <p:cNvSpPr/>
            <p:nvPr>
              <p:custDataLst>
                <p:tags r:id="rId56"/>
              </p:custDataLst>
            </p:nvPr>
          </p:nvSpPr>
          <p:spPr>
            <a:xfrm>
              <a:off x="3162561" y="4832350"/>
              <a:ext cx="88626" cy="209551"/>
            </a:xfrm>
            <a:custGeom>
              <a:avLst/>
              <a:gdLst/>
              <a:ahLst/>
              <a:cxnLst/>
              <a:rect l="0" t="0" r="0" b="0"/>
              <a:pathLst>
                <a:path w="88626" h="209551">
                  <a:moveTo>
                    <a:pt x="6089" y="0"/>
                  </a:moveTo>
                  <a:lnTo>
                    <a:pt x="6089" y="0"/>
                  </a:lnTo>
                  <a:lnTo>
                    <a:pt x="2718" y="27789"/>
                  </a:lnTo>
                  <a:lnTo>
                    <a:pt x="328" y="58485"/>
                  </a:lnTo>
                  <a:lnTo>
                    <a:pt x="0" y="79616"/>
                  </a:lnTo>
                  <a:lnTo>
                    <a:pt x="1737" y="101236"/>
                  </a:lnTo>
                  <a:lnTo>
                    <a:pt x="4799" y="129479"/>
                  </a:lnTo>
                  <a:lnTo>
                    <a:pt x="5976" y="159177"/>
                  </a:lnTo>
                  <a:lnTo>
                    <a:pt x="6067" y="169025"/>
                  </a:lnTo>
                  <a:lnTo>
                    <a:pt x="6780" y="169833"/>
                  </a:lnTo>
                  <a:lnTo>
                    <a:pt x="9454" y="170731"/>
                  </a:lnTo>
                  <a:lnTo>
                    <a:pt x="10448" y="171676"/>
                  </a:lnTo>
                  <a:lnTo>
                    <a:pt x="11554" y="174608"/>
                  </a:lnTo>
                  <a:lnTo>
                    <a:pt x="11849" y="174967"/>
                  </a:lnTo>
                  <a:lnTo>
                    <a:pt x="12046" y="174499"/>
                  </a:lnTo>
                  <a:lnTo>
                    <a:pt x="12437" y="159910"/>
                  </a:lnTo>
                  <a:lnTo>
                    <a:pt x="17508" y="149546"/>
                  </a:lnTo>
                  <a:lnTo>
                    <a:pt x="27365" y="137764"/>
                  </a:lnTo>
                  <a:lnTo>
                    <a:pt x="33420" y="135313"/>
                  </a:lnTo>
                  <a:lnTo>
                    <a:pt x="64613" y="133401"/>
                  </a:lnTo>
                  <a:lnTo>
                    <a:pt x="68388" y="133384"/>
                  </a:lnTo>
                  <a:lnTo>
                    <a:pt x="70905" y="134078"/>
                  </a:lnTo>
                  <a:lnTo>
                    <a:pt x="72583" y="135246"/>
                  </a:lnTo>
                  <a:lnTo>
                    <a:pt x="84536" y="154029"/>
                  </a:lnTo>
                  <a:lnTo>
                    <a:pt x="88279" y="170441"/>
                  </a:lnTo>
                  <a:lnTo>
                    <a:pt x="88625" y="188406"/>
                  </a:lnTo>
                  <a:lnTo>
                    <a:pt x="86752" y="191451"/>
                  </a:lnTo>
                  <a:lnTo>
                    <a:pt x="72907" y="206216"/>
                  </a:lnTo>
                  <a:lnTo>
                    <a:pt x="67301" y="208068"/>
                  </a:lnTo>
                  <a:lnTo>
                    <a:pt x="35656" y="209547"/>
                  </a:lnTo>
                  <a:lnTo>
                    <a:pt x="27216" y="209550"/>
                  </a:lnTo>
                  <a:lnTo>
                    <a:pt x="26524" y="208844"/>
                  </a:lnTo>
                  <a:lnTo>
                    <a:pt x="25321" y="204083"/>
                  </a:lnTo>
                  <a:lnTo>
                    <a:pt x="25139" y="18415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8" name="SMARTInkShape-196">
              <a:extLst>
                <a:ext uri="{FF2B5EF4-FFF2-40B4-BE49-F238E27FC236}">
                  <a16:creationId xmlns:a16="http://schemas.microsoft.com/office/drawing/2014/main" id="{5FA4B31D-1259-6621-0A4B-E5414EBFC318}"/>
                </a:ext>
              </a:extLst>
            </p:cNvPr>
            <p:cNvSpPr/>
            <p:nvPr>
              <p:custDataLst>
                <p:tags r:id="rId57"/>
              </p:custDataLst>
            </p:nvPr>
          </p:nvSpPr>
          <p:spPr>
            <a:xfrm>
              <a:off x="3378200" y="4953000"/>
              <a:ext cx="76201" cy="12694"/>
            </a:xfrm>
            <a:custGeom>
              <a:avLst/>
              <a:gdLst/>
              <a:ahLst/>
              <a:cxnLst/>
              <a:rect l="0" t="0" r="0" b="0"/>
              <a:pathLst>
                <a:path w="76201" h="12694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6907" y="5026"/>
                  </a:lnTo>
                  <a:lnTo>
                    <a:pt x="38260" y="9698"/>
                  </a:lnTo>
                  <a:lnTo>
                    <a:pt x="57755" y="12648"/>
                  </a:lnTo>
                  <a:lnTo>
                    <a:pt x="67979" y="12693"/>
                  </a:lnTo>
                  <a:lnTo>
                    <a:pt x="76200" y="635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9" name="SMARTInkShape-197">
              <a:extLst>
                <a:ext uri="{FF2B5EF4-FFF2-40B4-BE49-F238E27FC236}">
                  <a16:creationId xmlns:a16="http://schemas.microsoft.com/office/drawing/2014/main" id="{2F0792D8-FA79-B110-866C-8E8B2A90A2BE}"/>
                </a:ext>
              </a:extLst>
            </p:cNvPr>
            <p:cNvSpPr/>
            <p:nvPr>
              <p:custDataLst>
                <p:tags r:id="rId58"/>
              </p:custDataLst>
            </p:nvPr>
          </p:nvSpPr>
          <p:spPr>
            <a:xfrm>
              <a:off x="3403600" y="5035550"/>
              <a:ext cx="82551" cy="6340"/>
            </a:xfrm>
            <a:custGeom>
              <a:avLst/>
              <a:gdLst/>
              <a:ahLst/>
              <a:cxnLst/>
              <a:rect l="0" t="0" r="0" b="0"/>
              <a:pathLst>
                <a:path w="82551" h="6340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705" y="4364"/>
                  </a:lnTo>
                  <a:lnTo>
                    <a:pt x="1881" y="5026"/>
                  </a:lnTo>
                  <a:lnTo>
                    <a:pt x="8838" y="6088"/>
                  </a:lnTo>
                  <a:lnTo>
                    <a:pt x="39543" y="6339"/>
                  </a:lnTo>
                  <a:lnTo>
                    <a:pt x="67318" y="5644"/>
                  </a:lnTo>
                  <a:lnTo>
                    <a:pt x="82550" y="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0" name="SMARTInkShape-198">
              <a:extLst>
                <a:ext uri="{FF2B5EF4-FFF2-40B4-BE49-F238E27FC236}">
                  <a16:creationId xmlns:a16="http://schemas.microsoft.com/office/drawing/2014/main" id="{E8BD897A-7FCA-4B36-6F7C-59CB2FFB217C}"/>
                </a:ext>
              </a:extLst>
            </p:cNvPr>
            <p:cNvSpPr/>
            <p:nvPr>
              <p:custDataLst>
                <p:tags r:id="rId59"/>
              </p:custDataLst>
            </p:nvPr>
          </p:nvSpPr>
          <p:spPr>
            <a:xfrm>
              <a:off x="2825938" y="4921273"/>
              <a:ext cx="133163" cy="130807"/>
            </a:xfrm>
            <a:custGeom>
              <a:avLst/>
              <a:gdLst/>
              <a:ahLst/>
              <a:cxnLst/>
              <a:rect l="0" t="0" r="0" b="0"/>
              <a:pathLst>
                <a:path w="133163" h="130807">
                  <a:moveTo>
                    <a:pt x="76012" y="6327"/>
                  </a:moveTo>
                  <a:lnTo>
                    <a:pt x="76012" y="6327"/>
                  </a:lnTo>
                  <a:lnTo>
                    <a:pt x="76012" y="2956"/>
                  </a:lnTo>
                  <a:lnTo>
                    <a:pt x="75306" y="1963"/>
                  </a:lnTo>
                  <a:lnTo>
                    <a:pt x="74131" y="1301"/>
                  </a:lnTo>
                  <a:lnTo>
                    <a:pt x="69545" y="152"/>
                  </a:lnTo>
                  <a:lnTo>
                    <a:pt x="57530" y="0"/>
                  </a:lnTo>
                  <a:lnTo>
                    <a:pt x="51805" y="1869"/>
                  </a:lnTo>
                  <a:lnTo>
                    <a:pt x="23377" y="21176"/>
                  </a:lnTo>
                  <a:lnTo>
                    <a:pt x="7049" y="49427"/>
                  </a:lnTo>
                  <a:lnTo>
                    <a:pt x="1241" y="70135"/>
                  </a:lnTo>
                  <a:lnTo>
                    <a:pt x="0" y="80756"/>
                  </a:lnTo>
                  <a:lnTo>
                    <a:pt x="4919" y="91611"/>
                  </a:lnTo>
                  <a:lnTo>
                    <a:pt x="11373" y="100126"/>
                  </a:lnTo>
                  <a:lnTo>
                    <a:pt x="21721" y="105654"/>
                  </a:lnTo>
                  <a:lnTo>
                    <a:pt x="30127" y="107628"/>
                  </a:lnTo>
                  <a:lnTo>
                    <a:pt x="49113" y="107901"/>
                  </a:lnTo>
                  <a:lnTo>
                    <a:pt x="55355" y="106034"/>
                  </a:lnTo>
                  <a:lnTo>
                    <a:pt x="58007" y="104549"/>
                  </a:lnTo>
                  <a:lnTo>
                    <a:pt x="71685" y="87533"/>
                  </a:lnTo>
                  <a:lnTo>
                    <a:pt x="74089" y="80989"/>
                  </a:lnTo>
                  <a:lnTo>
                    <a:pt x="75899" y="56174"/>
                  </a:lnTo>
                  <a:lnTo>
                    <a:pt x="74080" y="51294"/>
                  </a:lnTo>
                  <a:lnTo>
                    <a:pt x="71625" y="46774"/>
                  </a:lnTo>
                  <a:lnTo>
                    <a:pt x="70050" y="38122"/>
                  </a:lnTo>
                  <a:lnTo>
                    <a:pt x="69921" y="35991"/>
                  </a:lnTo>
                  <a:lnTo>
                    <a:pt x="69129" y="34569"/>
                  </a:lnTo>
                  <a:lnTo>
                    <a:pt x="67895" y="33621"/>
                  </a:lnTo>
                  <a:lnTo>
                    <a:pt x="64217" y="32101"/>
                  </a:lnTo>
                  <a:lnTo>
                    <a:pt x="67855" y="36870"/>
                  </a:lnTo>
                  <a:lnTo>
                    <a:pt x="69127" y="43285"/>
                  </a:lnTo>
                  <a:lnTo>
                    <a:pt x="69424" y="50034"/>
                  </a:lnTo>
                  <a:lnTo>
                    <a:pt x="79683" y="80060"/>
                  </a:lnTo>
                  <a:lnTo>
                    <a:pt x="82582" y="89897"/>
                  </a:lnTo>
                  <a:lnTo>
                    <a:pt x="101115" y="120563"/>
                  </a:lnTo>
                  <a:lnTo>
                    <a:pt x="106449" y="130806"/>
                  </a:lnTo>
                  <a:lnTo>
                    <a:pt x="112823" y="130325"/>
                  </a:lnTo>
                  <a:lnTo>
                    <a:pt x="121300" y="127760"/>
                  </a:lnTo>
                  <a:lnTo>
                    <a:pt x="133162" y="120627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22" name="SMARTInkShape-199">
            <a:extLst>
              <a:ext uri="{FF2B5EF4-FFF2-40B4-BE49-F238E27FC236}">
                <a16:creationId xmlns:a16="http://schemas.microsoft.com/office/drawing/2014/main" id="{D32E16DB-6CF5-46C9-8661-F4AC2E0128F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797050" y="4699000"/>
            <a:ext cx="38101" cy="215901"/>
          </a:xfrm>
          <a:custGeom>
            <a:avLst/>
            <a:gdLst/>
            <a:ahLst/>
            <a:cxnLst/>
            <a:rect l="0" t="0" r="0" b="0"/>
            <a:pathLst>
              <a:path w="38101" h="215901">
                <a:moveTo>
                  <a:pt x="0" y="0"/>
                </a:moveTo>
                <a:lnTo>
                  <a:pt x="0" y="0"/>
                </a:lnTo>
                <a:lnTo>
                  <a:pt x="3371" y="0"/>
                </a:lnTo>
                <a:lnTo>
                  <a:pt x="4364" y="705"/>
                </a:lnTo>
                <a:lnTo>
                  <a:pt x="5026" y="1882"/>
                </a:lnTo>
                <a:lnTo>
                  <a:pt x="6088" y="5467"/>
                </a:lnTo>
                <a:lnTo>
                  <a:pt x="9643" y="9460"/>
                </a:lnTo>
                <a:lnTo>
                  <a:pt x="11342" y="15022"/>
                </a:lnTo>
                <a:lnTo>
                  <a:pt x="17591" y="42064"/>
                </a:lnTo>
                <a:lnTo>
                  <a:pt x="21459" y="64792"/>
                </a:lnTo>
                <a:lnTo>
                  <a:pt x="24232" y="91869"/>
                </a:lnTo>
                <a:lnTo>
                  <a:pt x="25054" y="123411"/>
                </a:lnTo>
                <a:lnTo>
                  <a:pt x="28668" y="149456"/>
                </a:lnTo>
                <a:lnTo>
                  <a:pt x="31344" y="176855"/>
                </a:lnTo>
                <a:lnTo>
                  <a:pt x="32402" y="198842"/>
                </a:lnTo>
                <a:lnTo>
                  <a:pt x="38100" y="215900"/>
                </a:lnTo>
              </a:path>
            </a:pathLst>
          </a:custGeom>
          <a:ln w="190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6" name="SMARTInkShape-Group30">
            <a:extLst>
              <a:ext uri="{FF2B5EF4-FFF2-40B4-BE49-F238E27FC236}">
                <a16:creationId xmlns:a16="http://schemas.microsoft.com/office/drawing/2014/main" id="{2A43619B-E3DF-B009-A32D-ABC32FF39C28}"/>
              </a:ext>
            </a:extLst>
          </p:cNvPr>
          <p:cNvGrpSpPr/>
          <p:nvPr/>
        </p:nvGrpSpPr>
        <p:grpSpPr>
          <a:xfrm>
            <a:off x="1270965" y="4751110"/>
            <a:ext cx="354636" cy="157441"/>
            <a:chOff x="1270965" y="4751110"/>
            <a:chExt cx="354636" cy="157441"/>
          </a:xfrm>
        </p:grpSpPr>
        <p:sp>
          <p:nvSpPr>
            <p:cNvPr id="223" name="SMARTInkShape-200">
              <a:extLst>
                <a:ext uri="{FF2B5EF4-FFF2-40B4-BE49-F238E27FC236}">
                  <a16:creationId xmlns:a16="http://schemas.microsoft.com/office/drawing/2014/main" id="{C075A626-9663-E4AD-DD84-3B35B354BB25}"/>
                </a:ext>
              </a:extLst>
            </p:cNvPr>
            <p:cNvSpPr/>
            <p:nvPr>
              <p:custDataLst>
                <p:tags r:id="rId50"/>
              </p:custDataLst>
            </p:nvPr>
          </p:nvSpPr>
          <p:spPr>
            <a:xfrm>
              <a:off x="1543050" y="4838700"/>
              <a:ext cx="82551" cy="38101"/>
            </a:xfrm>
            <a:custGeom>
              <a:avLst/>
              <a:gdLst/>
              <a:ahLst/>
              <a:cxnLst/>
              <a:rect l="0" t="0" r="0" b="0"/>
              <a:pathLst>
                <a:path w="82551" h="38101">
                  <a:moveTo>
                    <a:pt x="0" y="0"/>
                  </a:moveTo>
                  <a:lnTo>
                    <a:pt x="0" y="0"/>
                  </a:lnTo>
                  <a:lnTo>
                    <a:pt x="5467" y="5467"/>
                  </a:lnTo>
                  <a:lnTo>
                    <a:pt x="15609" y="10540"/>
                  </a:lnTo>
                  <a:lnTo>
                    <a:pt x="35911" y="18083"/>
                  </a:lnTo>
                  <a:lnTo>
                    <a:pt x="40822" y="22135"/>
                  </a:lnTo>
                  <a:lnTo>
                    <a:pt x="46601" y="23949"/>
                  </a:lnTo>
                  <a:lnTo>
                    <a:pt x="55066" y="25113"/>
                  </a:lnTo>
                  <a:lnTo>
                    <a:pt x="74119" y="36948"/>
                  </a:lnTo>
                  <a:lnTo>
                    <a:pt x="82550" y="3810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4" name="SMARTInkShape-201">
              <a:extLst>
                <a:ext uri="{FF2B5EF4-FFF2-40B4-BE49-F238E27FC236}">
                  <a16:creationId xmlns:a16="http://schemas.microsoft.com/office/drawing/2014/main" id="{0797716D-3971-210E-FDC9-49F4B78F52E3}"/>
                </a:ext>
              </a:extLst>
            </p:cNvPr>
            <p:cNvSpPr/>
            <p:nvPr>
              <p:custDataLst>
                <p:tags r:id="rId51"/>
              </p:custDataLst>
            </p:nvPr>
          </p:nvSpPr>
          <p:spPr>
            <a:xfrm>
              <a:off x="1524000" y="4787900"/>
              <a:ext cx="101601" cy="19051"/>
            </a:xfrm>
            <a:custGeom>
              <a:avLst/>
              <a:gdLst/>
              <a:ahLst/>
              <a:cxnLst/>
              <a:rect l="0" t="0" r="0" b="0"/>
              <a:pathLst>
                <a:path w="101601" h="19051">
                  <a:moveTo>
                    <a:pt x="0" y="0"/>
                  </a:moveTo>
                  <a:lnTo>
                    <a:pt x="0" y="0"/>
                  </a:lnTo>
                  <a:lnTo>
                    <a:pt x="10139" y="705"/>
                  </a:lnTo>
                  <a:lnTo>
                    <a:pt x="27612" y="5026"/>
                  </a:lnTo>
                  <a:lnTo>
                    <a:pt x="56787" y="6234"/>
                  </a:lnTo>
                  <a:lnTo>
                    <a:pt x="85586" y="10699"/>
                  </a:lnTo>
                  <a:lnTo>
                    <a:pt x="93977" y="12436"/>
                  </a:lnTo>
                  <a:lnTo>
                    <a:pt x="101600" y="1905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5" name="SMARTInkShape-202">
              <a:extLst>
                <a:ext uri="{FF2B5EF4-FFF2-40B4-BE49-F238E27FC236}">
                  <a16:creationId xmlns:a16="http://schemas.microsoft.com/office/drawing/2014/main" id="{F023E8FD-18A7-0D43-B602-702B5AA74C8F}"/>
                </a:ext>
              </a:extLst>
            </p:cNvPr>
            <p:cNvSpPr/>
            <p:nvPr>
              <p:custDataLst>
                <p:tags r:id="rId52"/>
              </p:custDataLst>
            </p:nvPr>
          </p:nvSpPr>
          <p:spPr>
            <a:xfrm>
              <a:off x="1270965" y="4751110"/>
              <a:ext cx="151436" cy="157441"/>
            </a:xfrm>
            <a:custGeom>
              <a:avLst/>
              <a:gdLst/>
              <a:ahLst/>
              <a:cxnLst/>
              <a:rect l="0" t="0" r="0" b="0"/>
              <a:pathLst>
                <a:path w="151436" h="157441">
                  <a:moveTo>
                    <a:pt x="87935" y="11390"/>
                  </a:moveTo>
                  <a:lnTo>
                    <a:pt x="87935" y="11390"/>
                  </a:lnTo>
                  <a:lnTo>
                    <a:pt x="87935" y="5923"/>
                  </a:lnTo>
                  <a:lnTo>
                    <a:pt x="87229" y="5629"/>
                  </a:lnTo>
                  <a:lnTo>
                    <a:pt x="84564" y="5302"/>
                  </a:lnTo>
                  <a:lnTo>
                    <a:pt x="81028" y="3275"/>
                  </a:lnTo>
                  <a:lnTo>
                    <a:pt x="79097" y="1746"/>
                  </a:lnTo>
                  <a:lnTo>
                    <a:pt x="73188" y="48"/>
                  </a:lnTo>
                  <a:lnTo>
                    <a:pt x="65153" y="0"/>
                  </a:lnTo>
                  <a:lnTo>
                    <a:pt x="40015" y="7608"/>
                  </a:lnTo>
                  <a:lnTo>
                    <a:pt x="23407" y="20382"/>
                  </a:lnTo>
                  <a:lnTo>
                    <a:pt x="15041" y="35377"/>
                  </a:lnTo>
                  <a:lnTo>
                    <a:pt x="3921" y="63636"/>
                  </a:lnTo>
                  <a:lnTo>
                    <a:pt x="0" y="92946"/>
                  </a:lnTo>
                  <a:lnTo>
                    <a:pt x="1107" y="122149"/>
                  </a:lnTo>
                  <a:lnTo>
                    <a:pt x="5999" y="135459"/>
                  </a:lnTo>
                  <a:lnTo>
                    <a:pt x="13973" y="146278"/>
                  </a:lnTo>
                  <a:lnTo>
                    <a:pt x="20020" y="148952"/>
                  </a:lnTo>
                  <a:lnTo>
                    <a:pt x="49517" y="151053"/>
                  </a:lnTo>
                  <a:lnTo>
                    <a:pt x="52445" y="149654"/>
                  </a:lnTo>
                  <a:lnTo>
                    <a:pt x="73816" y="130384"/>
                  </a:lnTo>
                  <a:lnTo>
                    <a:pt x="89969" y="102310"/>
                  </a:lnTo>
                  <a:lnTo>
                    <a:pt x="104158" y="72768"/>
                  </a:lnTo>
                  <a:lnTo>
                    <a:pt x="106875" y="42278"/>
                  </a:lnTo>
                  <a:lnTo>
                    <a:pt x="106952" y="38416"/>
                  </a:lnTo>
                  <a:lnTo>
                    <a:pt x="113073" y="13100"/>
                  </a:lnTo>
                  <a:lnTo>
                    <a:pt x="111337" y="10268"/>
                  </a:lnTo>
                  <a:lnTo>
                    <a:pt x="109886" y="8525"/>
                  </a:lnTo>
                  <a:lnTo>
                    <a:pt x="108919" y="8069"/>
                  </a:lnTo>
                  <a:lnTo>
                    <a:pt x="108274" y="8471"/>
                  </a:lnTo>
                  <a:lnTo>
                    <a:pt x="107240" y="10814"/>
                  </a:lnTo>
                  <a:lnTo>
                    <a:pt x="108900" y="38944"/>
                  </a:lnTo>
                  <a:lnTo>
                    <a:pt x="118526" y="70679"/>
                  </a:lnTo>
                  <a:lnTo>
                    <a:pt x="129229" y="97368"/>
                  </a:lnTo>
                  <a:lnTo>
                    <a:pt x="132394" y="108164"/>
                  </a:lnTo>
                  <a:lnTo>
                    <a:pt x="142160" y="130460"/>
                  </a:lnTo>
                  <a:lnTo>
                    <a:pt x="151435" y="15744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2" name="SMARTInkShape-Group31">
            <a:extLst>
              <a:ext uri="{FF2B5EF4-FFF2-40B4-BE49-F238E27FC236}">
                <a16:creationId xmlns:a16="http://schemas.microsoft.com/office/drawing/2014/main" id="{D0181625-0400-4971-AA4B-536F615C46D4}"/>
              </a:ext>
            </a:extLst>
          </p:cNvPr>
          <p:cNvGrpSpPr/>
          <p:nvPr/>
        </p:nvGrpSpPr>
        <p:grpSpPr>
          <a:xfrm>
            <a:off x="1092200" y="4222786"/>
            <a:ext cx="806451" cy="273015"/>
            <a:chOff x="1092200" y="4222786"/>
            <a:chExt cx="806451" cy="273015"/>
          </a:xfrm>
        </p:grpSpPr>
        <p:sp>
          <p:nvSpPr>
            <p:cNvPr id="227" name="SMARTInkShape-203">
              <a:extLst>
                <a:ext uri="{FF2B5EF4-FFF2-40B4-BE49-F238E27FC236}">
                  <a16:creationId xmlns:a16="http://schemas.microsoft.com/office/drawing/2014/main" id="{906141D7-0EFF-391A-5EBB-7C790EA51231}"/>
                </a:ext>
              </a:extLst>
            </p:cNvPr>
            <p:cNvSpPr/>
            <p:nvPr>
              <p:custDataLst>
                <p:tags r:id="rId45"/>
              </p:custDataLst>
            </p:nvPr>
          </p:nvSpPr>
          <p:spPr>
            <a:xfrm>
              <a:off x="1536700" y="4406900"/>
              <a:ext cx="76201" cy="25401"/>
            </a:xfrm>
            <a:custGeom>
              <a:avLst/>
              <a:gdLst/>
              <a:ahLst/>
              <a:cxnLst/>
              <a:rect l="0" t="0" r="0" b="0"/>
              <a:pathLst>
                <a:path w="76201" h="25401">
                  <a:moveTo>
                    <a:pt x="0" y="0"/>
                  </a:moveTo>
                  <a:lnTo>
                    <a:pt x="0" y="0"/>
                  </a:lnTo>
                  <a:lnTo>
                    <a:pt x="11556" y="11555"/>
                  </a:lnTo>
                  <a:lnTo>
                    <a:pt x="39317" y="23639"/>
                  </a:lnTo>
                  <a:lnTo>
                    <a:pt x="76200" y="25400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8" name="SMARTInkShape-204">
              <a:extLst>
                <a:ext uri="{FF2B5EF4-FFF2-40B4-BE49-F238E27FC236}">
                  <a16:creationId xmlns:a16="http://schemas.microsoft.com/office/drawing/2014/main" id="{E11911DC-9A87-DAF7-3F24-60A3FC125D57}"/>
                </a:ext>
              </a:extLst>
            </p:cNvPr>
            <p:cNvSpPr/>
            <p:nvPr>
              <p:custDataLst>
                <p:tags r:id="rId46"/>
              </p:custDataLst>
            </p:nvPr>
          </p:nvSpPr>
          <p:spPr>
            <a:xfrm>
              <a:off x="1511300" y="4330700"/>
              <a:ext cx="79416" cy="25401"/>
            </a:xfrm>
            <a:custGeom>
              <a:avLst/>
              <a:gdLst/>
              <a:ahLst/>
              <a:cxnLst/>
              <a:rect l="0" t="0" r="0" b="0"/>
              <a:pathLst>
                <a:path w="79416" h="25401">
                  <a:moveTo>
                    <a:pt x="0" y="0"/>
                  </a:moveTo>
                  <a:lnTo>
                    <a:pt x="0" y="0"/>
                  </a:lnTo>
                  <a:lnTo>
                    <a:pt x="6088" y="6088"/>
                  </a:lnTo>
                  <a:lnTo>
                    <a:pt x="16437" y="7004"/>
                  </a:lnTo>
                  <a:lnTo>
                    <a:pt x="44545" y="14186"/>
                  </a:lnTo>
                  <a:lnTo>
                    <a:pt x="58031" y="18089"/>
                  </a:lnTo>
                  <a:lnTo>
                    <a:pt x="73954" y="18966"/>
                  </a:lnTo>
                  <a:lnTo>
                    <a:pt x="78906" y="22396"/>
                  </a:lnTo>
                  <a:lnTo>
                    <a:pt x="79415" y="23397"/>
                  </a:lnTo>
                  <a:lnTo>
                    <a:pt x="76200" y="25400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9" name="SMARTInkShape-205">
              <a:extLst>
                <a:ext uri="{FF2B5EF4-FFF2-40B4-BE49-F238E27FC236}">
                  <a16:creationId xmlns:a16="http://schemas.microsoft.com/office/drawing/2014/main" id="{8ED8392F-6E54-0722-0D13-AB681B76CAF0}"/>
                </a:ext>
              </a:extLst>
            </p:cNvPr>
            <p:cNvSpPr/>
            <p:nvPr>
              <p:custDataLst>
                <p:tags r:id="rId47"/>
              </p:custDataLst>
            </p:nvPr>
          </p:nvSpPr>
          <p:spPr>
            <a:xfrm>
              <a:off x="1092200" y="4222786"/>
              <a:ext cx="152401" cy="253965"/>
            </a:xfrm>
            <a:custGeom>
              <a:avLst/>
              <a:gdLst/>
              <a:ahLst/>
              <a:cxnLst/>
              <a:rect l="0" t="0" r="0" b="0"/>
              <a:pathLst>
                <a:path w="152401" h="253965">
                  <a:moveTo>
                    <a:pt x="0" y="76164"/>
                  </a:moveTo>
                  <a:lnTo>
                    <a:pt x="0" y="76164"/>
                  </a:lnTo>
                  <a:lnTo>
                    <a:pt x="706" y="66025"/>
                  </a:lnTo>
                  <a:lnTo>
                    <a:pt x="5069" y="55208"/>
                  </a:lnTo>
                  <a:lnTo>
                    <a:pt x="21669" y="35862"/>
                  </a:lnTo>
                  <a:lnTo>
                    <a:pt x="52408" y="14813"/>
                  </a:lnTo>
                  <a:lnTo>
                    <a:pt x="65858" y="6951"/>
                  </a:lnTo>
                  <a:lnTo>
                    <a:pt x="81763" y="884"/>
                  </a:lnTo>
                  <a:lnTo>
                    <a:pt x="106851" y="0"/>
                  </a:lnTo>
                  <a:lnTo>
                    <a:pt x="124581" y="5435"/>
                  </a:lnTo>
                  <a:lnTo>
                    <a:pt x="133025" y="12795"/>
                  </a:lnTo>
                  <a:lnTo>
                    <a:pt x="136733" y="20013"/>
                  </a:lnTo>
                  <a:lnTo>
                    <a:pt x="139114" y="42887"/>
                  </a:lnTo>
                  <a:lnTo>
                    <a:pt x="133795" y="58317"/>
                  </a:lnTo>
                  <a:lnTo>
                    <a:pt x="116606" y="89467"/>
                  </a:lnTo>
                  <a:lnTo>
                    <a:pt x="92964" y="120612"/>
                  </a:lnTo>
                  <a:lnTo>
                    <a:pt x="67718" y="152309"/>
                  </a:lnTo>
                  <a:lnTo>
                    <a:pt x="43125" y="183986"/>
                  </a:lnTo>
                  <a:lnTo>
                    <a:pt x="21481" y="206998"/>
                  </a:lnTo>
                  <a:lnTo>
                    <a:pt x="20130" y="210277"/>
                  </a:lnTo>
                  <a:lnTo>
                    <a:pt x="19113" y="226472"/>
                  </a:lnTo>
                  <a:lnTo>
                    <a:pt x="32553" y="231315"/>
                  </a:lnTo>
                  <a:lnTo>
                    <a:pt x="61082" y="237970"/>
                  </a:lnTo>
                  <a:lnTo>
                    <a:pt x="90128" y="244346"/>
                  </a:lnTo>
                  <a:lnTo>
                    <a:pt x="121180" y="251786"/>
                  </a:lnTo>
                  <a:lnTo>
                    <a:pt x="126687" y="253319"/>
                  </a:lnTo>
                  <a:lnTo>
                    <a:pt x="152400" y="253964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0" name="SMARTInkShape-206">
              <a:extLst>
                <a:ext uri="{FF2B5EF4-FFF2-40B4-BE49-F238E27FC236}">
                  <a16:creationId xmlns:a16="http://schemas.microsoft.com/office/drawing/2014/main" id="{33C3B2B1-29EC-AD6C-7CC9-FBB358B6B457}"/>
                </a:ext>
              </a:extLst>
            </p:cNvPr>
            <p:cNvSpPr/>
            <p:nvPr>
              <p:custDataLst>
                <p:tags r:id="rId48"/>
              </p:custDataLst>
            </p:nvPr>
          </p:nvSpPr>
          <p:spPr>
            <a:xfrm>
              <a:off x="1758950" y="4223703"/>
              <a:ext cx="139701" cy="272098"/>
            </a:xfrm>
            <a:custGeom>
              <a:avLst/>
              <a:gdLst/>
              <a:ahLst/>
              <a:cxnLst/>
              <a:rect l="0" t="0" r="0" b="0"/>
              <a:pathLst>
                <a:path w="139701" h="272098">
                  <a:moveTo>
                    <a:pt x="0" y="37147"/>
                  </a:moveTo>
                  <a:lnTo>
                    <a:pt x="0" y="37147"/>
                  </a:lnTo>
                  <a:lnTo>
                    <a:pt x="3371" y="33776"/>
                  </a:lnTo>
                  <a:lnTo>
                    <a:pt x="5026" y="30240"/>
                  </a:lnTo>
                  <a:lnTo>
                    <a:pt x="5467" y="28309"/>
                  </a:lnTo>
                  <a:lnTo>
                    <a:pt x="9460" y="22220"/>
                  </a:lnTo>
                  <a:lnTo>
                    <a:pt x="17835" y="13842"/>
                  </a:lnTo>
                  <a:lnTo>
                    <a:pt x="29822" y="7507"/>
                  </a:lnTo>
                  <a:lnTo>
                    <a:pt x="52994" y="300"/>
                  </a:lnTo>
                  <a:lnTo>
                    <a:pt x="78854" y="0"/>
                  </a:lnTo>
                  <a:lnTo>
                    <a:pt x="87493" y="2528"/>
                  </a:lnTo>
                  <a:lnTo>
                    <a:pt x="96322" y="7918"/>
                  </a:lnTo>
                  <a:lnTo>
                    <a:pt x="99254" y="11926"/>
                  </a:lnTo>
                  <a:lnTo>
                    <a:pt x="100558" y="16766"/>
                  </a:lnTo>
                  <a:lnTo>
                    <a:pt x="101137" y="23620"/>
                  </a:lnTo>
                  <a:lnTo>
                    <a:pt x="94721" y="45526"/>
                  </a:lnTo>
                  <a:lnTo>
                    <a:pt x="79911" y="69324"/>
                  </a:lnTo>
                  <a:lnTo>
                    <a:pt x="59351" y="96971"/>
                  </a:lnTo>
                  <a:lnTo>
                    <a:pt x="35805" y="127563"/>
                  </a:lnTo>
                  <a:lnTo>
                    <a:pt x="23936" y="141391"/>
                  </a:lnTo>
                  <a:lnTo>
                    <a:pt x="6512" y="171418"/>
                  </a:lnTo>
                  <a:lnTo>
                    <a:pt x="2894" y="179374"/>
                  </a:lnTo>
                  <a:lnTo>
                    <a:pt x="381" y="200185"/>
                  </a:lnTo>
                  <a:lnTo>
                    <a:pt x="5501" y="224261"/>
                  </a:lnTo>
                  <a:lnTo>
                    <a:pt x="16211" y="236757"/>
                  </a:lnTo>
                  <a:lnTo>
                    <a:pt x="25079" y="242279"/>
                  </a:lnTo>
                  <a:lnTo>
                    <a:pt x="54535" y="253216"/>
                  </a:lnTo>
                  <a:lnTo>
                    <a:pt x="82033" y="261547"/>
                  </a:lnTo>
                  <a:lnTo>
                    <a:pt x="109670" y="268750"/>
                  </a:lnTo>
                  <a:lnTo>
                    <a:pt x="139700" y="272097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1" name="SMARTInkShape-207">
              <a:extLst>
                <a:ext uri="{FF2B5EF4-FFF2-40B4-BE49-F238E27FC236}">
                  <a16:creationId xmlns:a16="http://schemas.microsoft.com/office/drawing/2014/main" id="{BAC5853D-7B06-EBCB-02F9-7B7512891F7E}"/>
                </a:ext>
              </a:extLst>
            </p:cNvPr>
            <p:cNvSpPr/>
            <p:nvPr>
              <p:custDataLst>
                <p:tags r:id="rId49"/>
              </p:custDataLst>
            </p:nvPr>
          </p:nvSpPr>
          <p:spPr>
            <a:xfrm>
              <a:off x="1296940" y="4337128"/>
              <a:ext cx="119111" cy="119131"/>
            </a:xfrm>
            <a:custGeom>
              <a:avLst/>
              <a:gdLst/>
              <a:ahLst/>
              <a:cxnLst/>
              <a:rect l="0" t="0" r="0" b="0"/>
              <a:pathLst>
                <a:path w="119111" h="119131">
                  <a:moveTo>
                    <a:pt x="61960" y="6272"/>
                  </a:moveTo>
                  <a:lnTo>
                    <a:pt x="61960" y="6272"/>
                  </a:lnTo>
                  <a:lnTo>
                    <a:pt x="56493" y="805"/>
                  </a:lnTo>
                  <a:lnTo>
                    <a:pt x="41382" y="0"/>
                  </a:lnTo>
                  <a:lnTo>
                    <a:pt x="34940" y="5601"/>
                  </a:lnTo>
                  <a:lnTo>
                    <a:pt x="12299" y="37141"/>
                  </a:lnTo>
                  <a:lnTo>
                    <a:pt x="3658" y="63553"/>
                  </a:lnTo>
                  <a:lnTo>
                    <a:pt x="0" y="80238"/>
                  </a:lnTo>
                  <a:lnTo>
                    <a:pt x="2907" y="90651"/>
                  </a:lnTo>
                  <a:lnTo>
                    <a:pt x="12901" y="107841"/>
                  </a:lnTo>
                  <a:lnTo>
                    <a:pt x="22886" y="115703"/>
                  </a:lnTo>
                  <a:lnTo>
                    <a:pt x="38153" y="119130"/>
                  </a:lnTo>
                  <a:lnTo>
                    <a:pt x="48086" y="118050"/>
                  </a:lnTo>
                  <a:lnTo>
                    <a:pt x="56500" y="115218"/>
                  </a:lnTo>
                  <a:lnTo>
                    <a:pt x="62591" y="111607"/>
                  </a:lnTo>
                  <a:lnTo>
                    <a:pt x="69986" y="102237"/>
                  </a:lnTo>
                  <a:lnTo>
                    <a:pt x="76646" y="90524"/>
                  </a:lnTo>
                  <a:lnTo>
                    <a:pt x="80148" y="68854"/>
                  </a:lnTo>
                  <a:lnTo>
                    <a:pt x="80960" y="38464"/>
                  </a:lnTo>
                  <a:lnTo>
                    <a:pt x="81007" y="14646"/>
                  </a:lnTo>
                  <a:lnTo>
                    <a:pt x="77638" y="9851"/>
                  </a:lnTo>
                  <a:lnTo>
                    <a:pt x="74102" y="7863"/>
                  </a:lnTo>
                  <a:lnTo>
                    <a:pt x="69454" y="6586"/>
                  </a:lnTo>
                  <a:lnTo>
                    <a:pt x="72020" y="16478"/>
                  </a:lnTo>
                  <a:lnTo>
                    <a:pt x="83267" y="43496"/>
                  </a:lnTo>
                  <a:lnTo>
                    <a:pt x="97246" y="72178"/>
                  </a:lnTo>
                  <a:lnTo>
                    <a:pt x="99932" y="83968"/>
                  </a:lnTo>
                  <a:lnTo>
                    <a:pt x="105418" y="93557"/>
                  </a:lnTo>
                  <a:lnTo>
                    <a:pt x="106116" y="101436"/>
                  </a:lnTo>
                  <a:lnTo>
                    <a:pt x="107625" y="103581"/>
                  </a:lnTo>
                  <a:lnTo>
                    <a:pt x="110042" y="105012"/>
                  </a:lnTo>
                  <a:lnTo>
                    <a:pt x="119110" y="107872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8" name="SMARTInkShape-Group32">
            <a:extLst>
              <a:ext uri="{FF2B5EF4-FFF2-40B4-BE49-F238E27FC236}">
                <a16:creationId xmlns:a16="http://schemas.microsoft.com/office/drawing/2014/main" id="{559E7692-E287-4F43-5062-DC45B80776F4}"/>
              </a:ext>
            </a:extLst>
          </p:cNvPr>
          <p:cNvGrpSpPr/>
          <p:nvPr/>
        </p:nvGrpSpPr>
        <p:grpSpPr>
          <a:xfrm>
            <a:off x="3537028" y="3372358"/>
            <a:ext cx="609244" cy="234443"/>
            <a:chOff x="3537028" y="3372358"/>
            <a:chExt cx="609244" cy="234443"/>
          </a:xfrm>
        </p:grpSpPr>
        <p:sp>
          <p:nvSpPr>
            <p:cNvPr id="233" name="SMARTInkShape-208">
              <a:extLst>
                <a:ext uri="{FF2B5EF4-FFF2-40B4-BE49-F238E27FC236}">
                  <a16:creationId xmlns:a16="http://schemas.microsoft.com/office/drawing/2014/main" id="{4808D2F6-2C2B-FA12-3253-744FCAF83B62}"/>
                </a:ext>
              </a:extLst>
            </p:cNvPr>
            <p:cNvSpPr/>
            <p:nvPr>
              <p:custDataLst>
                <p:tags r:id="rId40"/>
              </p:custDataLst>
            </p:nvPr>
          </p:nvSpPr>
          <p:spPr>
            <a:xfrm>
              <a:off x="3537028" y="3372358"/>
              <a:ext cx="200125" cy="208741"/>
            </a:xfrm>
            <a:custGeom>
              <a:avLst/>
              <a:gdLst/>
              <a:ahLst/>
              <a:cxnLst/>
              <a:rect l="0" t="0" r="0" b="0"/>
              <a:pathLst>
                <a:path w="200125" h="208741">
                  <a:moveTo>
                    <a:pt x="6272" y="12192"/>
                  </a:moveTo>
                  <a:lnTo>
                    <a:pt x="6272" y="12192"/>
                  </a:lnTo>
                  <a:lnTo>
                    <a:pt x="0" y="12192"/>
                  </a:lnTo>
                  <a:lnTo>
                    <a:pt x="25953" y="2067"/>
                  </a:lnTo>
                  <a:lnTo>
                    <a:pt x="49723" y="0"/>
                  </a:lnTo>
                  <a:lnTo>
                    <a:pt x="77708" y="1524"/>
                  </a:lnTo>
                  <a:lnTo>
                    <a:pt x="106016" y="5274"/>
                  </a:lnTo>
                  <a:lnTo>
                    <a:pt x="136917" y="5820"/>
                  </a:lnTo>
                  <a:lnTo>
                    <a:pt x="140301" y="7714"/>
                  </a:lnTo>
                  <a:lnTo>
                    <a:pt x="144852" y="11307"/>
                  </a:lnTo>
                  <a:lnTo>
                    <a:pt x="149011" y="11930"/>
                  </a:lnTo>
                  <a:lnTo>
                    <a:pt x="150115" y="12723"/>
                  </a:lnTo>
                  <a:lnTo>
                    <a:pt x="150851" y="13957"/>
                  </a:lnTo>
                  <a:lnTo>
                    <a:pt x="151341" y="15486"/>
                  </a:lnTo>
                  <a:lnTo>
                    <a:pt x="150962" y="17210"/>
                  </a:lnTo>
                  <a:lnTo>
                    <a:pt x="148660" y="21007"/>
                  </a:lnTo>
                  <a:lnTo>
                    <a:pt x="137069" y="32853"/>
                  </a:lnTo>
                  <a:lnTo>
                    <a:pt x="105346" y="47681"/>
                  </a:lnTo>
                  <a:lnTo>
                    <a:pt x="91277" y="49948"/>
                  </a:lnTo>
                  <a:lnTo>
                    <a:pt x="86178" y="53561"/>
                  </a:lnTo>
                  <a:lnTo>
                    <a:pt x="85648" y="55294"/>
                  </a:lnTo>
                  <a:lnTo>
                    <a:pt x="86000" y="57154"/>
                  </a:lnTo>
                  <a:lnTo>
                    <a:pt x="88265" y="61839"/>
                  </a:lnTo>
                  <a:lnTo>
                    <a:pt x="92028" y="66021"/>
                  </a:lnTo>
                  <a:lnTo>
                    <a:pt x="121573" y="84182"/>
                  </a:lnTo>
                  <a:lnTo>
                    <a:pt x="149597" y="96861"/>
                  </a:lnTo>
                  <a:lnTo>
                    <a:pt x="162725" y="106580"/>
                  </a:lnTo>
                  <a:lnTo>
                    <a:pt x="186061" y="135032"/>
                  </a:lnTo>
                  <a:lnTo>
                    <a:pt x="199684" y="157894"/>
                  </a:lnTo>
                  <a:lnTo>
                    <a:pt x="200124" y="161538"/>
                  </a:lnTo>
                  <a:lnTo>
                    <a:pt x="197353" y="178309"/>
                  </a:lnTo>
                  <a:lnTo>
                    <a:pt x="190202" y="188804"/>
                  </a:lnTo>
                  <a:lnTo>
                    <a:pt x="179146" y="197480"/>
                  </a:lnTo>
                  <a:lnTo>
                    <a:pt x="171064" y="200375"/>
                  </a:lnTo>
                  <a:lnTo>
                    <a:pt x="140919" y="207515"/>
                  </a:lnTo>
                  <a:lnTo>
                    <a:pt x="122945" y="208740"/>
                  </a:lnTo>
                  <a:lnTo>
                    <a:pt x="97793" y="202095"/>
                  </a:lnTo>
                  <a:lnTo>
                    <a:pt x="78270" y="196394"/>
                  </a:lnTo>
                  <a:lnTo>
                    <a:pt x="71030" y="190974"/>
                  </a:lnTo>
                  <a:lnTo>
                    <a:pt x="63422" y="177292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4" name="SMARTInkShape-209">
              <a:extLst>
                <a:ext uri="{FF2B5EF4-FFF2-40B4-BE49-F238E27FC236}">
                  <a16:creationId xmlns:a16="http://schemas.microsoft.com/office/drawing/2014/main" id="{CA7EBA3C-410A-2258-47BD-B5E1616DF3F2}"/>
                </a:ext>
              </a:extLst>
            </p:cNvPr>
            <p:cNvSpPr/>
            <p:nvPr>
              <p:custDataLst>
                <p:tags r:id="rId41"/>
              </p:custDataLst>
            </p:nvPr>
          </p:nvSpPr>
          <p:spPr>
            <a:xfrm>
              <a:off x="3778629" y="3498852"/>
              <a:ext cx="120272" cy="88267"/>
            </a:xfrm>
            <a:custGeom>
              <a:avLst/>
              <a:gdLst/>
              <a:ahLst/>
              <a:cxnLst/>
              <a:rect l="0" t="0" r="0" b="0"/>
              <a:pathLst>
                <a:path w="120272" h="88267">
                  <a:moveTo>
                    <a:pt x="63121" y="6348"/>
                  </a:moveTo>
                  <a:lnTo>
                    <a:pt x="63121" y="6348"/>
                  </a:lnTo>
                  <a:lnTo>
                    <a:pt x="63121" y="260"/>
                  </a:lnTo>
                  <a:lnTo>
                    <a:pt x="44640" y="0"/>
                  </a:lnTo>
                  <a:lnTo>
                    <a:pt x="38914" y="1880"/>
                  </a:lnTo>
                  <a:lnTo>
                    <a:pt x="22931" y="11535"/>
                  </a:lnTo>
                  <a:lnTo>
                    <a:pt x="10487" y="30036"/>
                  </a:lnTo>
                  <a:lnTo>
                    <a:pt x="1539" y="48970"/>
                  </a:lnTo>
                  <a:lnTo>
                    <a:pt x="0" y="55533"/>
                  </a:lnTo>
                  <a:lnTo>
                    <a:pt x="6475" y="63412"/>
                  </a:lnTo>
                  <a:lnTo>
                    <a:pt x="13486" y="66988"/>
                  </a:lnTo>
                  <a:lnTo>
                    <a:pt x="32560" y="69774"/>
                  </a:lnTo>
                  <a:lnTo>
                    <a:pt x="34280" y="69798"/>
                  </a:lnTo>
                  <a:lnTo>
                    <a:pt x="48354" y="64377"/>
                  </a:lnTo>
                  <a:lnTo>
                    <a:pt x="53180" y="60387"/>
                  </a:lnTo>
                  <a:lnTo>
                    <a:pt x="68483" y="39161"/>
                  </a:lnTo>
                  <a:lnTo>
                    <a:pt x="69463" y="25561"/>
                  </a:lnTo>
                  <a:lnTo>
                    <a:pt x="72840" y="25446"/>
                  </a:lnTo>
                  <a:lnTo>
                    <a:pt x="73834" y="26136"/>
                  </a:lnTo>
                  <a:lnTo>
                    <a:pt x="74496" y="27301"/>
                  </a:lnTo>
                  <a:lnTo>
                    <a:pt x="75232" y="31183"/>
                  </a:lnTo>
                  <a:lnTo>
                    <a:pt x="77058" y="42712"/>
                  </a:lnTo>
                  <a:lnTo>
                    <a:pt x="88034" y="67800"/>
                  </a:lnTo>
                  <a:lnTo>
                    <a:pt x="100030" y="86764"/>
                  </a:lnTo>
                  <a:lnTo>
                    <a:pt x="104455" y="87950"/>
                  </a:lnTo>
                  <a:lnTo>
                    <a:pt x="107611" y="88266"/>
                  </a:lnTo>
                  <a:lnTo>
                    <a:pt x="112998" y="86735"/>
                  </a:lnTo>
                  <a:lnTo>
                    <a:pt x="120271" y="82548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5" name="SMARTInkShape-210">
              <a:extLst>
                <a:ext uri="{FF2B5EF4-FFF2-40B4-BE49-F238E27FC236}">
                  <a16:creationId xmlns:a16="http://schemas.microsoft.com/office/drawing/2014/main" id="{FC95323F-407A-F17E-79E7-0F6286A0765B}"/>
                </a:ext>
              </a:extLst>
            </p:cNvPr>
            <p:cNvSpPr/>
            <p:nvPr>
              <p:custDataLst>
                <p:tags r:id="rId42"/>
              </p:custDataLst>
            </p:nvPr>
          </p:nvSpPr>
          <p:spPr>
            <a:xfrm>
              <a:off x="3975102" y="3454400"/>
              <a:ext cx="6349" cy="152401"/>
            </a:xfrm>
            <a:custGeom>
              <a:avLst/>
              <a:gdLst/>
              <a:ahLst/>
              <a:cxnLst/>
              <a:rect l="0" t="0" r="0" b="0"/>
              <a:pathLst>
                <a:path w="6349" h="152401">
                  <a:moveTo>
                    <a:pt x="6348" y="0"/>
                  </a:moveTo>
                  <a:lnTo>
                    <a:pt x="6348" y="0"/>
                  </a:lnTo>
                  <a:lnTo>
                    <a:pt x="6348" y="3371"/>
                  </a:lnTo>
                  <a:lnTo>
                    <a:pt x="4467" y="6907"/>
                  </a:lnTo>
                  <a:lnTo>
                    <a:pt x="2977" y="8838"/>
                  </a:lnTo>
                  <a:lnTo>
                    <a:pt x="1322" y="14746"/>
                  </a:lnTo>
                  <a:lnTo>
                    <a:pt x="76" y="42453"/>
                  </a:lnTo>
                  <a:lnTo>
                    <a:pt x="8" y="70423"/>
                  </a:lnTo>
                  <a:lnTo>
                    <a:pt x="0" y="102105"/>
                  </a:lnTo>
                  <a:lnTo>
                    <a:pt x="5760" y="132499"/>
                  </a:lnTo>
                  <a:lnTo>
                    <a:pt x="6348" y="15240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6" name="SMARTInkShape-211">
              <a:extLst>
                <a:ext uri="{FF2B5EF4-FFF2-40B4-BE49-F238E27FC236}">
                  <a16:creationId xmlns:a16="http://schemas.microsoft.com/office/drawing/2014/main" id="{E88FE228-D02C-B0A1-911E-A2567DF0BE47}"/>
                </a:ext>
              </a:extLst>
            </p:cNvPr>
            <p:cNvSpPr/>
            <p:nvPr>
              <p:custDataLst>
                <p:tags r:id="rId43"/>
              </p:custDataLst>
            </p:nvPr>
          </p:nvSpPr>
          <p:spPr>
            <a:xfrm>
              <a:off x="3924300" y="3536950"/>
              <a:ext cx="107951" cy="5762"/>
            </a:xfrm>
            <a:custGeom>
              <a:avLst/>
              <a:gdLst/>
              <a:ahLst/>
              <a:cxnLst/>
              <a:rect l="0" t="0" r="0" b="0"/>
              <a:pathLst>
                <a:path w="107951" h="5762">
                  <a:moveTo>
                    <a:pt x="0" y="0"/>
                  </a:moveTo>
                  <a:lnTo>
                    <a:pt x="0" y="0"/>
                  </a:lnTo>
                  <a:lnTo>
                    <a:pt x="12209" y="0"/>
                  </a:lnTo>
                  <a:lnTo>
                    <a:pt x="17891" y="1881"/>
                  </a:lnTo>
                  <a:lnTo>
                    <a:pt x="20394" y="3371"/>
                  </a:lnTo>
                  <a:lnTo>
                    <a:pt x="41031" y="5761"/>
                  </a:lnTo>
                  <a:lnTo>
                    <a:pt x="66329" y="5470"/>
                  </a:lnTo>
                  <a:lnTo>
                    <a:pt x="107950" y="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7" name="SMARTInkShape-212">
              <a:extLst>
                <a:ext uri="{FF2B5EF4-FFF2-40B4-BE49-F238E27FC236}">
                  <a16:creationId xmlns:a16="http://schemas.microsoft.com/office/drawing/2014/main" id="{DA0250DF-C882-3C82-DAB6-C9ABE7982785}"/>
                </a:ext>
              </a:extLst>
            </p:cNvPr>
            <p:cNvSpPr/>
            <p:nvPr>
              <p:custDataLst>
                <p:tags r:id="rId44"/>
              </p:custDataLst>
            </p:nvPr>
          </p:nvSpPr>
          <p:spPr>
            <a:xfrm>
              <a:off x="4064000" y="3435350"/>
              <a:ext cx="82272" cy="171364"/>
            </a:xfrm>
            <a:custGeom>
              <a:avLst/>
              <a:gdLst/>
              <a:ahLst/>
              <a:cxnLst/>
              <a:rect l="0" t="0" r="0" b="0"/>
              <a:pathLst>
                <a:path w="82272" h="171364">
                  <a:moveTo>
                    <a:pt x="12700" y="0"/>
                  </a:moveTo>
                  <a:lnTo>
                    <a:pt x="12700" y="0"/>
                  </a:lnTo>
                  <a:lnTo>
                    <a:pt x="9329" y="6742"/>
                  </a:lnTo>
                  <a:lnTo>
                    <a:pt x="6742" y="36400"/>
                  </a:lnTo>
                  <a:lnTo>
                    <a:pt x="4585" y="61115"/>
                  </a:lnTo>
                  <a:lnTo>
                    <a:pt x="604" y="89867"/>
                  </a:lnTo>
                  <a:lnTo>
                    <a:pt x="5" y="120023"/>
                  </a:lnTo>
                  <a:lnTo>
                    <a:pt x="0" y="126907"/>
                  </a:lnTo>
                  <a:lnTo>
                    <a:pt x="14746" y="114131"/>
                  </a:lnTo>
                  <a:lnTo>
                    <a:pt x="35711" y="102844"/>
                  </a:lnTo>
                  <a:lnTo>
                    <a:pt x="47506" y="105340"/>
                  </a:lnTo>
                  <a:lnTo>
                    <a:pt x="54745" y="110553"/>
                  </a:lnTo>
                  <a:lnTo>
                    <a:pt x="61020" y="116868"/>
                  </a:lnTo>
                  <a:lnTo>
                    <a:pt x="73922" y="125526"/>
                  </a:lnTo>
                  <a:lnTo>
                    <a:pt x="75188" y="130108"/>
                  </a:lnTo>
                  <a:lnTo>
                    <a:pt x="76455" y="136848"/>
                  </a:lnTo>
                  <a:lnTo>
                    <a:pt x="82131" y="153247"/>
                  </a:lnTo>
                  <a:lnTo>
                    <a:pt x="82271" y="155082"/>
                  </a:lnTo>
                  <a:lnTo>
                    <a:pt x="80544" y="159001"/>
                  </a:lnTo>
                  <a:lnTo>
                    <a:pt x="77058" y="163895"/>
                  </a:lnTo>
                  <a:lnTo>
                    <a:pt x="69712" y="168114"/>
                  </a:lnTo>
                  <a:lnTo>
                    <a:pt x="39188" y="171011"/>
                  </a:lnTo>
                  <a:lnTo>
                    <a:pt x="26477" y="171363"/>
                  </a:lnTo>
                  <a:lnTo>
                    <a:pt x="8768" y="165975"/>
                  </a:lnTo>
                  <a:lnTo>
                    <a:pt x="0" y="15875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6" name="SMARTInkShape-Group33">
            <a:extLst>
              <a:ext uri="{FF2B5EF4-FFF2-40B4-BE49-F238E27FC236}">
                <a16:creationId xmlns:a16="http://schemas.microsoft.com/office/drawing/2014/main" id="{281C7E88-9DA4-0283-9C5E-F61F045FBD5B}"/>
              </a:ext>
            </a:extLst>
          </p:cNvPr>
          <p:cNvGrpSpPr/>
          <p:nvPr/>
        </p:nvGrpSpPr>
        <p:grpSpPr>
          <a:xfrm>
            <a:off x="3207507" y="2813050"/>
            <a:ext cx="735844" cy="184151"/>
            <a:chOff x="3207507" y="2813050"/>
            <a:chExt cx="735844" cy="184151"/>
          </a:xfrm>
        </p:grpSpPr>
        <p:sp>
          <p:nvSpPr>
            <p:cNvPr id="239" name="SMARTInkShape-213">
              <a:extLst>
                <a:ext uri="{FF2B5EF4-FFF2-40B4-BE49-F238E27FC236}">
                  <a16:creationId xmlns:a16="http://schemas.microsoft.com/office/drawing/2014/main" id="{8BE8AC1F-CA3E-2245-7930-89B25A459D0A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3207507" y="2853228"/>
              <a:ext cx="151644" cy="118573"/>
            </a:xfrm>
            <a:custGeom>
              <a:avLst/>
              <a:gdLst/>
              <a:ahLst/>
              <a:cxnLst/>
              <a:rect l="0" t="0" r="0" b="0"/>
              <a:pathLst>
                <a:path w="151644" h="118573">
                  <a:moveTo>
                    <a:pt x="75443" y="10622"/>
                  </a:moveTo>
                  <a:lnTo>
                    <a:pt x="75443" y="10622"/>
                  </a:lnTo>
                  <a:lnTo>
                    <a:pt x="48339" y="10622"/>
                  </a:lnTo>
                  <a:lnTo>
                    <a:pt x="34957" y="17364"/>
                  </a:lnTo>
                  <a:lnTo>
                    <a:pt x="16541" y="32990"/>
                  </a:lnTo>
                  <a:lnTo>
                    <a:pt x="7872" y="43847"/>
                  </a:lnTo>
                  <a:lnTo>
                    <a:pt x="3078" y="55727"/>
                  </a:lnTo>
                  <a:lnTo>
                    <a:pt x="0" y="70489"/>
                  </a:lnTo>
                  <a:lnTo>
                    <a:pt x="3343" y="76270"/>
                  </a:lnTo>
                  <a:lnTo>
                    <a:pt x="9532" y="82838"/>
                  </a:lnTo>
                  <a:lnTo>
                    <a:pt x="20244" y="89796"/>
                  </a:lnTo>
                  <a:lnTo>
                    <a:pt x="25745" y="91672"/>
                  </a:lnTo>
                  <a:lnTo>
                    <a:pt x="50305" y="93040"/>
                  </a:lnTo>
                  <a:lnTo>
                    <a:pt x="61331" y="89762"/>
                  </a:lnTo>
                  <a:lnTo>
                    <a:pt x="67525" y="84366"/>
                  </a:lnTo>
                  <a:lnTo>
                    <a:pt x="71924" y="77969"/>
                  </a:lnTo>
                  <a:lnTo>
                    <a:pt x="80263" y="54616"/>
                  </a:lnTo>
                  <a:lnTo>
                    <a:pt x="83221" y="42237"/>
                  </a:lnTo>
                  <a:lnTo>
                    <a:pt x="93847" y="17589"/>
                  </a:lnTo>
                  <a:lnTo>
                    <a:pt x="94468" y="0"/>
                  </a:lnTo>
                  <a:lnTo>
                    <a:pt x="95182" y="13"/>
                  </a:lnTo>
                  <a:lnTo>
                    <a:pt x="97857" y="1909"/>
                  </a:lnTo>
                  <a:lnTo>
                    <a:pt x="104617" y="22672"/>
                  </a:lnTo>
                  <a:lnTo>
                    <a:pt x="110447" y="45588"/>
                  </a:lnTo>
                  <a:lnTo>
                    <a:pt x="120060" y="76401"/>
                  </a:lnTo>
                  <a:lnTo>
                    <a:pt x="130664" y="101434"/>
                  </a:lnTo>
                  <a:lnTo>
                    <a:pt x="138764" y="111299"/>
                  </a:lnTo>
                  <a:lnTo>
                    <a:pt x="151643" y="118572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0" name="SMARTInkShape-214">
              <a:extLst>
                <a:ext uri="{FF2B5EF4-FFF2-40B4-BE49-F238E27FC236}">
                  <a16:creationId xmlns:a16="http://schemas.microsoft.com/office/drawing/2014/main" id="{56741654-10D6-BFCC-1CE9-22F8AF4B509F}"/>
                </a:ext>
              </a:extLst>
            </p:cNvPr>
            <p:cNvSpPr/>
            <p:nvPr>
              <p:custDataLst>
                <p:tags r:id="rId34"/>
              </p:custDataLst>
            </p:nvPr>
          </p:nvSpPr>
          <p:spPr>
            <a:xfrm>
              <a:off x="3422650" y="2832100"/>
              <a:ext cx="12701" cy="155676"/>
            </a:xfrm>
            <a:custGeom>
              <a:avLst/>
              <a:gdLst/>
              <a:ahLst/>
              <a:cxnLst/>
              <a:rect l="0" t="0" r="0" b="0"/>
              <a:pathLst>
                <a:path w="12701" h="155676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5026" y="6908"/>
                  </a:lnTo>
                  <a:lnTo>
                    <a:pt x="6234" y="32914"/>
                  </a:lnTo>
                  <a:lnTo>
                    <a:pt x="6334" y="59289"/>
                  </a:lnTo>
                  <a:lnTo>
                    <a:pt x="6348" y="89182"/>
                  </a:lnTo>
                  <a:lnTo>
                    <a:pt x="6350" y="118187"/>
                  </a:lnTo>
                  <a:lnTo>
                    <a:pt x="6350" y="149489"/>
                  </a:lnTo>
                  <a:lnTo>
                    <a:pt x="6350" y="150460"/>
                  </a:lnTo>
                  <a:lnTo>
                    <a:pt x="9721" y="155196"/>
                  </a:lnTo>
                  <a:lnTo>
                    <a:pt x="10714" y="155675"/>
                  </a:lnTo>
                  <a:lnTo>
                    <a:pt x="11376" y="155289"/>
                  </a:lnTo>
                  <a:lnTo>
                    <a:pt x="12700" y="15240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1" name="SMARTInkShape-215">
              <a:extLst>
                <a:ext uri="{FF2B5EF4-FFF2-40B4-BE49-F238E27FC236}">
                  <a16:creationId xmlns:a16="http://schemas.microsoft.com/office/drawing/2014/main" id="{ACA9F369-F9A7-2E07-A661-504F7DEEFE67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3371850" y="2895600"/>
              <a:ext cx="101601" cy="6273"/>
            </a:xfrm>
            <a:custGeom>
              <a:avLst/>
              <a:gdLst/>
              <a:ahLst/>
              <a:cxnLst/>
              <a:rect l="0" t="0" r="0" b="0"/>
              <a:pathLst>
                <a:path w="101601" h="6273">
                  <a:moveTo>
                    <a:pt x="0" y="0"/>
                  </a:moveTo>
                  <a:lnTo>
                    <a:pt x="0" y="0"/>
                  </a:lnTo>
                  <a:lnTo>
                    <a:pt x="5467" y="5467"/>
                  </a:lnTo>
                  <a:lnTo>
                    <a:pt x="34884" y="6272"/>
                  </a:lnTo>
                  <a:lnTo>
                    <a:pt x="62838" y="5629"/>
                  </a:lnTo>
                  <a:lnTo>
                    <a:pt x="92738" y="587"/>
                  </a:lnTo>
                  <a:lnTo>
                    <a:pt x="101600" y="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SMARTInkShape-216">
              <a:extLst>
                <a:ext uri="{FF2B5EF4-FFF2-40B4-BE49-F238E27FC236}">
                  <a16:creationId xmlns:a16="http://schemas.microsoft.com/office/drawing/2014/main" id="{6CEAC73F-814C-740B-6AA8-2895ADA4E3FE}"/>
                </a:ext>
              </a:extLst>
            </p:cNvPr>
            <p:cNvSpPr/>
            <p:nvPr>
              <p:custDataLst>
                <p:tags r:id="rId36"/>
              </p:custDataLst>
            </p:nvPr>
          </p:nvSpPr>
          <p:spPr>
            <a:xfrm>
              <a:off x="3536950" y="2813050"/>
              <a:ext cx="75363" cy="171333"/>
            </a:xfrm>
            <a:custGeom>
              <a:avLst/>
              <a:gdLst/>
              <a:ahLst/>
              <a:cxnLst/>
              <a:rect l="0" t="0" r="0" b="0"/>
              <a:pathLst>
                <a:path w="75363" h="171333">
                  <a:moveTo>
                    <a:pt x="6350" y="0"/>
                  </a:moveTo>
                  <a:lnTo>
                    <a:pt x="6350" y="0"/>
                  </a:lnTo>
                  <a:lnTo>
                    <a:pt x="6350" y="5467"/>
                  </a:lnTo>
                  <a:lnTo>
                    <a:pt x="2979" y="9459"/>
                  </a:lnTo>
                  <a:lnTo>
                    <a:pt x="1324" y="15023"/>
                  </a:lnTo>
                  <a:lnTo>
                    <a:pt x="78" y="42469"/>
                  </a:lnTo>
                  <a:lnTo>
                    <a:pt x="10" y="74188"/>
                  </a:lnTo>
                  <a:lnTo>
                    <a:pt x="2" y="102927"/>
                  </a:lnTo>
                  <a:lnTo>
                    <a:pt x="0" y="129552"/>
                  </a:lnTo>
                  <a:lnTo>
                    <a:pt x="705" y="130818"/>
                  </a:lnTo>
                  <a:lnTo>
                    <a:pt x="1881" y="131662"/>
                  </a:lnTo>
                  <a:lnTo>
                    <a:pt x="5467" y="133016"/>
                  </a:lnTo>
                  <a:lnTo>
                    <a:pt x="11245" y="128214"/>
                  </a:lnTo>
                  <a:lnTo>
                    <a:pt x="21254" y="118415"/>
                  </a:lnTo>
                  <a:lnTo>
                    <a:pt x="29202" y="116129"/>
                  </a:lnTo>
                  <a:lnTo>
                    <a:pt x="41438" y="114661"/>
                  </a:lnTo>
                  <a:lnTo>
                    <a:pt x="55120" y="119799"/>
                  </a:lnTo>
                  <a:lnTo>
                    <a:pt x="69841" y="134280"/>
                  </a:lnTo>
                  <a:lnTo>
                    <a:pt x="73374" y="140349"/>
                  </a:lnTo>
                  <a:lnTo>
                    <a:pt x="75362" y="151102"/>
                  </a:lnTo>
                  <a:lnTo>
                    <a:pt x="73946" y="157233"/>
                  </a:lnTo>
                  <a:lnTo>
                    <a:pt x="72581" y="159855"/>
                  </a:lnTo>
                  <a:lnTo>
                    <a:pt x="63917" y="166917"/>
                  </a:lnTo>
                  <a:lnTo>
                    <a:pt x="55784" y="170107"/>
                  </a:lnTo>
                  <a:lnTo>
                    <a:pt x="40303" y="171332"/>
                  </a:lnTo>
                  <a:lnTo>
                    <a:pt x="37198" y="169516"/>
                  </a:lnTo>
                  <a:lnTo>
                    <a:pt x="8043" y="152350"/>
                  </a:lnTo>
                  <a:lnTo>
                    <a:pt x="5362" y="150250"/>
                  </a:lnTo>
                  <a:lnTo>
                    <a:pt x="4280" y="147439"/>
                  </a:lnTo>
                  <a:lnTo>
                    <a:pt x="6350" y="13335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3" name="SMARTInkShape-217">
              <a:extLst>
                <a:ext uri="{FF2B5EF4-FFF2-40B4-BE49-F238E27FC236}">
                  <a16:creationId xmlns:a16="http://schemas.microsoft.com/office/drawing/2014/main" id="{73F6A2EE-7485-A1B0-5C9F-D3A245F5A449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3708400" y="2838450"/>
              <a:ext cx="6351" cy="146051"/>
            </a:xfrm>
            <a:custGeom>
              <a:avLst/>
              <a:gdLst/>
              <a:ahLst/>
              <a:cxnLst/>
              <a:rect l="0" t="0" r="0" b="0"/>
              <a:pathLst>
                <a:path w="6351" h="146051">
                  <a:moveTo>
                    <a:pt x="0" y="0"/>
                  </a:moveTo>
                  <a:lnTo>
                    <a:pt x="0" y="0"/>
                  </a:lnTo>
                  <a:lnTo>
                    <a:pt x="0" y="25176"/>
                  </a:lnTo>
                  <a:lnTo>
                    <a:pt x="705" y="49636"/>
                  </a:lnTo>
                  <a:lnTo>
                    <a:pt x="4364" y="77109"/>
                  </a:lnTo>
                  <a:lnTo>
                    <a:pt x="6088" y="108209"/>
                  </a:lnTo>
                  <a:lnTo>
                    <a:pt x="6340" y="138988"/>
                  </a:lnTo>
                  <a:lnTo>
                    <a:pt x="6350" y="14605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4" name="SMARTInkShape-218">
              <a:extLst>
                <a:ext uri="{FF2B5EF4-FFF2-40B4-BE49-F238E27FC236}">
                  <a16:creationId xmlns:a16="http://schemas.microsoft.com/office/drawing/2014/main" id="{21C4DB01-42E1-C74B-2753-195B6FDF2242}"/>
                </a:ext>
              </a:extLst>
            </p:cNvPr>
            <p:cNvSpPr/>
            <p:nvPr>
              <p:custDataLst>
                <p:tags r:id="rId38"/>
              </p:custDataLst>
            </p:nvPr>
          </p:nvSpPr>
          <p:spPr>
            <a:xfrm>
              <a:off x="3638550" y="2895600"/>
              <a:ext cx="101601" cy="5959"/>
            </a:xfrm>
            <a:custGeom>
              <a:avLst/>
              <a:gdLst/>
              <a:ahLst/>
              <a:cxnLst/>
              <a:rect l="0" t="0" r="0" b="0"/>
              <a:pathLst>
                <a:path w="101601" h="5959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29825" y="5958"/>
                  </a:lnTo>
                  <a:lnTo>
                    <a:pt x="58438" y="5593"/>
                  </a:lnTo>
                  <a:lnTo>
                    <a:pt x="101600" y="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SMARTInkShape-219">
              <a:extLst>
                <a:ext uri="{FF2B5EF4-FFF2-40B4-BE49-F238E27FC236}">
                  <a16:creationId xmlns:a16="http://schemas.microsoft.com/office/drawing/2014/main" id="{7B8F23A8-3780-63DB-32C8-6790269EA14E}"/>
                </a:ext>
              </a:extLst>
            </p:cNvPr>
            <p:cNvSpPr/>
            <p:nvPr>
              <p:custDataLst>
                <p:tags r:id="rId39"/>
              </p:custDataLst>
            </p:nvPr>
          </p:nvSpPr>
          <p:spPr>
            <a:xfrm>
              <a:off x="3822276" y="2863850"/>
              <a:ext cx="121075" cy="133351"/>
            </a:xfrm>
            <a:custGeom>
              <a:avLst/>
              <a:gdLst/>
              <a:ahLst/>
              <a:cxnLst/>
              <a:rect l="0" t="0" r="0" b="0"/>
              <a:pathLst>
                <a:path w="121075" h="133351">
                  <a:moveTo>
                    <a:pt x="95674" y="0"/>
                  </a:moveTo>
                  <a:lnTo>
                    <a:pt x="95674" y="0"/>
                  </a:lnTo>
                  <a:lnTo>
                    <a:pt x="73000" y="0"/>
                  </a:lnTo>
                  <a:lnTo>
                    <a:pt x="43003" y="15696"/>
                  </a:lnTo>
                  <a:lnTo>
                    <a:pt x="12433" y="40480"/>
                  </a:lnTo>
                  <a:lnTo>
                    <a:pt x="3174" y="51858"/>
                  </a:lnTo>
                  <a:lnTo>
                    <a:pt x="0" y="65852"/>
                  </a:lnTo>
                  <a:lnTo>
                    <a:pt x="2180" y="85834"/>
                  </a:lnTo>
                  <a:lnTo>
                    <a:pt x="3711" y="91089"/>
                  </a:lnTo>
                  <a:lnTo>
                    <a:pt x="19350" y="108599"/>
                  </a:lnTo>
                  <a:lnTo>
                    <a:pt x="30238" y="115294"/>
                  </a:lnTo>
                  <a:lnTo>
                    <a:pt x="55202" y="124309"/>
                  </a:lnTo>
                  <a:lnTo>
                    <a:pt x="85302" y="128350"/>
                  </a:lnTo>
                  <a:lnTo>
                    <a:pt x="111980" y="133058"/>
                  </a:lnTo>
                  <a:lnTo>
                    <a:pt x="121074" y="133350"/>
                  </a:lnTo>
                </a:path>
              </a:pathLst>
            </a:custGeom>
            <a:ln w="19050">
              <a:solidFill>
                <a:srgbClr val="E9713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9" name="SMARTInkShape-Group34">
            <a:extLst>
              <a:ext uri="{FF2B5EF4-FFF2-40B4-BE49-F238E27FC236}">
                <a16:creationId xmlns:a16="http://schemas.microsoft.com/office/drawing/2014/main" id="{C3CDA03E-6B87-20A6-24C8-CC88B39354AB}"/>
              </a:ext>
            </a:extLst>
          </p:cNvPr>
          <p:cNvGrpSpPr/>
          <p:nvPr/>
        </p:nvGrpSpPr>
        <p:grpSpPr>
          <a:xfrm>
            <a:off x="4076792" y="4064087"/>
            <a:ext cx="241209" cy="215513"/>
            <a:chOff x="4076792" y="4064087"/>
            <a:chExt cx="241209" cy="215513"/>
          </a:xfrm>
        </p:grpSpPr>
        <p:sp>
          <p:nvSpPr>
            <p:cNvPr id="247" name="SMARTInkShape-220">
              <a:extLst>
                <a:ext uri="{FF2B5EF4-FFF2-40B4-BE49-F238E27FC236}">
                  <a16:creationId xmlns:a16="http://schemas.microsoft.com/office/drawing/2014/main" id="{6C4A1C0F-E708-E721-29A3-1F156D785552}"/>
                </a:ext>
              </a:extLst>
            </p:cNvPr>
            <p:cNvSpPr/>
            <p:nvPr>
              <p:custDataLst>
                <p:tags r:id="rId31"/>
              </p:custDataLst>
            </p:nvPr>
          </p:nvSpPr>
          <p:spPr>
            <a:xfrm>
              <a:off x="4076792" y="4064087"/>
              <a:ext cx="120559" cy="209464"/>
            </a:xfrm>
            <a:custGeom>
              <a:avLst/>
              <a:gdLst/>
              <a:ahLst/>
              <a:cxnLst/>
              <a:rect l="0" t="0" r="0" b="0"/>
              <a:pathLst>
                <a:path w="120559" h="209464">
                  <a:moveTo>
                    <a:pt x="6258" y="31663"/>
                  </a:moveTo>
                  <a:lnTo>
                    <a:pt x="6258" y="31663"/>
                  </a:lnTo>
                  <a:lnTo>
                    <a:pt x="15718" y="22203"/>
                  </a:lnTo>
                  <a:lnTo>
                    <a:pt x="17518" y="18522"/>
                  </a:lnTo>
                  <a:lnTo>
                    <a:pt x="17998" y="16552"/>
                  </a:lnTo>
                  <a:lnTo>
                    <a:pt x="22294" y="12482"/>
                  </a:lnTo>
                  <a:lnTo>
                    <a:pt x="28907" y="9027"/>
                  </a:lnTo>
                  <a:lnTo>
                    <a:pt x="42769" y="4927"/>
                  </a:lnTo>
                  <a:lnTo>
                    <a:pt x="45415" y="3256"/>
                  </a:lnTo>
                  <a:lnTo>
                    <a:pt x="75483" y="206"/>
                  </a:lnTo>
                  <a:lnTo>
                    <a:pt x="80391" y="0"/>
                  </a:lnTo>
                  <a:lnTo>
                    <a:pt x="105421" y="8759"/>
                  </a:lnTo>
                  <a:lnTo>
                    <a:pt x="110303" y="12782"/>
                  </a:lnTo>
                  <a:lnTo>
                    <a:pt x="119447" y="24068"/>
                  </a:lnTo>
                  <a:lnTo>
                    <a:pt x="120461" y="42880"/>
                  </a:lnTo>
                  <a:lnTo>
                    <a:pt x="118633" y="49113"/>
                  </a:lnTo>
                  <a:lnTo>
                    <a:pt x="116175" y="54941"/>
                  </a:lnTo>
                  <a:lnTo>
                    <a:pt x="114467" y="67533"/>
                  </a:lnTo>
                  <a:lnTo>
                    <a:pt x="93514" y="95406"/>
                  </a:lnTo>
                  <a:lnTo>
                    <a:pt x="67732" y="122466"/>
                  </a:lnTo>
                  <a:lnTo>
                    <a:pt x="38388" y="150041"/>
                  </a:lnTo>
                  <a:lnTo>
                    <a:pt x="6826" y="171399"/>
                  </a:lnTo>
                  <a:lnTo>
                    <a:pt x="959" y="176743"/>
                  </a:lnTo>
                  <a:lnTo>
                    <a:pt x="0" y="188563"/>
                  </a:lnTo>
                  <a:lnTo>
                    <a:pt x="1830" y="191472"/>
                  </a:lnTo>
                  <a:lnTo>
                    <a:pt x="5701" y="195117"/>
                  </a:lnTo>
                  <a:lnTo>
                    <a:pt x="12126" y="199089"/>
                  </a:lnTo>
                  <a:lnTo>
                    <a:pt x="41926" y="202583"/>
                  </a:lnTo>
                  <a:lnTo>
                    <a:pt x="51038" y="203583"/>
                  </a:lnTo>
                  <a:lnTo>
                    <a:pt x="66400" y="208093"/>
                  </a:lnTo>
                  <a:lnTo>
                    <a:pt x="95002" y="209383"/>
                  </a:lnTo>
                  <a:lnTo>
                    <a:pt x="120558" y="209463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SMARTInkShape-221">
              <a:extLst>
                <a:ext uri="{FF2B5EF4-FFF2-40B4-BE49-F238E27FC236}">
                  <a16:creationId xmlns:a16="http://schemas.microsoft.com/office/drawing/2014/main" id="{624ADFB9-EB03-F4FC-981B-C55F6B63C568}"/>
                </a:ext>
              </a:extLst>
            </p:cNvPr>
            <p:cNvSpPr/>
            <p:nvPr>
              <p:custDataLst>
                <p:tags r:id="rId32"/>
              </p:custDataLst>
            </p:nvPr>
          </p:nvSpPr>
          <p:spPr>
            <a:xfrm>
              <a:off x="4222859" y="4203700"/>
              <a:ext cx="95142" cy="75900"/>
            </a:xfrm>
            <a:custGeom>
              <a:avLst/>
              <a:gdLst/>
              <a:ahLst/>
              <a:cxnLst/>
              <a:rect l="0" t="0" r="0" b="0"/>
              <a:pathLst>
                <a:path w="95142" h="75900">
                  <a:moveTo>
                    <a:pt x="44341" y="0"/>
                  </a:moveTo>
                  <a:lnTo>
                    <a:pt x="44341" y="0"/>
                  </a:lnTo>
                  <a:lnTo>
                    <a:pt x="28609" y="0"/>
                  </a:lnTo>
                  <a:lnTo>
                    <a:pt x="24884" y="1881"/>
                  </a:lnTo>
                  <a:lnTo>
                    <a:pt x="10205" y="15111"/>
                  </a:lnTo>
                  <a:lnTo>
                    <a:pt x="1122" y="29639"/>
                  </a:lnTo>
                  <a:lnTo>
                    <a:pt x="0" y="45870"/>
                  </a:lnTo>
                  <a:lnTo>
                    <a:pt x="3294" y="56081"/>
                  </a:lnTo>
                  <a:lnTo>
                    <a:pt x="8739" y="64673"/>
                  </a:lnTo>
                  <a:lnTo>
                    <a:pt x="12760" y="67549"/>
                  </a:lnTo>
                  <a:lnTo>
                    <a:pt x="16900" y="69533"/>
                  </a:lnTo>
                  <a:lnTo>
                    <a:pt x="24046" y="75183"/>
                  </a:lnTo>
                  <a:lnTo>
                    <a:pt x="31664" y="75899"/>
                  </a:lnTo>
                  <a:lnTo>
                    <a:pt x="37060" y="74185"/>
                  </a:lnTo>
                  <a:lnTo>
                    <a:pt x="58520" y="61087"/>
                  </a:lnTo>
                  <a:lnTo>
                    <a:pt x="61226" y="55137"/>
                  </a:lnTo>
                  <a:lnTo>
                    <a:pt x="63353" y="26338"/>
                  </a:lnTo>
                  <a:lnTo>
                    <a:pt x="63390" y="13151"/>
                  </a:lnTo>
                  <a:lnTo>
                    <a:pt x="63391" y="21578"/>
                  </a:lnTo>
                  <a:lnTo>
                    <a:pt x="65272" y="25583"/>
                  </a:lnTo>
                  <a:lnTo>
                    <a:pt x="82548" y="54008"/>
                  </a:lnTo>
                  <a:lnTo>
                    <a:pt x="95141" y="69850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2" name="SMARTInkShape-Group35">
            <a:extLst>
              <a:ext uri="{FF2B5EF4-FFF2-40B4-BE49-F238E27FC236}">
                <a16:creationId xmlns:a16="http://schemas.microsoft.com/office/drawing/2014/main" id="{8F68F356-4493-6987-99E5-BA081F338971}"/>
              </a:ext>
            </a:extLst>
          </p:cNvPr>
          <p:cNvGrpSpPr/>
          <p:nvPr/>
        </p:nvGrpSpPr>
        <p:grpSpPr>
          <a:xfrm>
            <a:off x="4794250" y="3911600"/>
            <a:ext cx="1968501" cy="467203"/>
            <a:chOff x="4794250" y="3911600"/>
            <a:chExt cx="1968501" cy="467203"/>
          </a:xfrm>
        </p:grpSpPr>
        <p:sp>
          <p:nvSpPr>
            <p:cNvPr id="250" name="SMARTInkShape-222">
              <a:extLst>
                <a:ext uri="{FF2B5EF4-FFF2-40B4-BE49-F238E27FC236}">
                  <a16:creationId xmlns:a16="http://schemas.microsoft.com/office/drawing/2014/main" id="{653A6B07-1D2F-FCDC-9922-286D8BE86A4B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4794250" y="3937009"/>
              <a:ext cx="539751" cy="234893"/>
            </a:xfrm>
            <a:custGeom>
              <a:avLst/>
              <a:gdLst/>
              <a:ahLst/>
              <a:cxnLst/>
              <a:rect l="0" t="0" r="0" b="0"/>
              <a:pathLst>
                <a:path w="539751" h="234893">
                  <a:moveTo>
                    <a:pt x="0" y="50791"/>
                  </a:moveTo>
                  <a:lnTo>
                    <a:pt x="0" y="50791"/>
                  </a:lnTo>
                  <a:lnTo>
                    <a:pt x="0" y="54162"/>
                  </a:lnTo>
                  <a:lnTo>
                    <a:pt x="705" y="55155"/>
                  </a:lnTo>
                  <a:lnTo>
                    <a:pt x="1882" y="55817"/>
                  </a:lnTo>
                  <a:lnTo>
                    <a:pt x="3371" y="56258"/>
                  </a:lnTo>
                  <a:lnTo>
                    <a:pt x="4364" y="57258"/>
                  </a:lnTo>
                  <a:lnTo>
                    <a:pt x="15803" y="88474"/>
                  </a:lnTo>
                  <a:lnTo>
                    <a:pt x="30945" y="117614"/>
                  </a:lnTo>
                  <a:lnTo>
                    <a:pt x="52506" y="144476"/>
                  </a:lnTo>
                  <a:lnTo>
                    <a:pt x="80195" y="169721"/>
                  </a:lnTo>
                  <a:lnTo>
                    <a:pt x="109674" y="192216"/>
                  </a:lnTo>
                  <a:lnTo>
                    <a:pt x="139796" y="207204"/>
                  </a:lnTo>
                  <a:lnTo>
                    <a:pt x="166088" y="217978"/>
                  </a:lnTo>
                  <a:lnTo>
                    <a:pt x="196979" y="228587"/>
                  </a:lnTo>
                  <a:lnTo>
                    <a:pt x="215938" y="233058"/>
                  </a:lnTo>
                  <a:lnTo>
                    <a:pt x="247655" y="234693"/>
                  </a:lnTo>
                  <a:lnTo>
                    <a:pt x="274932" y="234892"/>
                  </a:lnTo>
                  <a:lnTo>
                    <a:pt x="300889" y="233045"/>
                  </a:lnTo>
                  <a:lnTo>
                    <a:pt x="327160" y="228029"/>
                  </a:lnTo>
                  <a:lnTo>
                    <a:pt x="357186" y="217934"/>
                  </a:lnTo>
                  <a:lnTo>
                    <a:pt x="388770" y="205301"/>
                  </a:lnTo>
                  <a:lnTo>
                    <a:pt x="406262" y="194958"/>
                  </a:lnTo>
                  <a:lnTo>
                    <a:pt x="435192" y="167265"/>
                  </a:lnTo>
                  <a:lnTo>
                    <a:pt x="457708" y="137689"/>
                  </a:lnTo>
                  <a:lnTo>
                    <a:pt x="475737" y="108323"/>
                  </a:lnTo>
                  <a:lnTo>
                    <a:pt x="483879" y="94508"/>
                  </a:lnTo>
                  <a:lnTo>
                    <a:pt x="485569" y="92636"/>
                  </a:lnTo>
                  <a:lnTo>
                    <a:pt x="487448" y="86792"/>
                  </a:lnTo>
                  <a:lnTo>
                    <a:pt x="494897" y="56519"/>
                  </a:lnTo>
                  <a:lnTo>
                    <a:pt x="495221" y="51922"/>
                  </a:lnTo>
                  <a:lnTo>
                    <a:pt x="499649" y="45240"/>
                  </a:lnTo>
                  <a:lnTo>
                    <a:pt x="501648" y="26289"/>
                  </a:lnTo>
                  <a:lnTo>
                    <a:pt x="495323" y="19066"/>
                  </a:lnTo>
                  <a:lnTo>
                    <a:pt x="489028" y="19041"/>
                  </a:lnTo>
                  <a:lnTo>
                    <a:pt x="478022" y="24508"/>
                  </a:lnTo>
                  <a:lnTo>
                    <a:pt x="446692" y="25391"/>
                  </a:lnTo>
                  <a:lnTo>
                    <a:pt x="444525" y="25391"/>
                  </a:lnTo>
                  <a:lnTo>
                    <a:pt x="444500" y="19303"/>
                  </a:lnTo>
                  <a:lnTo>
                    <a:pt x="474859" y="1827"/>
                  </a:lnTo>
                  <a:lnTo>
                    <a:pt x="488978" y="12"/>
                  </a:lnTo>
                  <a:lnTo>
                    <a:pt x="492019" y="0"/>
                  </a:lnTo>
                  <a:lnTo>
                    <a:pt x="495723" y="1877"/>
                  </a:lnTo>
                  <a:lnTo>
                    <a:pt x="504674" y="9451"/>
                  </a:lnTo>
                  <a:lnTo>
                    <a:pt x="524247" y="40199"/>
                  </a:lnTo>
                  <a:lnTo>
                    <a:pt x="532354" y="49660"/>
                  </a:lnTo>
                  <a:lnTo>
                    <a:pt x="534816" y="50288"/>
                  </a:lnTo>
                  <a:lnTo>
                    <a:pt x="539750" y="50791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1" name="SMARTInkShape-223">
              <a:extLst>
                <a:ext uri="{FF2B5EF4-FFF2-40B4-BE49-F238E27FC236}">
                  <a16:creationId xmlns:a16="http://schemas.microsoft.com/office/drawing/2014/main" id="{62729BC3-8459-CA0A-717F-2CF9C3F8AC20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4984750" y="4254500"/>
              <a:ext cx="1" cy="107951"/>
            </a:xfrm>
            <a:custGeom>
              <a:avLst/>
              <a:gdLst/>
              <a:ahLst/>
              <a:cxnLst/>
              <a:rect l="0" t="0" r="0" b="0"/>
              <a:pathLst>
                <a:path w="1" h="107951">
                  <a:moveTo>
                    <a:pt x="0" y="0"/>
                  </a:moveTo>
                  <a:lnTo>
                    <a:pt x="0" y="0"/>
                  </a:lnTo>
                  <a:lnTo>
                    <a:pt x="0" y="27961"/>
                  </a:lnTo>
                  <a:lnTo>
                    <a:pt x="0" y="59058"/>
                  </a:lnTo>
                  <a:lnTo>
                    <a:pt x="0" y="88465"/>
                  </a:lnTo>
                  <a:lnTo>
                    <a:pt x="0" y="107950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2" name="SMARTInkShape-224">
              <a:extLst>
                <a:ext uri="{FF2B5EF4-FFF2-40B4-BE49-F238E27FC236}">
                  <a16:creationId xmlns:a16="http://schemas.microsoft.com/office/drawing/2014/main" id="{5E2DEE2A-8A03-0A63-35F6-ACA6AC8A1BF3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4927600" y="4286250"/>
              <a:ext cx="76201" cy="6351"/>
            </a:xfrm>
            <a:custGeom>
              <a:avLst/>
              <a:gdLst/>
              <a:ahLst/>
              <a:cxnLst/>
              <a:rect l="0" t="0" r="0" b="0"/>
              <a:pathLst>
                <a:path w="76201" h="635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5761" y="705"/>
                  </a:lnTo>
                  <a:lnTo>
                    <a:pt x="6088" y="3371"/>
                  </a:lnTo>
                  <a:lnTo>
                    <a:pt x="6881" y="4364"/>
                  </a:lnTo>
                  <a:lnTo>
                    <a:pt x="9643" y="5467"/>
                  </a:lnTo>
                  <a:lnTo>
                    <a:pt x="38754" y="6349"/>
                  </a:lnTo>
                  <a:lnTo>
                    <a:pt x="62816" y="6350"/>
                  </a:lnTo>
                  <a:lnTo>
                    <a:pt x="68605" y="4469"/>
                  </a:lnTo>
                  <a:lnTo>
                    <a:pt x="76200" y="0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3" name="SMARTInkShape-225">
              <a:extLst>
                <a:ext uri="{FF2B5EF4-FFF2-40B4-BE49-F238E27FC236}">
                  <a16:creationId xmlns:a16="http://schemas.microsoft.com/office/drawing/2014/main" id="{D040D2A8-1857-651E-9F73-78763A4C3E91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5048250" y="4248173"/>
              <a:ext cx="57151" cy="130630"/>
            </a:xfrm>
            <a:custGeom>
              <a:avLst/>
              <a:gdLst/>
              <a:ahLst/>
              <a:cxnLst/>
              <a:rect l="0" t="0" r="0" b="0"/>
              <a:pathLst>
                <a:path w="57151" h="130630">
                  <a:moveTo>
                    <a:pt x="0" y="6327"/>
                  </a:moveTo>
                  <a:lnTo>
                    <a:pt x="0" y="6327"/>
                  </a:lnTo>
                  <a:lnTo>
                    <a:pt x="6088" y="6327"/>
                  </a:lnTo>
                  <a:lnTo>
                    <a:pt x="18563" y="566"/>
                  </a:lnTo>
                  <a:lnTo>
                    <a:pt x="36026" y="0"/>
                  </a:lnTo>
                  <a:lnTo>
                    <a:pt x="39060" y="1869"/>
                  </a:lnTo>
                  <a:lnTo>
                    <a:pt x="43385" y="5446"/>
                  </a:lnTo>
                  <a:lnTo>
                    <a:pt x="43977" y="7817"/>
                  </a:lnTo>
                  <a:lnTo>
                    <a:pt x="44442" y="25423"/>
                  </a:lnTo>
                  <a:lnTo>
                    <a:pt x="41077" y="36601"/>
                  </a:lnTo>
                  <a:lnTo>
                    <a:pt x="35660" y="42831"/>
                  </a:lnTo>
                  <a:lnTo>
                    <a:pt x="27427" y="49207"/>
                  </a:lnTo>
                  <a:lnTo>
                    <a:pt x="9684" y="76140"/>
                  </a:lnTo>
                  <a:lnTo>
                    <a:pt x="7008" y="90699"/>
                  </a:lnTo>
                  <a:lnTo>
                    <a:pt x="6643" y="96272"/>
                  </a:lnTo>
                  <a:lnTo>
                    <a:pt x="11843" y="112046"/>
                  </a:lnTo>
                  <a:lnTo>
                    <a:pt x="15817" y="116987"/>
                  </a:lnTo>
                  <a:lnTo>
                    <a:pt x="29701" y="125775"/>
                  </a:lnTo>
                  <a:lnTo>
                    <a:pt x="36415" y="126740"/>
                  </a:lnTo>
                  <a:lnTo>
                    <a:pt x="43252" y="126946"/>
                  </a:lnTo>
                  <a:lnTo>
                    <a:pt x="47466" y="130338"/>
                  </a:lnTo>
                  <a:lnTo>
                    <a:pt x="49283" y="130629"/>
                  </a:lnTo>
                  <a:lnTo>
                    <a:pt x="51200" y="130117"/>
                  </a:lnTo>
                  <a:lnTo>
                    <a:pt x="57150" y="126977"/>
                  </a:lnTo>
                </a:path>
              </a:pathLst>
            </a:custGeom>
            <a:ln w="19050">
              <a:solidFill>
                <a:srgbClr val="196B2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4" name="SMARTInkShape-226">
              <a:extLst>
                <a:ext uri="{FF2B5EF4-FFF2-40B4-BE49-F238E27FC236}">
                  <a16:creationId xmlns:a16="http://schemas.microsoft.com/office/drawing/2014/main" id="{60D7B9E1-1A4F-70BC-03CC-828AACED62AE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5422900" y="3930674"/>
              <a:ext cx="641351" cy="171020"/>
            </a:xfrm>
            <a:custGeom>
              <a:avLst/>
              <a:gdLst/>
              <a:ahLst/>
              <a:cxnLst/>
              <a:rect l="0" t="0" r="0" b="0"/>
              <a:pathLst>
                <a:path w="641351" h="171020">
                  <a:moveTo>
                    <a:pt x="0" y="31726"/>
                  </a:moveTo>
                  <a:lnTo>
                    <a:pt x="0" y="31726"/>
                  </a:lnTo>
                  <a:lnTo>
                    <a:pt x="0" y="35097"/>
                  </a:lnTo>
                  <a:lnTo>
                    <a:pt x="1881" y="38633"/>
                  </a:lnTo>
                  <a:lnTo>
                    <a:pt x="3370" y="40564"/>
                  </a:lnTo>
                  <a:lnTo>
                    <a:pt x="5026" y="46472"/>
                  </a:lnTo>
                  <a:lnTo>
                    <a:pt x="6467" y="53097"/>
                  </a:lnTo>
                  <a:lnTo>
                    <a:pt x="21255" y="77335"/>
                  </a:lnTo>
                  <a:lnTo>
                    <a:pt x="51889" y="101781"/>
                  </a:lnTo>
                  <a:lnTo>
                    <a:pt x="80178" y="115362"/>
                  </a:lnTo>
                  <a:lnTo>
                    <a:pt x="111010" y="125416"/>
                  </a:lnTo>
                  <a:lnTo>
                    <a:pt x="141312" y="134745"/>
                  </a:lnTo>
                  <a:lnTo>
                    <a:pt x="170514" y="147169"/>
                  </a:lnTo>
                  <a:lnTo>
                    <a:pt x="201735" y="156417"/>
                  </a:lnTo>
                  <a:lnTo>
                    <a:pt x="233197" y="163156"/>
                  </a:lnTo>
                  <a:lnTo>
                    <a:pt x="263375" y="164697"/>
                  </a:lnTo>
                  <a:lnTo>
                    <a:pt x="292148" y="169365"/>
                  </a:lnTo>
                  <a:lnTo>
                    <a:pt x="322396" y="171019"/>
                  </a:lnTo>
                  <a:lnTo>
                    <a:pt x="352334" y="167975"/>
                  </a:lnTo>
                  <a:lnTo>
                    <a:pt x="380355" y="164943"/>
                  </a:lnTo>
                  <a:lnTo>
                    <a:pt x="406273" y="160163"/>
                  </a:lnTo>
                  <a:lnTo>
                    <a:pt x="431774" y="155639"/>
                  </a:lnTo>
                  <a:lnTo>
                    <a:pt x="456490" y="147245"/>
                  </a:lnTo>
                  <a:lnTo>
                    <a:pt x="487421" y="130370"/>
                  </a:lnTo>
                  <a:lnTo>
                    <a:pt x="504747" y="121499"/>
                  </a:lnTo>
                  <a:lnTo>
                    <a:pt x="533457" y="96911"/>
                  </a:lnTo>
                  <a:lnTo>
                    <a:pt x="556295" y="78412"/>
                  </a:lnTo>
                  <a:lnTo>
                    <a:pt x="575626" y="51640"/>
                  </a:lnTo>
                  <a:lnTo>
                    <a:pt x="577557" y="40141"/>
                  </a:lnTo>
                  <a:lnTo>
                    <a:pt x="583292" y="32790"/>
                  </a:lnTo>
                  <a:lnTo>
                    <a:pt x="589588" y="26352"/>
                  </a:lnTo>
                  <a:lnTo>
                    <a:pt x="590265" y="22294"/>
                  </a:lnTo>
                  <a:lnTo>
                    <a:pt x="590550" y="6333"/>
                  </a:lnTo>
                  <a:lnTo>
                    <a:pt x="578994" y="6326"/>
                  </a:lnTo>
                  <a:lnTo>
                    <a:pt x="550123" y="15786"/>
                  </a:lnTo>
                  <a:lnTo>
                    <a:pt x="542823" y="18066"/>
                  </a:lnTo>
                  <a:lnTo>
                    <a:pt x="533247" y="23926"/>
                  </a:lnTo>
                  <a:lnTo>
                    <a:pt x="521069" y="25351"/>
                  </a:lnTo>
                  <a:lnTo>
                    <a:pt x="524180" y="21998"/>
                  </a:lnTo>
                  <a:lnTo>
                    <a:pt x="544475" y="10449"/>
                  </a:lnTo>
                  <a:lnTo>
                    <a:pt x="569973" y="5862"/>
                  </a:lnTo>
                  <a:lnTo>
                    <a:pt x="576614" y="2034"/>
                  </a:lnTo>
                  <a:lnTo>
                    <a:pt x="595832" y="0"/>
                  </a:lnTo>
                  <a:lnTo>
                    <a:pt x="611112" y="14284"/>
                  </a:lnTo>
                  <a:lnTo>
                    <a:pt x="619359" y="27523"/>
                  </a:lnTo>
                  <a:lnTo>
                    <a:pt x="621913" y="36547"/>
                  </a:lnTo>
                  <a:lnTo>
                    <a:pt x="622748" y="37057"/>
                  </a:lnTo>
                  <a:lnTo>
                    <a:pt x="627293" y="38479"/>
                  </a:lnTo>
                  <a:lnTo>
                    <a:pt x="641350" y="50776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5" name="SMARTInkShape-227">
              <a:extLst>
                <a:ext uri="{FF2B5EF4-FFF2-40B4-BE49-F238E27FC236}">
                  <a16:creationId xmlns:a16="http://schemas.microsoft.com/office/drawing/2014/main" id="{B8DB648F-FCB2-B04C-332D-A33721877ECE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5658733" y="4216400"/>
              <a:ext cx="5468" cy="152401"/>
            </a:xfrm>
            <a:custGeom>
              <a:avLst/>
              <a:gdLst/>
              <a:ahLst/>
              <a:cxnLst/>
              <a:rect l="0" t="0" r="0" b="0"/>
              <a:pathLst>
                <a:path w="5468" h="152401">
                  <a:moveTo>
                    <a:pt x="5467" y="0"/>
                  </a:moveTo>
                  <a:lnTo>
                    <a:pt x="5467" y="0"/>
                  </a:lnTo>
                  <a:lnTo>
                    <a:pt x="0" y="0"/>
                  </a:lnTo>
                  <a:lnTo>
                    <a:pt x="4661" y="28611"/>
                  </a:lnTo>
                  <a:lnTo>
                    <a:pt x="5360" y="55692"/>
                  </a:lnTo>
                  <a:lnTo>
                    <a:pt x="5453" y="83194"/>
                  </a:lnTo>
                  <a:lnTo>
                    <a:pt x="5464" y="109959"/>
                  </a:lnTo>
                  <a:lnTo>
                    <a:pt x="5467" y="139703"/>
                  </a:lnTo>
                  <a:lnTo>
                    <a:pt x="5467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6" name="SMARTInkShape-228">
              <a:extLst>
                <a:ext uri="{FF2B5EF4-FFF2-40B4-BE49-F238E27FC236}">
                  <a16:creationId xmlns:a16="http://schemas.microsoft.com/office/drawing/2014/main" id="{26FFDC6B-F5A1-D582-67C1-9BB5C551A5B2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5600700" y="4279900"/>
              <a:ext cx="95251" cy="5468"/>
            </a:xfrm>
            <a:custGeom>
              <a:avLst/>
              <a:gdLst/>
              <a:ahLst/>
              <a:cxnLst/>
              <a:rect l="0" t="0" r="0" b="0"/>
              <a:pathLst>
                <a:path w="95251" h="5468">
                  <a:moveTo>
                    <a:pt x="0" y="0"/>
                  </a:moveTo>
                  <a:lnTo>
                    <a:pt x="0" y="0"/>
                  </a:lnTo>
                  <a:lnTo>
                    <a:pt x="15548" y="0"/>
                  </a:lnTo>
                  <a:lnTo>
                    <a:pt x="29676" y="5467"/>
                  </a:lnTo>
                  <a:lnTo>
                    <a:pt x="60544" y="358"/>
                  </a:lnTo>
                  <a:lnTo>
                    <a:pt x="952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7" name="SMARTInkShape-229">
              <a:extLst>
                <a:ext uri="{FF2B5EF4-FFF2-40B4-BE49-F238E27FC236}">
                  <a16:creationId xmlns:a16="http://schemas.microsoft.com/office/drawing/2014/main" id="{66E7EF1F-F647-0ECB-950A-CB8E3AA33744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>
            <a:xfrm>
              <a:off x="5753100" y="4229100"/>
              <a:ext cx="76201" cy="146051"/>
            </a:xfrm>
            <a:custGeom>
              <a:avLst/>
              <a:gdLst/>
              <a:ahLst/>
              <a:cxnLst/>
              <a:rect l="0" t="0" r="0" b="0"/>
              <a:pathLst>
                <a:path w="76201" h="146051">
                  <a:moveTo>
                    <a:pt x="0" y="0"/>
                  </a:moveTo>
                  <a:lnTo>
                    <a:pt x="0" y="0"/>
                  </a:lnTo>
                  <a:lnTo>
                    <a:pt x="30925" y="0"/>
                  </a:lnTo>
                  <a:lnTo>
                    <a:pt x="43757" y="0"/>
                  </a:lnTo>
                  <a:lnTo>
                    <a:pt x="49552" y="1881"/>
                  </a:lnTo>
                  <a:lnTo>
                    <a:pt x="58364" y="7839"/>
                  </a:lnTo>
                  <a:lnTo>
                    <a:pt x="60076" y="9460"/>
                  </a:lnTo>
                  <a:lnTo>
                    <a:pt x="61978" y="13141"/>
                  </a:lnTo>
                  <a:lnTo>
                    <a:pt x="62485" y="15111"/>
                  </a:lnTo>
                  <a:lnTo>
                    <a:pt x="59829" y="27996"/>
                  </a:lnTo>
                  <a:lnTo>
                    <a:pt x="40543" y="55611"/>
                  </a:lnTo>
                  <a:lnTo>
                    <a:pt x="34248" y="64227"/>
                  </a:lnTo>
                  <a:lnTo>
                    <a:pt x="20589" y="77389"/>
                  </a:lnTo>
                  <a:lnTo>
                    <a:pt x="8367" y="94797"/>
                  </a:lnTo>
                  <a:lnTo>
                    <a:pt x="6615" y="102115"/>
                  </a:lnTo>
                  <a:lnTo>
                    <a:pt x="6360" y="119209"/>
                  </a:lnTo>
                  <a:lnTo>
                    <a:pt x="9724" y="123594"/>
                  </a:lnTo>
                  <a:lnTo>
                    <a:pt x="36857" y="138911"/>
                  </a:lnTo>
                  <a:lnTo>
                    <a:pt x="53411" y="143934"/>
                  </a:lnTo>
                  <a:lnTo>
                    <a:pt x="76200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8" name="SMARTInkShape-230">
              <a:extLst>
                <a:ext uri="{FF2B5EF4-FFF2-40B4-BE49-F238E27FC236}">
                  <a16:creationId xmlns:a16="http://schemas.microsoft.com/office/drawing/2014/main" id="{F0F7045D-9E6F-5270-DDF7-A543206C7964}"/>
                </a:ext>
              </a:extLst>
            </p:cNvPr>
            <p:cNvSpPr/>
            <p:nvPr>
              <p:custDataLst>
                <p:tags r:id="rId27"/>
              </p:custDataLst>
            </p:nvPr>
          </p:nvSpPr>
          <p:spPr>
            <a:xfrm>
              <a:off x="6108700" y="3911600"/>
              <a:ext cx="654051" cy="170081"/>
            </a:xfrm>
            <a:custGeom>
              <a:avLst/>
              <a:gdLst/>
              <a:ahLst/>
              <a:cxnLst/>
              <a:rect l="0" t="0" r="0" b="0"/>
              <a:pathLst>
                <a:path w="654051" h="170081">
                  <a:moveTo>
                    <a:pt x="0" y="0"/>
                  </a:moveTo>
                  <a:lnTo>
                    <a:pt x="0" y="0"/>
                  </a:lnTo>
                  <a:lnTo>
                    <a:pt x="0" y="17883"/>
                  </a:lnTo>
                  <a:lnTo>
                    <a:pt x="24124" y="49119"/>
                  </a:lnTo>
                  <a:lnTo>
                    <a:pt x="50255" y="77728"/>
                  </a:lnTo>
                  <a:lnTo>
                    <a:pt x="80014" y="100128"/>
                  </a:lnTo>
                  <a:lnTo>
                    <a:pt x="107189" y="117590"/>
                  </a:lnTo>
                  <a:lnTo>
                    <a:pt x="124545" y="126346"/>
                  </a:lnTo>
                  <a:lnTo>
                    <a:pt x="149477" y="131980"/>
                  </a:lnTo>
                  <a:lnTo>
                    <a:pt x="177223" y="139848"/>
                  </a:lnTo>
                  <a:lnTo>
                    <a:pt x="203086" y="148196"/>
                  </a:lnTo>
                  <a:lnTo>
                    <a:pt x="229284" y="152275"/>
                  </a:lnTo>
                  <a:lnTo>
                    <a:pt x="259021" y="159144"/>
                  </a:lnTo>
                  <a:lnTo>
                    <a:pt x="288858" y="163924"/>
                  </a:lnTo>
                  <a:lnTo>
                    <a:pt x="317565" y="165574"/>
                  </a:lnTo>
                  <a:lnTo>
                    <a:pt x="347799" y="170080"/>
                  </a:lnTo>
                  <a:lnTo>
                    <a:pt x="367871" y="169163"/>
                  </a:lnTo>
                  <a:lnTo>
                    <a:pt x="396986" y="165903"/>
                  </a:lnTo>
                  <a:lnTo>
                    <a:pt x="426371" y="163325"/>
                  </a:lnTo>
                  <a:lnTo>
                    <a:pt x="457321" y="154283"/>
                  </a:lnTo>
                  <a:lnTo>
                    <a:pt x="485595" y="143902"/>
                  </a:lnTo>
                  <a:lnTo>
                    <a:pt x="516394" y="129115"/>
                  </a:lnTo>
                  <a:lnTo>
                    <a:pt x="547977" y="112419"/>
                  </a:lnTo>
                  <a:lnTo>
                    <a:pt x="575080" y="91299"/>
                  </a:lnTo>
                  <a:lnTo>
                    <a:pt x="599282" y="61141"/>
                  </a:lnTo>
                  <a:lnTo>
                    <a:pt x="601486" y="57042"/>
                  </a:lnTo>
                  <a:lnTo>
                    <a:pt x="603095" y="49466"/>
                  </a:lnTo>
                  <a:lnTo>
                    <a:pt x="603220" y="45441"/>
                  </a:lnTo>
                  <a:lnTo>
                    <a:pt x="609338" y="38388"/>
                  </a:lnTo>
                  <a:lnTo>
                    <a:pt x="609600" y="25423"/>
                  </a:lnTo>
                  <a:lnTo>
                    <a:pt x="603511" y="31489"/>
                  </a:lnTo>
                  <a:lnTo>
                    <a:pt x="593868" y="32404"/>
                  </a:lnTo>
                  <a:lnTo>
                    <a:pt x="585967" y="36099"/>
                  </a:lnTo>
                  <a:lnTo>
                    <a:pt x="556144" y="38077"/>
                  </a:lnTo>
                  <a:lnTo>
                    <a:pt x="540043" y="38100"/>
                  </a:lnTo>
                  <a:lnTo>
                    <a:pt x="543208" y="38100"/>
                  </a:lnTo>
                  <a:lnTo>
                    <a:pt x="546696" y="36219"/>
                  </a:lnTo>
                  <a:lnTo>
                    <a:pt x="550598" y="33736"/>
                  </a:lnTo>
                  <a:lnTo>
                    <a:pt x="571494" y="26040"/>
                  </a:lnTo>
                  <a:lnTo>
                    <a:pt x="580513" y="24884"/>
                  </a:lnTo>
                  <a:lnTo>
                    <a:pt x="589089" y="19958"/>
                  </a:lnTo>
                  <a:lnTo>
                    <a:pt x="601356" y="19130"/>
                  </a:lnTo>
                  <a:lnTo>
                    <a:pt x="604289" y="20967"/>
                  </a:lnTo>
                  <a:lnTo>
                    <a:pt x="608551" y="24524"/>
                  </a:lnTo>
                  <a:lnTo>
                    <a:pt x="621717" y="28694"/>
                  </a:lnTo>
                  <a:lnTo>
                    <a:pt x="624029" y="30419"/>
                  </a:lnTo>
                  <a:lnTo>
                    <a:pt x="629619" y="40137"/>
                  </a:lnTo>
                  <a:lnTo>
                    <a:pt x="639554" y="58652"/>
                  </a:lnTo>
                  <a:lnTo>
                    <a:pt x="640995" y="67638"/>
                  </a:lnTo>
                  <a:lnTo>
                    <a:pt x="646786" y="75123"/>
                  </a:lnTo>
                  <a:lnTo>
                    <a:pt x="647620" y="81573"/>
                  </a:lnTo>
                  <a:lnTo>
                    <a:pt x="654050" y="889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9" name="SMARTInkShape-231">
              <a:extLst>
                <a:ext uri="{FF2B5EF4-FFF2-40B4-BE49-F238E27FC236}">
                  <a16:creationId xmlns:a16="http://schemas.microsoft.com/office/drawing/2014/main" id="{8EBB2527-DF03-1E40-B94F-DEC0B219DFF1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>
            <a:xfrm>
              <a:off x="6343650" y="4210050"/>
              <a:ext cx="6351" cy="139701"/>
            </a:xfrm>
            <a:custGeom>
              <a:avLst/>
              <a:gdLst/>
              <a:ahLst/>
              <a:cxnLst/>
              <a:rect l="0" t="0" r="0" b="0"/>
              <a:pathLst>
                <a:path w="6351" h="139701">
                  <a:moveTo>
                    <a:pt x="6350" y="0"/>
                  </a:moveTo>
                  <a:lnTo>
                    <a:pt x="6350" y="0"/>
                  </a:lnTo>
                  <a:lnTo>
                    <a:pt x="6350" y="3371"/>
                  </a:lnTo>
                  <a:lnTo>
                    <a:pt x="883" y="20394"/>
                  </a:lnTo>
                  <a:lnTo>
                    <a:pt x="5142" y="44200"/>
                  </a:lnTo>
                  <a:lnTo>
                    <a:pt x="6112" y="71526"/>
                  </a:lnTo>
                  <a:lnTo>
                    <a:pt x="6317" y="99939"/>
                  </a:lnTo>
                  <a:lnTo>
                    <a:pt x="6350" y="126261"/>
                  </a:lnTo>
                  <a:lnTo>
                    <a:pt x="4468" y="132080"/>
                  </a:lnTo>
                  <a:lnTo>
                    <a:pt x="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0" name="SMARTInkShape-232">
              <a:extLst>
                <a:ext uri="{FF2B5EF4-FFF2-40B4-BE49-F238E27FC236}">
                  <a16:creationId xmlns:a16="http://schemas.microsoft.com/office/drawing/2014/main" id="{66252D8C-1DE8-0ED4-9836-133DAFBBE2BC}"/>
                </a:ext>
              </a:extLst>
            </p:cNvPr>
            <p:cNvSpPr/>
            <p:nvPr>
              <p:custDataLst>
                <p:tags r:id="rId29"/>
              </p:custDataLst>
            </p:nvPr>
          </p:nvSpPr>
          <p:spPr>
            <a:xfrm>
              <a:off x="6286500" y="4273550"/>
              <a:ext cx="82551" cy="6328"/>
            </a:xfrm>
            <a:custGeom>
              <a:avLst/>
              <a:gdLst/>
              <a:ahLst/>
              <a:cxnLst/>
              <a:rect l="0" t="0" r="0" b="0"/>
              <a:pathLst>
                <a:path w="82551" h="6328">
                  <a:moveTo>
                    <a:pt x="0" y="0"/>
                  </a:moveTo>
                  <a:lnTo>
                    <a:pt x="0" y="0"/>
                  </a:lnTo>
                  <a:lnTo>
                    <a:pt x="23144" y="5467"/>
                  </a:lnTo>
                  <a:lnTo>
                    <a:pt x="47075" y="6327"/>
                  </a:lnTo>
                  <a:lnTo>
                    <a:pt x="77991" y="174"/>
                  </a:lnTo>
                  <a:lnTo>
                    <a:pt x="825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1" name="SMARTInkShape-233">
              <a:extLst>
                <a:ext uri="{FF2B5EF4-FFF2-40B4-BE49-F238E27FC236}">
                  <a16:creationId xmlns:a16="http://schemas.microsoft.com/office/drawing/2014/main" id="{48DF674A-0FF5-B882-1FD1-EDABDD145622}"/>
                </a:ext>
              </a:extLst>
            </p:cNvPr>
            <p:cNvSpPr/>
            <p:nvPr>
              <p:custDataLst>
                <p:tags r:id="rId30"/>
              </p:custDataLst>
            </p:nvPr>
          </p:nvSpPr>
          <p:spPr>
            <a:xfrm>
              <a:off x="6427301" y="4210050"/>
              <a:ext cx="100500" cy="165101"/>
            </a:xfrm>
            <a:custGeom>
              <a:avLst/>
              <a:gdLst/>
              <a:ahLst/>
              <a:cxnLst/>
              <a:rect l="0" t="0" r="0" b="0"/>
              <a:pathLst>
                <a:path w="100500" h="165101">
                  <a:moveTo>
                    <a:pt x="11599" y="0"/>
                  </a:moveTo>
                  <a:lnTo>
                    <a:pt x="11599" y="0"/>
                  </a:lnTo>
                  <a:lnTo>
                    <a:pt x="41957" y="0"/>
                  </a:lnTo>
                  <a:lnTo>
                    <a:pt x="73139" y="0"/>
                  </a:lnTo>
                  <a:lnTo>
                    <a:pt x="80394" y="0"/>
                  </a:lnTo>
                  <a:lnTo>
                    <a:pt x="84507" y="3371"/>
                  </a:lnTo>
                  <a:lnTo>
                    <a:pt x="86336" y="8789"/>
                  </a:lnTo>
                  <a:lnTo>
                    <a:pt x="86824" y="12209"/>
                  </a:lnTo>
                  <a:lnTo>
                    <a:pt x="85484" y="17891"/>
                  </a:lnTo>
                  <a:lnTo>
                    <a:pt x="78882" y="26938"/>
                  </a:lnTo>
                  <a:lnTo>
                    <a:pt x="48531" y="58301"/>
                  </a:lnTo>
                  <a:lnTo>
                    <a:pt x="26127" y="77349"/>
                  </a:lnTo>
                  <a:lnTo>
                    <a:pt x="2614" y="91874"/>
                  </a:lnTo>
                  <a:lnTo>
                    <a:pt x="550" y="97512"/>
                  </a:lnTo>
                  <a:lnTo>
                    <a:pt x="0" y="100992"/>
                  </a:lnTo>
                  <a:lnTo>
                    <a:pt x="1270" y="106739"/>
                  </a:lnTo>
                  <a:lnTo>
                    <a:pt x="7833" y="116177"/>
                  </a:lnTo>
                  <a:lnTo>
                    <a:pt x="31895" y="140927"/>
                  </a:lnTo>
                  <a:lnTo>
                    <a:pt x="38493" y="143773"/>
                  </a:lnTo>
                  <a:lnTo>
                    <a:pt x="45424" y="145743"/>
                  </a:lnTo>
                  <a:lnTo>
                    <a:pt x="65163" y="156087"/>
                  </a:lnTo>
                  <a:lnTo>
                    <a:pt x="92305" y="160475"/>
                  </a:lnTo>
                  <a:lnTo>
                    <a:pt x="100499" y="165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9" name="SMARTInkShape-Group36">
            <a:extLst>
              <a:ext uri="{FF2B5EF4-FFF2-40B4-BE49-F238E27FC236}">
                <a16:creationId xmlns:a16="http://schemas.microsoft.com/office/drawing/2014/main" id="{6B766E91-3BB8-2B10-1EBA-403DB529306E}"/>
              </a:ext>
            </a:extLst>
          </p:cNvPr>
          <p:cNvGrpSpPr/>
          <p:nvPr/>
        </p:nvGrpSpPr>
        <p:grpSpPr>
          <a:xfrm>
            <a:off x="4476750" y="3289300"/>
            <a:ext cx="2584451" cy="520701"/>
            <a:chOff x="4476750" y="3289300"/>
            <a:chExt cx="2584451" cy="520701"/>
          </a:xfrm>
        </p:grpSpPr>
        <p:sp>
          <p:nvSpPr>
            <p:cNvPr id="263" name="SMARTInkShape-234">
              <a:extLst>
                <a:ext uri="{FF2B5EF4-FFF2-40B4-BE49-F238E27FC236}">
                  <a16:creationId xmlns:a16="http://schemas.microsoft.com/office/drawing/2014/main" id="{7C121006-D8B4-4F6A-A2DF-DA82EAA2439E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4476750" y="3346450"/>
              <a:ext cx="520701" cy="183771"/>
            </a:xfrm>
            <a:custGeom>
              <a:avLst/>
              <a:gdLst/>
              <a:ahLst/>
              <a:cxnLst/>
              <a:rect l="0" t="0" r="0" b="0"/>
              <a:pathLst>
                <a:path w="520701" h="183771">
                  <a:moveTo>
                    <a:pt x="0" y="19050"/>
                  </a:moveTo>
                  <a:lnTo>
                    <a:pt x="0" y="19050"/>
                  </a:lnTo>
                  <a:lnTo>
                    <a:pt x="0" y="24517"/>
                  </a:lnTo>
                  <a:lnTo>
                    <a:pt x="20388" y="53625"/>
                  </a:lnTo>
                  <a:lnTo>
                    <a:pt x="27678" y="64337"/>
                  </a:lnTo>
                  <a:lnTo>
                    <a:pt x="49699" y="93182"/>
                  </a:lnTo>
                  <a:lnTo>
                    <a:pt x="77544" y="118538"/>
                  </a:lnTo>
                  <a:lnTo>
                    <a:pt x="102390" y="134606"/>
                  </a:lnTo>
                  <a:lnTo>
                    <a:pt x="125352" y="146030"/>
                  </a:lnTo>
                  <a:lnTo>
                    <a:pt x="155675" y="157255"/>
                  </a:lnTo>
                  <a:lnTo>
                    <a:pt x="181358" y="166146"/>
                  </a:lnTo>
                  <a:lnTo>
                    <a:pt x="209704" y="175472"/>
                  </a:lnTo>
                  <a:lnTo>
                    <a:pt x="239866" y="182227"/>
                  </a:lnTo>
                  <a:lnTo>
                    <a:pt x="269788" y="183770"/>
                  </a:lnTo>
                  <a:lnTo>
                    <a:pt x="297806" y="183369"/>
                  </a:lnTo>
                  <a:lnTo>
                    <a:pt x="326744" y="178673"/>
                  </a:lnTo>
                  <a:lnTo>
                    <a:pt x="355981" y="171007"/>
                  </a:lnTo>
                  <a:lnTo>
                    <a:pt x="370999" y="164969"/>
                  </a:lnTo>
                  <a:lnTo>
                    <a:pt x="398963" y="150507"/>
                  </a:lnTo>
                  <a:lnTo>
                    <a:pt x="427236" y="128096"/>
                  </a:lnTo>
                  <a:lnTo>
                    <a:pt x="449892" y="97785"/>
                  </a:lnTo>
                  <a:lnTo>
                    <a:pt x="471379" y="71377"/>
                  </a:lnTo>
                  <a:lnTo>
                    <a:pt x="480529" y="41852"/>
                  </a:lnTo>
                  <a:lnTo>
                    <a:pt x="482479" y="30522"/>
                  </a:lnTo>
                  <a:lnTo>
                    <a:pt x="482576" y="26412"/>
                  </a:lnTo>
                  <a:lnTo>
                    <a:pt x="486959" y="20530"/>
                  </a:lnTo>
                  <a:lnTo>
                    <a:pt x="488361" y="14628"/>
                  </a:lnTo>
                  <a:lnTo>
                    <a:pt x="488950" y="0"/>
                  </a:lnTo>
                  <a:lnTo>
                    <a:pt x="483483" y="0"/>
                  </a:lnTo>
                  <a:lnTo>
                    <a:pt x="483189" y="705"/>
                  </a:lnTo>
                  <a:lnTo>
                    <a:pt x="482678" y="5467"/>
                  </a:lnTo>
                  <a:lnTo>
                    <a:pt x="475881" y="9460"/>
                  </a:lnTo>
                  <a:lnTo>
                    <a:pt x="458754" y="14155"/>
                  </a:lnTo>
                  <a:lnTo>
                    <a:pt x="453658" y="16875"/>
                  </a:lnTo>
                  <a:lnTo>
                    <a:pt x="444691" y="18859"/>
                  </a:lnTo>
                  <a:lnTo>
                    <a:pt x="431830" y="19050"/>
                  </a:lnTo>
                  <a:lnTo>
                    <a:pt x="437270" y="13583"/>
                  </a:lnTo>
                  <a:lnTo>
                    <a:pt x="447410" y="12169"/>
                  </a:lnTo>
                  <a:lnTo>
                    <a:pt x="455772" y="7256"/>
                  </a:lnTo>
                  <a:lnTo>
                    <a:pt x="475202" y="6357"/>
                  </a:lnTo>
                  <a:lnTo>
                    <a:pt x="481625" y="883"/>
                  </a:lnTo>
                  <a:lnTo>
                    <a:pt x="482656" y="1294"/>
                  </a:lnTo>
                  <a:lnTo>
                    <a:pt x="487476" y="4538"/>
                  </a:lnTo>
                  <a:lnTo>
                    <a:pt x="494131" y="6111"/>
                  </a:lnTo>
                  <a:lnTo>
                    <a:pt x="498324" y="9650"/>
                  </a:lnTo>
                  <a:lnTo>
                    <a:pt x="500173" y="13226"/>
                  </a:lnTo>
                  <a:lnTo>
                    <a:pt x="511286" y="43774"/>
                  </a:lnTo>
                  <a:lnTo>
                    <a:pt x="520700" y="6350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4" name="SMARTInkShape-235">
              <a:extLst>
                <a:ext uri="{FF2B5EF4-FFF2-40B4-BE49-F238E27FC236}">
                  <a16:creationId xmlns:a16="http://schemas.microsoft.com/office/drawing/2014/main" id="{FC4EBDC7-B300-0407-5EED-DC1C5E559ABA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660900" y="3606800"/>
              <a:ext cx="6351" cy="127001"/>
            </a:xfrm>
            <a:custGeom>
              <a:avLst/>
              <a:gdLst/>
              <a:ahLst/>
              <a:cxnLst/>
              <a:rect l="0" t="0" r="0" b="0"/>
              <a:pathLst>
                <a:path w="6351" h="127001">
                  <a:moveTo>
                    <a:pt x="0" y="0"/>
                  </a:moveTo>
                  <a:lnTo>
                    <a:pt x="0" y="0"/>
                  </a:lnTo>
                  <a:lnTo>
                    <a:pt x="0" y="30108"/>
                  </a:lnTo>
                  <a:lnTo>
                    <a:pt x="705" y="55636"/>
                  </a:lnTo>
                  <a:lnTo>
                    <a:pt x="6088" y="86208"/>
                  </a:lnTo>
                  <a:lnTo>
                    <a:pt x="170" y="113433"/>
                  </a:lnTo>
                  <a:lnTo>
                    <a:pt x="7" y="123698"/>
                  </a:lnTo>
                  <a:lnTo>
                    <a:pt x="710" y="124799"/>
                  </a:lnTo>
                  <a:lnTo>
                    <a:pt x="1884" y="125532"/>
                  </a:lnTo>
                  <a:lnTo>
                    <a:pt x="6350" y="12700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5" name="SMARTInkShape-236">
              <a:extLst>
                <a:ext uri="{FF2B5EF4-FFF2-40B4-BE49-F238E27FC236}">
                  <a16:creationId xmlns:a16="http://schemas.microsoft.com/office/drawing/2014/main" id="{95523625-0F39-75AF-07C7-70AEF75EE77B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4597400" y="3657600"/>
              <a:ext cx="101601" cy="6273"/>
            </a:xfrm>
            <a:custGeom>
              <a:avLst/>
              <a:gdLst/>
              <a:ahLst/>
              <a:cxnLst/>
              <a:rect l="0" t="0" r="0" b="0"/>
              <a:pathLst>
                <a:path w="101601" h="6273">
                  <a:moveTo>
                    <a:pt x="0" y="0"/>
                  </a:moveTo>
                  <a:lnTo>
                    <a:pt x="0" y="0"/>
                  </a:lnTo>
                  <a:lnTo>
                    <a:pt x="14306" y="0"/>
                  </a:lnTo>
                  <a:lnTo>
                    <a:pt x="18822" y="1881"/>
                  </a:lnTo>
                  <a:lnTo>
                    <a:pt x="21015" y="3371"/>
                  </a:lnTo>
                  <a:lnTo>
                    <a:pt x="30843" y="5467"/>
                  </a:lnTo>
                  <a:lnTo>
                    <a:pt x="58511" y="6272"/>
                  </a:lnTo>
                  <a:lnTo>
                    <a:pt x="77044" y="5629"/>
                  </a:lnTo>
                  <a:lnTo>
                    <a:pt x="90112" y="1321"/>
                  </a:lnTo>
                  <a:lnTo>
                    <a:pt x="101600" y="0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6" name="SMARTInkShape-237">
              <a:extLst>
                <a:ext uri="{FF2B5EF4-FFF2-40B4-BE49-F238E27FC236}">
                  <a16:creationId xmlns:a16="http://schemas.microsoft.com/office/drawing/2014/main" id="{7262E83B-6A1E-9E96-3199-2D159F12AD50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4749800" y="3613157"/>
              <a:ext cx="76168" cy="146034"/>
            </a:xfrm>
            <a:custGeom>
              <a:avLst/>
              <a:gdLst/>
              <a:ahLst/>
              <a:cxnLst/>
              <a:rect l="0" t="0" r="0" b="0"/>
              <a:pathLst>
                <a:path w="76168" h="146034">
                  <a:moveTo>
                    <a:pt x="12700" y="6343"/>
                  </a:moveTo>
                  <a:lnTo>
                    <a:pt x="12700" y="6343"/>
                  </a:lnTo>
                  <a:lnTo>
                    <a:pt x="12700" y="2972"/>
                  </a:lnTo>
                  <a:lnTo>
                    <a:pt x="14111" y="1979"/>
                  </a:lnTo>
                  <a:lnTo>
                    <a:pt x="27006" y="255"/>
                  </a:lnTo>
                  <a:lnTo>
                    <a:pt x="47175" y="0"/>
                  </a:lnTo>
                  <a:lnTo>
                    <a:pt x="51071" y="1878"/>
                  </a:lnTo>
                  <a:lnTo>
                    <a:pt x="55950" y="5461"/>
                  </a:lnTo>
                  <a:lnTo>
                    <a:pt x="61982" y="6874"/>
                  </a:lnTo>
                  <a:lnTo>
                    <a:pt x="65883" y="9637"/>
                  </a:lnTo>
                  <a:lnTo>
                    <a:pt x="66500" y="10656"/>
                  </a:lnTo>
                  <a:lnTo>
                    <a:pt x="66205" y="11335"/>
                  </a:lnTo>
                  <a:lnTo>
                    <a:pt x="64035" y="12424"/>
                  </a:lnTo>
                  <a:lnTo>
                    <a:pt x="63659" y="15984"/>
                  </a:lnTo>
                  <a:lnTo>
                    <a:pt x="62900" y="17004"/>
                  </a:lnTo>
                  <a:lnTo>
                    <a:pt x="55667" y="20805"/>
                  </a:lnTo>
                  <a:lnTo>
                    <a:pt x="39269" y="36925"/>
                  </a:lnTo>
                  <a:lnTo>
                    <a:pt x="39585" y="38020"/>
                  </a:lnTo>
                  <a:lnTo>
                    <a:pt x="42695" y="42932"/>
                  </a:lnTo>
                  <a:lnTo>
                    <a:pt x="44219" y="49618"/>
                  </a:lnTo>
                  <a:lnTo>
                    <a:pt x="67754" y="80559"/>
                  </a:lnTo>
                  <a:lnTo>
                    <a:pt x="74949" y="93031"/>
                  </a:lnTo>
                  <a:lnTo>
                    <a:pt x="75829" y="97958"/>
                  </a:lnTo>
                  <a:lnTo>
                    <a:pt x="76167" y="112209"/>
                  </a:lnTo>
                  <a:lnTo>
                    <a:pt x="74304" y="115248"/>
                  </a:lnTo>
                  <a:lnTo>
                    <a:pt x="61452" y="132103"/>
                  </a:lnTo>
                  <a:lnTo>
                    <a:pt x="45956" y="144716"/>
                  </a:lnTo>
                  <a:lnTo>
                    <a:pt x="15289" y="146009"/>
                  </a:lnTo>
                  <a:lnTo>
                    <a:pt x="10097" y="146033"/>
                  </a:lnTo>
                  <a:lnTo>
                    <a:pt x="8142" y="143919"/>
                  </a:lnTo>
                  <a:lnTo>
                    <a:pt x="0" y="126993"/>
                  </a:lnTo>
                </a:path>
              </a:pathLst>
            </a:custGeom>
            <a:ln w="19050">
              <a:solidFill>
                <a:srgbClr val="A02B9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7" name="SMARTInkShape-238">
              <a:extLst>
                <a:ext uri="{FF2B5EF4-FFF2-40B4-BE49-F238E27FC236}">
                  <a16:creationId xmlns:a16="http://schemas.microsoft.com/office/drawing/2014/main" id="{C9ECCB0C-0E7F-5F84-B50C-942AEBEF83EF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5048250" y="3308350"/>
              <a:ext cx="596901" cy="164439"/>
            </a:xfrm>
            <a:custGeom>
              <a:avLst/>
              <a:gdLst/>
              <a:ahLst/>
              <a:cxnLst/>
              <a:rect l="0" t="0" r="0" b="0"/>
              <a:pathLst>
                <a:path w="596901" h="164439">
                  <a:moveTo>
                    <a:pt x="0" y="44450"/>
                  </a:moveTo>
                  <a:lnTo>
                    <a:pt x="0" y="44450"/>
                  </a:lnTo>
                  <a:lnTo>
                    <a:pt x="0" y="47821"/>
                  </a:lnTo>
                  <a:lnTo>
                    <a:pt x="1881" y="51357"/>
                  </a:lnTo>
                  <a:lnTo>
                    <a:pt x="5467" y="56006"/>
                  </a:lnTo>
                  <a:lnTo>
                    <a:pt x="6088" y="60182"/>
                  </a:lnTo>
                  <a:lnTo>
                    <a:pt x="9996" y="63907"/>
                  </a:lnTo>
                  <a:lnTo>
                    <a:pt x="17143" y="70031"/>
                  </a:lnTo>
                  <a:lnTo>
                    <a:pt x="41664" y="94742"/>
                  </a:lnTo>
                  <a:lnTo>
                    <a:pt x="67175" y="109486"/>
                  </a:lnTo>
                  <a:lnTo>
                    <a:pt x="96884" y="124249"/>
                  </a:lnTo>
                  <a:lnTo>
                    <a:pt x="127215" y="135383"/>
                  </a:lnTo>
                  <a:lnTo>
                    <a:pt x="153148" y="143917"/>
                  </a:lnTo>
                  <a:lnTo>
                    <a:pt x="182834" y="152397"/>
                  </a:lnTo>
                  <a:lnTo>
                    <a:pt x="212661" y="157495"/>
                  </a:lnTo>
                  <a:lnTo>
                    <a:pt x="237361" y="161749"/>
                  </a:lnTo>
                  <a:lnTo>
                    <a:pt x="266628" y="164438"/>
                  </a:lnTo>
                  <a:lnTo>
                    <a:pt x="292706" y="164199"/>
                  </a:lnTo>
                  <a:lnTo>
                    <a:pt x="317298" y="161642"/>
                  </a:lnTo>
                  <a:lnTo>
                    <a:pt x="342810" y="158154"/>
                  </a:lnTo>
                  <a:lnTo>
                    <a:pt x="366144" y="154252"/>
                  </a:lnTo>
                  <a:lnTo>
                    <a:pt x="396489" y="145998"/>
                  </a:lnTo>
                  <a:lnTo>
                    <a:pt x="425112" y="135460"/>
                  </a:lnTo>
                  <a:lnTo>
                    <a:pt x="452751" y="122060"/>
                  </a:lnTo>
                  <a:lnTo>
                    <a:pt x="480706" y="100111"/>
                  </a:lnTo>
                  <a:lnTo>
                    <a:pt x="498003" y="80943"/>
                  </a:lnTo>
                  <a:lnTo>
                    <a:pt x="511919" y="71450"/>
                  </a:lnTo>
                  <a:lnTo>
                    <a:pt x="533434" y="41116"/>
                  </a:lnTo>
                  <a:lnTo>
                    <a:pt x="558716" y="12785"/>
                  </a:lnTo>
                  <a:lnTo>
                    <a:pt x="558793" y="7240"/>
                  </a:lnTo>
                  <a:lnTo>
                    <a:pt x="559502" y="6943"/>
                  </a:lnTo>
                  <a:lnTo>
                    <a:pt x="565127" y="6352"/>
                  </a:lnTo>
                  <a:lnTo>
                    <a:pt x="547267" y="6350"/>
                  </a:lnTo>
                  <a:lnTo>
                    <a:pt x="526767" y="12111"/>
                  </a:lnTo>
                  <a:lnTo>
                    <a:pt x="496282" y="12700"/>
                  </a:lnTo>
                  <a:lnTo>
                    <a:pt x="489237" y="6612"/>
                  </a:lnTo>
                  <a:lnTo>
                    <a:pt x="494443" y="906"/>
                  </a:lnTo>
                  <a:lnTo>
                    <a:pt x="525318" y="11"/>
                  </a:lnTo>
                  <a:lnTo>
                    <a:pt x="555053" y="0"/>
                  </a:lnTo>
                  <a:lnTo>
                    <a:pt x="558419" y="0"/>
                  </a:lnTo>
                  <a:lnTo>
                    <a:pt x="564040" y="1881"/>
                  </a:lnTo>
                  <a:lnTo>
                    <a:pt x="570026" y="5467"/>
                  </a:lnTo>
                  <a:lnTo>
                    <a:pt x="571063" y="12831"/>
                  </a:lnTo>
                  <a:lnTo>
                    <a:pt x="571461" y="23971"/>
                  </a:lnTo>
                  <a:lnTo>
                    <a:pt x="576562" y="34551"/>
                  </a:lnTo>
                  <a:lnTo>
                    <a:pt x="594258" y="64617"/>
                  </a:lnTo>
                  <a:lnTo>
                    <a:pt x="596900" y="698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8" name="SMARTInkShape-239">
              <a:extLst>
                <a:ext uri="{FF2B5EF4-FFF2-40B4-BE49-F238E27FC236}">
                  <a16:creationId xmlns:a16="http://schemas.microsoft.com/office/drawing/2014/main" id="{D6823EA4-8EF3-49E6-D41E-F94A6AEAE56E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5270500" y="3613150"/>
              <a:ext cx="1" cy="114301"/>
            </a:xfrm>
            <a:custGeom>
              <a:avLst/>
              <a:gdLst/>
              <a:ahLst/>
              <a:cxnLst/>
              <a:rect l="0" t="0" r="0" b="0"/>
              <a:pathLst>
                <a:path w="1" h="114301">
                  <a:moveTo>
                    <a:pt x="0" y="0"/>
                  </a:moveTo>
                  <a:lnTo>
                    <a:pt x="0" y="0"/>
                  </a:lnTo>
                  <a:lnTo>
                    <a:pt x="0" y="28544"/>
                  </a:lnTo>
                  <a:lnTo>
                    <a:pt x="0" y="58706"/>
                  </a:lnTo>
                  <a:lnTo>
                    <a:pt x="0" y="89487"/>
                  </a:lnTo>
                  <a:lnTo>
                    <a:pt x="0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9" name="SMARTInkShape-240">
              <a:extLst>
                <a:ext uri="{FF2B5EF4-FFF2-40B4-BE49-F238E27FC236}">
                  <a16:creationId xmlns:a16="http://schemas.microsoft.com/office/drawing/2014/main" id="{D3586BC6-D54D-06C2-66C8-F5D45117ECB1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5219700" y="3663950"/>
              <a:ext cx="95251" cy="6273"/>
            </a:xfrm>
            <a:custGeom>
              <a:avLst/>
              <a:gdLst/>
              <a:ahLst/>
              <a:cxnLst/>
              <a:rect l="0" t="0" r="0" b="0"/>
              <a:pathLst>
                <a:path w="95251" h="6273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7" y="1881"/>
                  </a:lnTo>
                  <a:lnTo>
                    <a:pt x="8838" y="3371"/>
                  </a:lnTo>
                  <a:lnTo>
                    <a:pt x="14746" y="5026"/>
                  </a:lnTo>
                  <a:lnTo>
                    <a:pt x="42452" y="6272"/>
                  </a:lnTo>
                  <a:lnTo>
                    <a:pt x="71960" y="115"/>
                  </a:lnTo>
                  <a:lnTo>
                    <a:pt x="952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0" name="SMARTInkShape-241">
              <a:extLst>
                <a:ext uri="{FF2B5EF4-FFF2-40B4-BE49-F238E27FC236}">
                  <a16:creationId xmlns:a16="http://schemas.microsoft.com/office/drawing/2014/main" id="{84446043-F90C-3300-FF18-8CE769451EF0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5359726" y="3600452"/>
              <a:ext cx="88411" cy="145939"/>
            </a:xfrm>
            <a:custGeom>
              <a:avLst/>
              <a:gdLst/>
              <a:ahLst/>
              <a:cxnLst/>
              <a:rect l="0" t="0" r="0" b="0"/>
              <a:pathLst>
                <a:path w="88411" h="145939">
                  <a:moveTo>
                    <a:pt x="37774" y="6348"/>
                  </a:moveTo>
                  <a:lnTo>
                    <a:pt x="37774" y="6348"/>
                  </a:lnTo>
                  <a:lnTo>
                    <a:pt x="68774" y="6348"/>
                  </a:lnTo>
                  <a:lnTo>
                    <a:pt x="88023" y="6348"/>
                  </a:lnTo>
                  <a:lnTo>
                    <a:pt x="88410" y="2977"/>
                  </a:lnTo>
                  <a:lnTo>
                    <a:pt x="87760" y="1984"/>
                  </a:lnTo>
                  <a:lnTo>
                    <a:pt x="86620" y="1322"/>
                  </a:lnTo>
                  <a:lnTo>
                    <a:pt x="81645" y="390"/>
                  </a:lnTo>
                  <a:lnTo>
                    <a:pt x="50712" y="0"/>
                  </a:lnTo>
                  <a:lnTo>
                    <a:pt x="35286" y="704"/>
                  </a:lnTo>
                  <a:lnTo>
                    <a:pt x="6981" y="6879"/>
                  </a:lnTo>
                  <a:lnTo>
                    <a:pt x="3392" y="9642"/>
                  </a:lnTo>
                  <a:lnTo>
                    <a:pt x="1327" y="13221"/>
                  </a:lnTo>
                  <a:lnTo>
                    <a:pt x="0" y="17897"/>
                  </a:lnTo>
                  <a:lnTo>
                    <a:pt x="3142" y="22078"/>
                  </a:lnTo>
                  <a:lnTo>
                    <a:pt x="17392" y="36035"/>
                  </a:lnTo>
                  <a:lnTo>
                    <a:pt x="44510" y="57414"/>
                  </a:lnTo>
                  <a:lnTo>
                    <a:pt x="60437" y="68071"/>
                  </a:lnTo>
                  <a:lnTo>
                    <a:pt x="65734" y="76064"/>
                  </a:lnTo>
                  <a:lnTo>
                    <a:pt x="74506" y="100640"/>
                  </a:lnTo>
                  <a:lnTo>
                    <a:pt x="75794" y="114262"/>
                  </a:lnTo>
                  <a:lnTo>
                    <a:pt x="73957" y="119691"/>
                  </a:lnTo>
                  <a:lnTo>
                    <a:pt x="60945" y="135409"/>
                  </a:lnTo>
                  <a:lnTo>
                    <a:pt x="54675" y="141798"/>
                  </a:lnTo>
                  <a:lnTo>
                    <a:pt x="48578" y="144159"/>
                  </a:lnTo>
                  <a:lnTo>
                    <a:pt x="32939" y="145938"/>
                  </a:lnTo>
                  <a:lnTo>
                    <a:pt x="18724" y="13969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1" name="SMARTInkShape-242">
              <a:extLst>
                <a:ext uri="{FF2B5EF4-FFF2-40B4-BE49-F238E27FC236}">
                  <a16:creationId xmlns:a16="http://schemas.microsoft.com/office/drawing/2014/main" id="{C4CA9BD5-CD8D-2258-2A06-47836D8DA952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5721350" y="3289300"/>
              <a:ext cx="641351" cy="152384"/>
            </a:xfrm>
            <a:custGeom>
              <a:avLst/>
              <a:gdLst/>
              <a:ahLst/>
              <a:cxnLst/>
              <a:rect l="0" t="0" r="0" b="0"/>
              <a:pathLst>
                <a:path w="641351" h="152384">
                  <a:moveTo>
                    <a:pt x="0" y="31750"/>
                  </a:moveTo>
                  <a:lnTo>
                    <a:pt x="0" y="31750"/>
                  </a:lnTo>
                  <a:lnTo>
                    <a:pt x="0" y="35121"/>
                  </a:lnTo>
                  <a:lnTo>
                    <a:pt x="1882" y="38657"/>
                  </a:lnTo>
                  <a:lnTo>
                    <a:pt x="27996" y="66089"/>
                  </a:lnTo>
                  <a:lnTo>
                    <a:pt x="54890" y="89618"/>
                  </a:lnTo>
                  <a:lnTo>
                    <a:pt x="85364" y="110116"/>
                  </a:lnTo>
                  <a:lnTo>
                    <a:pt x="117058" y="123569"/>
                  </a:lnTo>
                  <a:lnTo>
                    <a:pt x="146414" y="133456"/>
                  </a:lnTo>
                  <a:lnTo>
                    <a:pt x="174893" y="141837"/>
                  </a:lnTo>
                  <a:lnTo>
                    <a:pt x="202625" y="145924"/>
                  </a:lnTo>
                  <a:lnTo>
                    <a:pt x="230368" y="150912"/>
                  </a:lnTo>
                  <a:lnTo>
                    <a:pt x="254524" y="151959"/>
                  </a:lnTo>
                  <a:lnTo>
                    <a:pt x="284599" y="152313"/>
                  </a:lnTo>
                  <a:lnTo>
                    <a:pt x="315287" y="152383"/>
                  </a:lnTo>
                  <a:lnTo>
                    <a:pt x="344344" y="150515"/>
                  </a:lnTo>
                  <a:lnTo>
                    <a:pt x="373681" y="146932"/>
                  </a:lnTo>
                  <a:lnTo>
                    <a:pt x="402105" y="141860"/>
                  </a:lnTo>
                  <a:lnTo>
                    <a:pt x="427730" y="134820"/>
                  </a:lnTo>
                  <a:lnTo>
                    <a:pt x="456188" y="126872"/>
                  </a:lnTo>
                  <a:lnTo>
                    <a:pt x="482400" y="115137"/>
                  </a:lnTo>
                  <a:lnTo>
                    <a:pt x="512442" y="101989"/>
                  </a:lnTo>
                  <a:lnTo>
                    <a:pt x="526485" y="93484"/>
                  </a:lnTo>
                  <a:lnTo>
                    <a:pt x="558001" y="70034"/>
                  </a:lnTo>
                  <a:lnTo>
                    <a:pt x="575764" y="52862"/>
                  </a:lnTo>
                  <a:lnTo>
                    <a:pt x="601068" y="21236"/>
                  </a:lnTo>
                  <a:lnTo>
                    <a:pt x="602281" y="20021"/>
                  </a:lnTo>
                  <a:lnTo>
                    <a:pt x="603242" y="6513"/>
                  </a:lnTo>
                  <a:lnTo>
                    <a:pt x="609593" y="7"/>
                  </a:lnTo>
                  <a:lnTo>
                    <a:pt x="578852" y="0"/>
                  </a:lnTo>
                  <a:lnTo>
                    <a:pt x="547565" y="0"/>
                  </a:lnTo>
                  <a:lnTo>
                    <a:pt x="539776" y="0"/>
                  </a:lnTo>
                  <a:lnTo>
                    <a:pt x="569559" y="0"/>
                  </a:lnTo>
                  <a:lnTo>
                    <a:pt x="601166" y="0"/>
                  </a:lnTo>
                  <a:lnTo>
                    <a:pt x="606004" y="0"/>
                  </a:lnTo>
                  <a:lnTo>
                    <a:pt x="607202" y="705"/>
                  </a:lnTo>
                  <a:lnTo>
                    <a:pt x="608002" y="1881"/>
                  </a:lnTo>
                  <a:lnTo>
                    <a:pt x="609285" y="5467"/>
                  </a:lnTo>
                  <a:lnTo>
                    <a:pt x="618411" y="15111"/>
                  </a:lnTo>
                  <a:lnTo>
                    <a:pt x="620571" y="21062"/>
                  </a:lnTo>
                  <a:lnTo>
                    <a:pt x="621959" y="29639"/>
                  </a:lnTo>
                  <a:lnTo>
                    <a:pt x="633847" y="48718"/>
                  </a:lnTo>
                  <a:lnTo>
                    <a:pt x="635477" y="55458"/>
                  </a:lnTo>
                  <a:lnTo>
                    <a:pt x="641350" y="635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2" name="SMARTInkShape-243">
              <a:extLst>
                <a:ext uri="{FF2B5EF4-FFF2-40B4-BE49-F238E27FC236}">
                  <a16:creationId xmlns:a16="http://schemas.microsoft.com/office/drawing/2014/main" id="{17E090AD-400E-AEDF-45B3-6A6EC0DCC2D7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5911850" y="3600450"/>
              <a:ext cx="6351" cy="152401"/>
            </a:xfrm>
            <a:custGeom>
              <a:avLst/>
              <a:gdLst/>
              <a:ahLst/>
              <a:cxnLst/>
              <a:rect l="0" t="0" r="0" b="0"/>
              <a:pathLst>
                <a:path w="6351" h="152401">
                  <a:moveTo>
                    <a:pt x="6350" y="0"/>
                  </a:moveTo>
                  <a:lnTo>
                    <a:pt x="6350" y="0"/>
                  </a:lnTo>
                  <a:lnTo>
                    <a:pt x="5645" y="28497"/>
                  </a:lnTo>
                  <a:lnTo>
                    <a:pt x="883" y="48813"/>
                  </a:lnTo>
                  <a:lnTo>
                    <a:pt x="77" y="79562"/>
                  </a:lnTo>
                  <a:lnTo>
                    <a:pt x="3" y="110503"/>
                  </a:lnTo>
                  <a:lnTo>
                    <a:pt x="0" y="139472"/>
                  </a:lnTo>
                  <a:lnTo>
                    <a:pt x="1882" y="145008"/>
                  </a:lnTo>
                  <a:lnTo>
                    <a:pt x="635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3" name="SMARTInkShape-244">
              <a:extLst>
                <a:ext uri="{FF2B5EF4-FFF2-40B4-BE49-F238E27FC236}">
                  <a16:creationId xmlns:a16="http://schemas.microsoft.com/office/drawing/2014/main" id="{1EBE1426-02F3-D5BD-3668-AD6A0DA88BC4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5867400" y="3676650"/>
              <a:ext cx="88901" cy="6351"/>
            </a:xfrm>
            <a:custGeom>
              <a:avLst/>
              <a:gdLst/>
              <a:ahLst/>
              <a:cxnLst/>
              <a:rect l="0" t="0" r="0" b="0"/>
              <a:pathLst>
                <a:path w="88901" h="635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7" y="1881"/>
                  </a:lnTo>
                  <a:lnTo>
                    <a:pt x="11556" y="5467"/>
                  </a:lnTo>
                  <a:lnTo>
                    <a:pt x="40833" y="6340"/>
                  </a:lnTo>
                  <a:lnTo>
                    <a:pt x="71765" y="6350"/>
                  </a:lnTo>
                  <a:lnTo>
                    <a:pt x="8890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4" name="SMARTInkShape-245">
              <a:extLst>
                <a:ext uri="{FF2B5EF4-FFF2-40B4-BE49-F238E27FC236}">
                  <a16:creationId xmlns:a16="http://schemas.microsoft.com/office/drawing/2014/main" id="{4BCCADB4-288F-C77C-BC5F-B132811B3E17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6013450" y="3606800"/>
              <a:ext cx="101530" cy="152401"/>
            </a:xfrm>
            <a:custGeom>
              <a:avLst/>
              <a:gdLst/>
              <a:ahLst/>
              <a:cxnLst/>
              <a:rect l="0" t="0" r="0" b="0"/>
              <a:pathLst>
                <a:path w="101530" h="15240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34550" y="10540"/>
                  </a:lnTo>
                  <a:lnTo>
                    <a:pt x="66160" y="18621"/>
                  </a:lnTo>
                  <a:lnTo>
                    <a:pt x="81493" y="19043"/>
                  </a:lnTo>
                  <a:lnTo>
                    <a:pt x="98859" y="24517"/>
                  </a:lnTo>
                  <a:lnTo>
                    <a:pt x="99773" y="26222"/>
                  </a:lnTo>
                  <a:lnTo>
                    <a:pt x="101493" y="51096"/>
                  </a:lnTo>
                  <a:lnTo>
                    <a:pt x="101529" y="55231"/>
                  </a:lnTo>
                  <a:lnTo>
                    <a:pt x="92153" y="81439"/>
                  </a:lnTo>
                  <a:lnTo>
                    <a:pt x="78417" y="111119"/>
                  </a:lnTo>
                  <a:lnTo>
                    <a:pt x="71118" y="124630"/>
                  </a:lnTo>
                  <a:lnTo>
                    <a:pt x="63765" y="148870"/>
                  </a:lnTo>
                  <a:lnTo>
                    <a:pt x="64382" y="150046"/>
                  </a:lnTo>
                  <a:lnTo>
                    <a:pt x="65499" y="150831"/>
                  </a:lnTo>
                  <a:lnTo>
                    <a:pt x="6985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5" name="SMARTInkShape-246">
              <a:extLst>
                <a:ext uri="{FF2B5EF4-FFF2-40B4-BE49-F238E27FC236}">
                  <a16:creationId xmlns:a16="http://schemas.microsoft.com/office/drawing/2014/main" id="{EB195B9B-189C-B91D-FE92-160638784BBF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6432550" y="3295652"/>
              <a:ext cx="628651" cy="184018"/>
            </a:xfrm>
            <a:custGeom>
              <a:avLst/>
              <a:gdLst/>
              <a:ahLst/>
              <a:cxnLst/>
              <a:rect l="0" t="0" r="0" b="0"/>
              <a:pathLst>
                <a:path w="628651" h="184018">
                  <a:moveTo>
                    <a:pt x="0" y="19048"/>
                  </a:moveTo>
                  <a:lnTo>
                    <a:pt x="0" y="19048"/>
                  </a:lnTo>
                  <a:lnTo>
                    <a:pt x="31102" y="50150"/>
                  </a:lnTo>
                  <a:lnTo>
                    <a:pt x="53591" y="78401"/>
                  </a:lnTo>
                  <a:lnTo>
                    <a:pt x="69983" y="93383"/>
                  </a:lnTo>
                  <a:lnTo>
                    <a:pt x="77670" y="99358"/>
                  </a:lnTo>
                  <a:lnTo>
                    <a:pt x="87375" y="109950"/>
                  </a:lnTo>
                  <a:lnTo>
                    <a:pt x="114936" y="125842"/>
                  </a:lnTo>
                  <a:lnTo>
                    <a:pt x="146134" y="141148"/>
                  </a:lnTo>
                  <a:lnTo>
                    <a:pt x="171466" y="153547"/>
                  </a:lnTo>
                  <a:lnTo>
                    <a:pt x="201217" y="162790"/>
                  </a:lnTo>
                  <a:lnTo>
                    <a:pt x="228208" y="171410"/>
                  </a:lnTo>
                  <a:lnTo>
                    <a:pt x="249415" y="175905"/>
                  </a:lnTo>
                  <a:lnTo>
                    <a:pt x="278494" y="180795"/>
                  </a:lnTo>
                  <a:lnTo>
                    <a:pt x="308985" y="183486"/>
                  </a:lnTo>
                  <a:lnTo>
                    <a:pt x="338004" y="184017"/>
                  </a:lnTo>
                  <a:lnTo>
                    <a:pt x="358618" y="182228"/>
                  </a:lnTo>
                  <a:lnTo>
                    <a:pt x="388453" y="173312"/>
                  </a:lnTo>
                  <a:lnTo>
                    <a:pt x="415973" y="165048"/>
                  </a:lnTo>
                  <a:lnTo>
                    <a:pt x="444925" y="153803"/>
                  </a:lnTo>
                  <a:lnTo>
                    <a:pt x="476157" y="136758"/>
                  </a:lnTo>
                  <a:lnTo>
                    <a:pt x="501064" y="119733"/>
                  </a:lnTo>
                  <a:lnTo>
                    <a:pt x="531249" y="94332"/>
                  </a:lnTo>
                  <a:lnTo>
                    <a:pt x="559503" y="71918"/>
                  </a:lnTo>
                  <a:lnTo>
                    <a:pt x="571726" y="51229"/>
                  </a:lnTo>
                  <a:lnTo>
                    <a:pt x="590594" y="24702"/>
                  </a:lnTo>
                  <a:lnTo>
                    <a:pt x="596815" y="12861"/>
                  </a:lnTo>
                  <a:lnTo>
                    <a:pt x="596899" y="960"/>
                  </a:lnTo>
                  <a:lnTo>
                    <a:pt x="596195" y="639"/>
                  </a:lnTo>
                  <a:lnTo>
                    <a:pt x="578364" y="0"/>
                  </a:lnTo>
                  <a:lnTo>
                    <a:pt x="572669" y="1880"/>
                  </a:lnTo>
                  <a:lnTo>
                    <a:pt x="554346" y="11738"/>
                  </a:lnTo>
                  <a:lnTo>
                    <a:pt x="524377" y="17057"/>
                  </a:lnTo>
                  <a:lnTo>
                    <a:pt x="508034" y="19046"/>
                  </a:lnTo>
                  <a:lnTo>
                    <a:pt x="519938" y="14022"/>
                  </a:lnTo>
                  <a:lnTo>
                    <a:pt x="535547" y="12167"/>
                  </a:lnTo>
                  <a:lnTo>
                    <a:pt x="547570" y="7706"/>
                  </a:lnTo>
                  <a:lnTo>
                    <a:pt x="575949" y="6355"/>
                  </a:lnTo>
                  <a:lnTo>
                    <a:pt x="591572" y="12306"/>
                  </a:lnTo>
                  <a:lnTo>
                    <a:pt x="595847" y="12620"/>
                  </a:lnTo>
                  <a:lnTo>
                    <a:pt x="609703" y="25526"/>
                  </a:lnTo>
                  <a:lnTo>
                    <a:pt x="613173" y="30864"/>
                  </a:lnTo>
                  <a:lnTo>
                    <a:pt x="615401" y="36669"/>
                  </a:lnTo>
                  <a:lnTo>
                    <a:pt x="616624" y="54607"/>
                  </a:lnTo>
                  <a:lnTo>
                    <a:pt x="621413" y="62188"/>
                  </a:lnTo>
                  <a:lnTo>
                    <a:pt x="622222" y="68850"/>
                  </a:lnTo>
                  <a:lnTo>
                    <a:pt x="628650" y="7619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6" name="SMARTInkShape-247">
              <a:extLst>
                <a:ext uri="{FF2B5EF4-FFF2-40B4-BE49-F238E27FC236}">
                  <a16:creationId xmlns:a16="http://schemas.microsoft.com/office/drawing/2014/main" id="{2EA7595C-A354-C755-AC84-AFF83B3F7F4E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6616700" y="3651250"/>
              <a:ext cx="19051" cy="133351"/>
            </a:xfrm>
            <a:custGeom>
              <a:avLst/>
              <a:gdLst/>
              <a:ahLst/>
              <a:cxnLst/>
              <a:rect l="0" t="0" r="0" b="0"/>
              <a:pathLst>
                <a:path w="19051" h="133351">
                  <a:moveTo>
                    <a:pt x="19050" y="0"/>
                  </a:moveTo>
                  <a:lnTo>
                    <a:pt x="19050" y="0"/>
                  </a:lnTo>
                  <a:lnTo>
                    <a:pt x="19050" y="8838"/>
                  </a:lnTo>
                  <a:lnTo>
                    <a:pt x="12961" y="28148"/>
                  </a:lnTo>
                  <a:lnTo>
                    <a:pt x="12046" y="45541"/>
                  </a:lnTo>
                  <a:lnTo>
                    <a:pt x="6745" y="76140"/>
                  </a:lnTo>
                  <a:lnTo>
                    <a:pt x="6357" y="106356"/>
                  </a:lnTo>
                  <a:lnTo>
                    <a:pt x="6352" y="111946"/>
                  </a:lnTo>
                  <a:lnTo>
                    <a:pt x="392" y="128005"/>
                  </a:lnTo>
                  <a:lnTo>
                    <a:pt x="0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7" name="SMARTInkShape-248">
              <a:extLst>
                <a:ext uri="{FF2B5EF4-FFF2-40B4-BE49-F238E27FC236}">
                  <a16:creationId xmlns:a16="http://schemas.microsoft.com/office/drawing/2014/main" id="{F6426C8A-6EDF-B517-55EE-EFB5D7D7ED3A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6565900" y="3708400"/>
              <a:ext cx="107951" cy="12701"/>
            </a:xfrm>
            <a:custGeom>
              <a:avLst/>
              <a:gdLst/>
              <a:ahLst/>
              <a:cxnLst/>
              <a:rect l="0" t="0" r="0" b="0"/>
              <a:pathLst>
                <a:path w="107951" h="12701">
                  <a:moveTo>
                    <a:pt x="0" y="0"/>
                  </a:moveTo>
                  <a:lnTo>
                    <a:pt x="0" y="0"/>
                  </a:lnTo>
                  <a:lnTo>
                    <a:pt x="5468" y="0"/>
                  </a:lnTo>
                  <a:lnTo>
                    <a:pt x="11245" y="4364"/>
                  </a:lnTo>
                  <a:lnTo>
                    <a:pt x="15111" y="5467"/>
                  </a:lnTo>
                  <a:lnTo>
                    <a:pt x="32346" y="8115"/>
                  </a:lnTo>
                  <a:lnTo>
                    <a:pt x="43562" y="12096"/>
                  </a:lnTo>
                  <a:lnTo>
                    <a:pt x="73620" y="12677"/>
                  </a:lnTo>
                  <a:lnTo>
                    <a:pt x="104301" y="12700"/>
                  </a:lnTo>
                  <a:lnTo>
                    <a:pt x="10795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8" name="SMARTInkShape-249">
              <a:extLst>
                <a:ext uri="{FF2B5EF4-FFF2-40B4-BE49-F238E27FC236}">
                  <a16:creationId xmlns:a16="http://schemas.microsoft.com/office/drawing/2014/main" id="{CFE2D64B-5CC1-0561-0F1F-D873BD3F47DA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6788235" y="3652133"/>
              <a:ext cx="76116" cy="157868"/>
            </a:xfrm>
            <a:custGeom>
              <a:avLst/>
              <a:gdLst/>
              <a:ahLst/>
              <a:cxnLst/>
              <a:rect l="0" t="0" r="0" b="0"/>
              <a:pathLst>
                <a:path w="76116" h="157868">
                  <a:moveTo>
                    <a:pt x="63415" y="5467"/>
                  </a:moveTo>
                  <a:lnTo>
                    <a:pt x="63415" y="5467"/>
                  </a:lnTo>
                  <a:lnTo>
                    <a:pt x="46394" y="4762"/>
                  </a:lnTo>
                  <a:lnTo>
                    <a:pt x="28509" y="0"/>
                  </a:lnTo>
                  <a:lnTo>
                    <a:pt x="26738" y="411"/>
                  </a:lnTo>
                  <a:lnTo>
                    <a:pt x="18828" y="4259"/>
                  </a:lnTo>
                  <a:lnTo>
                    <a:pt x="13842" y="5229"/>
                  </a:lnTo>
                  <a:lnTo>
                    <a:pt x="7256" y="10913"/>
                  </a:lnTo>
                  <a:lnTo>
                    <a:pt x="885" y="22672"/>
                  </a:lnTo>
                  <a:lnTo>
                    <a:pt x="0" y="35290"/>
                  </a:lnTo>
                  <a:lnTo>
                    <a:pt x="1834" y="38242"/>
                  </a:lnTo>
                  <a:lnTo>
                    <a:pt x="12783" y="53152"/>
                  </a:lnTo>
                  <a:lnTo>
                    <a:pt x="17744" y="55652"/>
                  </a:lnTo>
                  <a:lnTo>
                    <a:pt x="37231" y="56251"/>
                  </a:lnTo>
                  <a:lnTo>
                    <a:pt x="43076" y="54378"/>
                  </a:lnTo>
                  <a:lnTo>
                    <a:pt x="51927" y="48427"/>
                  </a:lnTo>
                  <a:lnTo>
                    <a:pt x="68778" y="31852"/>
                  </a:lnTo>
                  <a:lnTo>
                    <a:pt x="69679" y="25486"/>
                  </a:lnTo>
                  <a:lnTo>
                    <a:pt x="69764" y="18252"/>
                  </a:lnTo>
                  <a:lnTo>
                    <a:pt x="69765" y="48826"/>
                  </a:lnTo>
                  <a:lnTo>
                    <a:pt x="69765" y="78767"/>
                  </a:lnTo>
                  <a:lnTo>
                    <a:pt x="70470" y="103897"/>
                  </a:lnTo>
                  <a:lnTo>
                    <a:pt x="75233" y="124140"/>
                  </a:lnTo>
                  <a:lnTo>
                    <a:pt x="76081" y="155041"/>
                  </a:lnTo>
                  <a:lnTo>
                    <a:pt x="76115" y="15786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7962083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30746-118B-CC10-2B93-12ECA7D66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144EA-4E4F-1EE1-9AC1-0D658C727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</a:t>
            </a:r>
            <a:r>
              <a:rPr lang="en-GB" u="sng" baseline="30000" dirty="0"/>
              <a:t>th</a:t>
            </a:r>
            <a:r>
              <a:rPr lang="en-GB" u="sng" dirty="0"/>
              <a:t> term - quadratic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86FBC8-788C-7CD0-95C4-8161FA7775A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nth term for the sequence below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0, 9, 22, 39, 60, …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86FBC8-788C-7CD0-95C4-8161FA7775A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726853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1C407-92F3-DA86-D436-E2A8C6683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840F7-3BE7-031A-8A03-F82CED88C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</a:t>
            </a:r>
            <a:r>
              <a:rPr lang="en-GB" u="sng" baseline="30000" dirty="0"/>
              <a:t>th</a:t>
            </a:r>
            <a:r>
              <a:rPr lang="en-GB" u="sng" dirty="0"/>
              <a:t> term - quadratic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3DABBF-1833-A268-1680-11A8F85716F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nth term for the sequence below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, 9, 22, 39, 60, …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3DABBF-1833-A268-1680-11A8F85716F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153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MARTInkShape-403">
            <a:extLst>
              <a:ext uri="{FF2B5EF4-FFF2-40B4-BE49-F238E27FC236}">
                <a16:creationId xmlns:a16="http://schemas.microsoft.com/office/drawing/2014/main" id="{C9EC21EB-882B-075D-81B7-03411FDC8A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464050" y="3321144"/>
            <a:ext cx="476251" cy="171331"/>
          </a:xfrm>
          <a:custGeom>
            <a:avLst/>
            <a:gdLst/>
            <a:ahLst/>
            <a:cxnLst/>
            <a:rect l="0" t="0" r="0" b="0"/>
            <a:pathLst>
              <a:path w="476251" h="171331">
                <a:moveTo>
                  <a:pt x="0" y="12606"/>
                </a:moveTo>
                <a:lnTo>
                  <a:pt x="0" y="12606"/>
                </a:lnTo>
                <a:lnTo>
                  <a:pt x="0" y="18073"/>
                </a:lnTo>
                <a:lnTo>
                  <a:pt x="4364" y="23851"/>
                </a:lnTo>
                <a:lnTo>
                  <a:pt x="6467" y="29735"/>
                </a:lnTo>
                <a:lnTo>
                  <a:pt x="10540" y="36653"/>
                </a:lnTo>
                <a:lnTo>
                  <a:pt x="19157" y="62061"/>
                </a:lnTo>
                <a:lnTo>
                  <a:pt x="38670" y="92199"/>
                </a:lnTo>
                <a:lnTo>
                  <a:pt x="67922" y="121142"/>
                </a:lnTo>
                <a:lnTo>
                  <a:pt x="96320" y="143595"/>
                </a:lnTo>
                <a:lnTo>
                  <a:pt x="127141" y="156228"/>
                </a:lnTo>
                <a:lnTo>
                  <a:pt x="155398" y="163711"/>
                </a:lnTo>
                <a:lnTo>
                  <a:pt x="184545" y="169862"/>
                </a:lnTo>
                <a:lnTo>
                  <a:pt x="209628" y="171061"/>
                </a:lnTo>
                <a:lnTo>
                  <a:pt x="238736" y="171269"/>
                </a:lnTo>
                <a:lnTo>
                  <a:pt x="267430" y="171330"/>
                </a:lnTo>
                <a:lnTo>
                  <a:pt x="297177" y="164606"/>
                </a:lnTo>
                <a:lnTo>
                  <a:pt x="327989" y="154762"/>
                </a:lnTo>
                <a:lnTo>
                  <a:pt x="356285" y="140513"/>
                </a:lnTo>
                <a:lnTo>
                  <a:pt x="384088" y="120892"/>
                </a:lnTo>
                <a:lnTo>
                  <a:pt x="407921" y="96228"/>
                </a:lnTo>
                <a:lnTo>
                  <a:pt x="429276" y="65964"/>
                </a:lnTo>
                <a:lnTo>
                  <a:pt x="435208" y="54443"/>
                </a:lnTo>
                <a:lnTo>
                  <a:pt x="442437" y="23999"/>
                </a:lnTo>
                <a:lnTo>
                  <a:pt x="444228" y="19620"/>
                </a:lnTo>
                <a:lnTo>
                  <a:pt x="444500" y="198"/>
                </a:lnTo>
                <a:lnTo>
                  <a:pt x="441129" y="3364"/>
                </a:lnTo>
                <a:lnTo>
                  <a:pt x="439474" y="6852"/>
                </a:lnTo>
                <a:lnTo>
                  <a:pt x="439033" y="8770"/>
                </a:lnTo>
                <a:lnTo>
                  <a:pt x="435040" y="14840"/>
                </a:lnTo>
                <a:lnTo>
                  <a:pt x="431359" y="17127"/>
                </a:lnTo>
                <a:lnTo>
                  <a:pt x="427371" y="18849"/>
                </a:lnTo>
                <a:lnTo>
                  <a:pt x="414144" y="29010"/>
                </a:lnTo>
                <a:lnTo>
                  <a:pt x="401370" y="33015"/>
                </a:lnTo>
                <a:lnTo>
                  <a:pt x="394148" y="37714"/>
                </a:lnTo>
                <a:lnTo>
                  <a:pt x="388272" y="37980"/>
                </a:lnTo>
                <a:lnTo>
                  <a:pt x="392498" y="31095"/>
                </a:lnTo>
                <a:lnTo>
                  <a:pt x="392898" y="29165"/>
                </a:lnTo>
                <a:lnTo>
                  <a:pt x="396834" y="23079"/>
                </a:lnTo>
                <a:lnTo>
                  <a:pt x="421560" y="5320"/>
                </a:lnTo>
                <a:lnTo>
                  <a:pt x="430648" y="1511"/>
                </a:lnTo>
                <a:lnTo>
                  <a:pt x="441082" y="0"/>
                </a:lnTo>
                <a:lnTo>
                  <a:pt x="442926" y="1380"/>
                </a:lnTo>
                <a:lnTo>
                  <a:pt x="446858" y="6676"/>
                </a:lnTo>
                <a:lnTo>
                  <a:pt x="456213" y="30096"/>
                </a:lnTo>
                <a:lnTo>
                  <a:pt x="465951" y="43728"/>
                </a:lnTo>
                <a:lnTo>
                  <a:pt x="476250" y="63406"/>
                </a:lnTo>
              </a:path>
            </a:pathLst>
          </a:custGeom>
          <a:ln w="19050">
            <a:solidFill>
              <a:schemeClr val="accent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SMARTInkShape-Group184">
            <a:extLst>
              <a:ext uri="{FF2B5EF4-FFF2-40B4-BE49-F238E27FC236}">
                <a16:creationId xmlns:a16="http://schemas.microsoft.com/office/drawing/2014/main" id="{2B97DA31-0DD7-493A-5625-41301EFE4500}"/>
              </a:ext>
            </a:extLst>
          </p:cNvPr>
          <p:cNvGrpSpPr/>
          <p:nvPr/>
        </p:nvGrpSpPr>
        <p:grpSpPr>
          <a:xfrm>
            <a:off x="4540250" y="3537107"/>
            <a:ext cx="266701" cy="183994"/>
            <a:chOff x="4540250" y="3537107"/>
            <a:chExt cx="266701" cy="183994"/>
          </a:xfrm>
        </p:grpSpPr>
        <p:sp>
          <p:nvSpPr>
            <p:cNvPr id="5" name="SMARTInkShape-404">
              <a:extLst>
                <a:ext uri="{FF2B5EF4-FFF2-40B4-BE49-F238E27FC236}">
                  <a16:creationId xmlns:a16="http://schemas.microsoft.com/office/drawing/2014/main" id="{B3422FC0-77F4-3DFC-28A9-A625EE33B5C2}"/>
                </a:ext>
              </a:extLst>
            </p:cNvPr>
            <p:cNvSpPr/>
            <p:nvPr>
              <p:custDataLst>
                <p:tags r:id="rId149"/>
              </p:custDataLst>
            </p:nvPr>
          </p:nvSpPr>
          <p:spPr>
            <a:xfrm>
              <a:off x="4540250" y="3596792"/>
              <a:ext cx="127001" cy="10009"/>
            </a:xfrm>
            <a:custGeom>
              <a:avLst/>
              <a:gdLst/>
              <a:ahLst/>
              <a:cxnLst/>
              <a:rect l="0" t="0" r="0" b="0"/>
              <a:pathLst>
                <a:path w="127001" h="10009">
                  <a:moveTo>
                    <a:pt x="0" y="3658"/>
                  </a:moveTo>
                  <a:lnTo>
                    <a:pt x="0" y="3658"/>
                  </a:lnTo>
                  <a:lnTo>
                    <a:pt x="3371" y="3658"/>
                  </a:lnTo>
                  <a:lnTo>
                    <a:pt x="15901" y="0"/>
                  </a:lnTo>
                  <a:lnTo>
                    <a:pt x="44514" y="3382"/>
                  </a:lnTo>
                  <a:lnTo>
                    <a:pt x="74353" y="7986"/>
                  </a:lnTo>
                  <a:lnTo>
                    <a:pt x="102692" y="9889"/>
                  </a:lnTo>
                  <a:lnTo>
                    <a:pt x="127000" y="10008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SMARTInkShape-405">
              <a:extLst>
                <a:ext uri="{FF2B5EF4-FFF2-40B4-BE49-F238E27FC236}">
                  <a16:creationId xmlns:a16="http://schemas.microsoft.com/office/drawing/2014/main" id="{A463C7B3-8C44-1987-C4C7-56001F29F69B}"/>
                </a:ext>
              </a:extLst>
            </p:cNvPr>
            <p:cNvSpPr/>
            <p:nvPr>
              <p:custDataLst>
                <p:tags r:id="rId150"/>
              </p:custDataLst>
            </p:nvPr>
          </p:nvSpPr>
          <p:spPr>
            <a:xfrm>
              <a:off x="4718367" y="3537107"/>
              <a:ext cx="88584" cy="183994"/>
            </a:xfrm>
            <a:custGeom>
              <a:avLst/>
              <a:gdLst/>
              <a:ahLst/>
              <a:cxnLst/>
              <a:rect l="0" t="0" r="0" b="0"/>
              <a:pathLst>
                <a:path w="88584" h="183994">
                  <a:moveTo>
                    <a:pt x="44133" y="18893"/>
                  </a:moveTo>
                  <a:lnTo>
                    <a:pt x="44133" y="18893"/>
                  </a:lnTo>
                  <a:lnTo>
                    <a:pt x="50221" y="18893"/>
                  </a:lnTo>
                  <a:lnTo>
                    <a:pt x="44388" y="12805"/>
                  </a:lnTo>
                  <a:lnTo>
                    <a:pt x="38688" y="1632"/>
                  </a:lnTo>
                  <a:lnTo>
                    <a:pt x="37681" y="1036"/>
                  </a:lnTo>
                  <a:lnTo>
                    <a:pt x="30994" y="79"/>
                  </a:lnTo>
                  <a:lnTo>
                    <a:pt x="29024" y="0"/>
                  </a:lnTo>
                  <a:lnTo>
                    <a:pt x="24953" y="1794"/>
                  </a:lnTo>
                  <a:lnTo>
                    <a:pt x="13220" y="12066"/>
                  </a:lnTo>
                  <a:lnTo>
                    <a:pt x="9227" y="17740"/>
                  </a:lnTo>
                  <a:lnTo>
                    <a:pt x="5098" y="24902"/>
                  </a:lnTo>
                  <a:lnTo>
                    <a:pt x="2090" y="29325"/>
                  </a:lnTo>
                  <a:lnTo>
                    <a:pt x="753" y="33642"/>
                  </a:lnTo>
                  <a:lnTo>
                    <a:pt x="0" y="43410"/>
                  </a:lnTo>
                  <a:lnTo>
                    <a:pt x="1706" y="49311"/>
                  </a:lnTo>
                  <a:lnTo>
                    <a:pt x="3148" y="51871"/>
                  </a:lnTo>
                  <a:lnTo>
                    <a:pt x="5520" y="53578"/>
                  </a:lnTo>
                  <a:lnTo>
                    <a:pt x="34537" y="62327"/>
                  </a:lnTo>
                  <a:lnTo>
                    <a:pt x="36325" y="61960"/>
                  </a:lnTo>
                  <a:lnTo>
                    <a:pt x="44263" y="58183"/>
                  </a:lnTo>
                  <a:lnTo>
                    <a:pt x="46336" y="57786"/>
                  </a:lnTo>
                  <a:lnTo>
                    <a:pt x="52626" y="53857"/>
                  </a:lnTo>
                  <a:lnTo>
                    <a:pt x="68279" y="39171"/>
                  </a:lnTo>
                  <a:lnTo>
                    <a:pt x="68976" y="36607"/>
                  </a:lnTo>
                  <a:lnTo>
                    <a:pt x="69161" y="34936"/>
                  </a:lnTo>
                  <a:lnTo>
                    <a:pt x="69991" y="33822"/>
                  </a:lnTo>
                  <a:lnTo>
                    <a:pt x="74968" y="31886"/>
                  </a:lnTo>
                  <a:lnTo>
                    <a:pt x="75476" y="29842"/>
                  </a:lnTo>
                  <a:lnTo>
                    <a:pt x="75702" y="27993"/>
                  </a:lnTo>
                  <a:lnTo>
                    <a:pt x="75882" y="57840"/>
                  </a:lnTo>
                  <a:lnTo>
                    <a:pt x="75883" y="85344"/>
                  </a:lnTo>
                  <a:lnTo>
                    <a:pt x="80909" y="113268"/>
                  </a:lnTo>
                  <a:lnTo>
                    <a:pt x="81971" y="141095"/>
                  </a:lnTo>
                  <a:lnTo>
                    <a:pt x="82230" y="172144"/>
                  </a:lnTo>
                  <a:lnTo>
                    <a:pt x="82231" y="173977"/>
                  </a:lnTo>
                  <a:lnTo>
                    <a:pt x="88583" y="183993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SMARTInkShape-406">
              <a:extLst>
                <a:ext uri="{FF2B5EF4-FFF2-40B4-BE49-F238E27FC236}">
                  <a16:creationId xmlns:a16="http://schemas.microsoft.com/office/drawing/2014/main" id="{1AC7C981-5993-B06D-5198-D4D1B6724854}"/>
                </a:ext>
              </a:extLst>
            </p:cNvPr>
            <p:cNvSpPr/>
            <p:nvPr>
              <p:custDataLst>
                <p:tags r:id="rId151"/>
              </p:custDataLst>
            </p:nvPr>
          </p:nvSpPr>
          <p:spPr>
            <a:xfrm>
              <a:off x="4603750" y="3549650"/>
              <a:ext cx="6351" cy="139701"/>
            </a:xfrm>
            <a:custGeom>
              <a:avLst/>
              <a:gdLst/>
              <a:ahLst/>
              <a:cxnLst/>
              <a:rect l="0" t="0" r="0" b="0"/>
              <a:pathLst>
                <a:path w="6351" h="139701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1882" y="6907"/>
                  </a:lnTo>
                  <a:lnTo>
                    <a:pt x="3371" y="8838"/>
                  </a:lnTo>
                  <a:lnTo>
                    <a:pt x="5761" y="32921"/>
                  </a:lnTo>
                  <a:lnTo>
                    <a:pt x="5470" y="58751"/>
                  </a:lnTo>
                  <a:lnTo>
                    <a:pt x="1289" y="84956"/>
                  </a:lnTo>
                  <a:lnTo>
                    <a:pt x="113" y="111576"/>
                  </a:lnTo>
                  <a:lnTo>
                    <a:pt x="756" y="120850"/>
                  </a:lnTo>
                  <a:lnTo>
                    <a:pt x="5960" y="134438"/>
                  </a:lnTo>
                  <a:lnTo>
                    <a:pt x="6350" y="13970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SMARTInkShape-Group185">
            <a:extLst>
              <a:ext uri="{FF2B5EF4-FFF2-40B4-BE49-F238E27FC236}">
                <a16:creationId xmlns:a16="http://schemas.microsoft.com/office/drawing/2014/main" id="{F443E3E1-918D-B7D1-B5A5-2CFD4D124FC9}"/>
              </a:ext>
            </a:extLst>
          </p:cNvPr>
          <p:cNvGrpSpPr/>
          <p:nvPr/>
        </p:nvGrpSpPr>
        <p:grpSpPr>
          <a:xfrm>
            <a:off x="4997450" y="3270257"/>
            <a:ext cx="450851" cy="393694"/>
            <a:chOff x="4997450" y="3270257"/>
            <a:chExt cx="450851" cy="393694"/>
          </a:xfrm>
        </p:grpSpPr>
        <p:sp>
          <p:nvSpPr>
            <p:cNvPr id="9" name="SMARTInkShape-407">
              <a:extLst>
                <a:ext uri="{FF2B5EF4-FFF2-40B4-BE49-F238E27FC236}">
                  <a16:creationId xmlns:a16="http://schemas.microsoft.com/office/drawing/2014/main" id="{A0B4E507-5BA2-2ECF-346A-051F8B0446F4}"/>
                </a:ext>
              </a:extLst>
            </p:cNvPr>
            <p:cNvSpPr/>
            <p:nvPr>
              <p:custDataLst>
                <p:tags r:id="rId144"/>
              </p:custDataLst>
            </p:nvPr>
          </p:nvSpPr>
          <p:spPr>
            <a:xfrm>
              <a:off x="4997450" y="3270257"/>
              <a:ext cx="450851" cy="126208"/>
            </a:xfrm>
            <a:custGeom>
              <a:avLst/>
              <a:gdLst/>
              <a:ahLst/>
              <a:cxnLst/>
              <a:rect l="0" t="0" r="0" b="0"/>
              <a:pathLst>
                <a:path w="450851" h="126208">
                  <a:moveTo>
                    <a:pt x="0" y="63493"/>
                  </a:moveTo>
                  <a:lnTo>
                    <a:pt x="0" y="63493"/>
                  </a:lnTo>
                  <a:lnTo>
                    <a:pt x="0" y="75287"/>
                  </a:lnTo>
                  <a:lnTo>
                    <a:pt x="29886" y="93790"/>
                  </a:lnTo>
                  <a:lnTo>
                    <a:pt x="58752" y="109746"/>
                  </a:lnTo>
                  <a:lnTo>
                    <a:pt x="87849" y="115576"/>
                  </a:lnTo>
                  <a:lnTo>
                    <a:pt x="119188" y="123013"/>
                  </a:lnTo>
                  <a:lnTo>
                    <a:pt x="140226" y="125224"/>
                  </a:lnTo>
                  <a:lnTo>
                    <a:pt x="163217" y="126207"/>
                  </a:lnTo>
                  <a:lnTo>
                    <a:pt x="188061" y="126055"/>
                  </a:lnTo>
                  <a:lnTo>
                    <a:pt x="217300" y="121921"/>
                  </a:lnTo>
                  <a:lnTo>
                    <a:pt x="245478" y="119140"/>
                  </a:lnTo>
                  <a:lnTo>
                    <a:pt x="273112" y="115729"/>
                  </a:lnTo>
                  <a:lnTo>
                    <a:pt x="304808" y="109413"/>
                  </a:lnTo>
                  <a:lnTo>
                    <a:pt x="326439" y="101465"/>
                  </a:lnTo>
                  <a:lnTo>
                    <a:pt x="354504" y="87000"/>
                  </a:lnTo>
                  <a:lnTo>
                    <a:pt x="385501" y="60796"/>
                  </a:lnTo>
                  <a:lnTo>
                    <a:pt x="400546" y="49398"/>
                  </a:lnTo>
                  <a:lnTo>
                    <a:pt x="423208" y="20627"/>
                  </a:lnTo>
                  <a:lnTo>
                    <a:pt x="425154" y="13877"/>
                  </a:lnTo>
                  <a:lnTo>
                    <a:pt x="425450" y="6351"/>
                  </a:lnTo>
                  <a:lnTo>
                    <a:pt x="419983" y="6343"/>
                  </a:lnTo>
                  <a:lnTo>
                    <a:pt x="389923" y="12431"/>
                  </a:lnTo>
                  <a:lnTo>
                    <a:pt x="364873" y="12693"/>
                  </a:lnTo>
                  <a:lnTo>
                    <a:pt x="371496" y="12693"/>
                  </a:lnTo>
                  <a:lnTo>
                    <a:pt x="385308" y="7226"/>
                  </a:lnTo>
                  <a:lnTo>
                    <a:pt x="392638" y="953"/>
                  </a:lnTo>
                  <a:lnTo>
                    <a:pt x="396756" y="277"/>
                  </a:lnTo>
                  <a:lnTo>
                    <a:pt x="417609" y="0"/>
                  </a:lnTo>
                  <a:lnTo>
                    <a:pt x="423875" y="5064"/>
                  </a:lnTo>
                  <a:lnTo>
                    <a:pt x="427808" y="8832"/>
                  </a:lnTo>
                  <a:lnTo>
                    <a:pt x="430025" y="14740"/>
                  </a:lnTo>
                  <a:lnTo>
                    <a:pt x="431717" y="21364"/>
                  </a:lnTo>
                  <a:lnTo>
                    <a:pt x="435930" y="29765"/>
                  </a:lnTo>
                  <a:lnTo>
                    <a:pt x="438198" y="40172"/>
                  </a:lnTo>
                  <a:lnTo>
                    <a:pt x="441228" y="45602"/>
                  </a:lnTo>
                  <a:lnTo>
                    <a:pt x="444928" y="48486"/>
                  </a:lnTo>
                  <a:lnTo>
                    <a:pt x="449680" y="50337"/>
                  </a:lnTo>
                  <a:lnTo>
                    <a:pt x="450070" y="51195"/>
                  </a:lnTo>
                  <a:lnTo>
                    <a:pt x="450850" y="57143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SMARTInkShape-408">
              <a:extLst>
                <a:ext uri="{FF2B5EF4-FFF2-40B4-BE49-F238E27FC236}">
                  <a16:creationId xmlns:a16="http://schemas.microsoft.com/office/drawing/2014/main" id="{03BF1471-DE8F-C5BA-4FF9-EE953F62A080}"/>
                </a:ext>
              </a:extLst>
            </p:cNvPr>
            <p:cNvSpPr/>
            <p:nvPr>
              <p:custDataLst>
                <p:tags r:id="rId145"/>
              </p:custDataLst>
            </p:nvPr>
          </p:nvSpPr>
          <p:spPr>
            <a:xfrm>
              <a:off x="5130800" y="3517900"/>
              <a:ext cx="12701" cy="146051"/>
            </a:xfrm>
            <a:custGeom>
              <a:avLst/>
              <a:gdLst/>
              <a:ahLst/>
              <a:cxnLst/>
              <a:rect l="0" t="0" r="0" b="0"/>
              <a:pathLst>
                <a:path w="12701" h="146051">
                  <a:moveTo>
                    <a:pt x="0" y="0"/>
                  </a:moveTo>
                  <a:lnTo>
                    <a:pt x="0" y="0"/>
                  </a:lnTo>
                  <a:lnTo>
                    <a:pt x="0" y="28125"/>
                  </a:lnTo>
                  <a:lnTo>
                    <a:pt x="4364" y="59361"/>
                  </a:lnTo>
                  <a:lnTo>
                    <a:pt x="5958" y="85077"/>
                  </a:lnTo>
                  <a:lnTo>
                    <a:pt x="6298" y="115077"/>
                  </a:lnTo>
                  <a:lnTo>
                    <a:pt x="6343" y="134036"/>
                  </a:lnTo>
                  <a:lnTo>
                    <a:pt x="8228" y="139064"/>
                  </a:lnTo>
                  <a:lnTo>
                    <a:pt x="12700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SMARTInkShape-409">
              <a:extLst>
                <a:ext uri="{FF2B5EF4-FFF2-40B4-BE49-F238E27FC236}">
                  <a16:creationId xmlns:a16="http://schemas.microsoft.com/office/drawing/2014/main" id="{3E00DBAE-92C8-61F7-7BF0-4373E3F88924}"/>
                </a:ext>
              </a:extLst>
            </p:cNvPr>
            <p:cNvSpPr/>
            <p:nvPr>
              <p:custDataLst>
                <p:tags r:id="rId146"/>
              </p:custDataLst>
            </p:nvPr>
          </p:nvSpPr>
          <p:spPr>
            <a:xfrm>
              <a:off x="5080000" y="3587750"/>
              <a:ext cx="88901" cy="6351"/>
            </a:xfrm>
            <a:custGeom>
              <a:avLst/>
              <a:gdLst/>
              <a:ahLst/>
              <a:cxnLst/>
              <a:rect l="0" t="0" r="0" b="0"/>
              <a:pathLst>
                <a:path w="88901" h="6351">
                  <a:moveTo>
                    <a:pt x="0" y="0"/>
                  </a:moveTo>
                  <a:lnTo>
                    <a:pt x="0" y="0"/>
                  </a:lnTo>
                  <a:lnTo>
                    <a:pt x="12242" y="705"/>
                  </a:lnTo>
                  <a:lnTo>
                    <a:pt x="28763" y="5467"/>
                  </a:lnTo>
                  <a:lnTo>
                    <a:pt x="55223" y="3089"/>
                  </a:lnTo>
                  <a:lnTo>
                    <a:pt x="8890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SMARTInkShape-410">
              <a:extLst>
                <a:ext uri="{FF2B5EF4-FFF2-40B4-BE49-F238E27FC236}">
                  <a16:creationId xmlns:a16="http://schemas.microsoft.com/office/drawing/2014/main" id="{54278A82-65DC-CB93-456C-52FF65262D66}"/>
                </a:ext>
              </a:extLst>
            </p:cNvPr>
            <p:cNvSpPr/>
            <p:nvPr>
              <p:custDataLst>
                <p:tags r:id="rId147"/>
              </p:custDataLst>
            </p:nvPr>
          </p:nvSpPr>
          <p:spPr>
            <a:xfrm>
              <a:off x="5219700" y="3511550"/>
              <a:ext cx="12701" cy="139701"/>
            </a:xfrm>
            <a:custGeom>
              <a:avLst/>
              <a:gdLst/>
              <a:ahLst/>
              <a:cxnLst/>
              <a:rect l="0" t="0" r="0" b="0"/>
              <a:pathLst>
                <a:path w="12701" h="139701">
                  <a:moveTo>
                    <a:pt x="0" y="0"/>
                  </a:moveTo>
                  <a:lnTo>
                    <a:pt x="0" y="0"/>
                  </a:lnTo>
                  <a:lnTo>
                    <a:pt x="1881" y="18509"/>
                  </a:lnTo>
                  <a:lnTo>
                    <a:pt x="5026" y="41703"/>
                  </a:lnTo>
                  <a:lnTo>
                    <a:pt x="6088" y="71032"/>
                  </a:lnTo>
                  <a:lnTo>
                    <a:pt x="6327" y="101312"/>
                  </a:lnTo>
                  <a:lnTo>
                    <a:pt x="6348" y="121673"/>
                  </a:lnTo>
                  <a:lnTo>
                    <a:pt x="8231" y="126514"/>
                  </a:lnTo>
                  <a:lnTo>
                    <a:pt x="10714" y="131018"/>
                  </a:lnTo>
                  <a:lnTo>
                    <a:pt x="1270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SMARTInkShape-411">
              <a:extLst>
                <a:ext uri="{FF2B5EF4-FFF2-40B4-BE49-F238E27FC236}">
                  <a16:creationId xmlns:a16="http://schemas.microsoft.com/office/drawing/2014/main" id="{66DA680F-588E-0A4C-0AF4-40B4FE663951}"/>
                </a:ext>
              </a:extLst>
            </p:cNvPr>
            <p:cNvSpPr/>
            <p:nvPr>
              <p:custDataLst>
                <p:tags r:id="rId148"/>
              </p:custDataLst>
            </p:nvPr>
          </p:nvSpPr>
          <p:spPr>
            <a:xfrm>
              <a:off x="5270578" y="3505540"/>
              <a:ext cx="81895" cy="154781"/>
            </a:xfrm>
            <a:custGeom>
              <a:avLst/>
              <a:gdLst/>
              <a:ahLst/>
              <a:cxnLst/>
              <a:rect l="0" t="0" r="0" b="0"/>
              <a:pathLst>
                <a:path w="81895" h="154781">
                  <a:moveTo>
                    <a:pt x="6272" y="18710"/>
                  </a:moveTo>
                  <a:lnTo>
                    <a:pt x="6272" y="18710"/>
                  </a:lnTo>
                  <a:lnTo>
                    <a:pt x="0" y="12438"/>
                  </a:lnTo>
                  <a:lnTo>
                    <a:pt x="8767" y="3529"/>
                  </a:lnTo>
                  <a:lnTo>
                    <a:pt x="12791" y="1379"/>
                  </a:lnTo>
                  <a:lnTo>
                    <a:pt x="21122" y="0"/>
                  </a:lnTo>
                  <a:lnTo>
                    <a:pt x="34632" y="433"/>
                  </a:lnTo>
                  <a:lnTo>
                    <a:pt x="51696" y="5136"/>
                  </a:lnTo>
                  <a:lnTo>
                    <a:pt x="56565" y="9385"/>
                  </a:lnTo>
                  <a:lnTo>
                    <a:pt x="66391" y="21535"/>
                  </a:lnTo>
                  <a:lnTo>
                    <a:pt x="66812" y="23416"/>
                  </a:lnTo>
                  <a:lnTo>
                    <a:pt x="66388" y="25375"/>
                  </a:lnTo>
                  <a:lnTo>
                    <a:pt x="64740" y="29433"/>
                  </a:lnTo>
                  <a:lnTo>
                    <a:pt x="64008" y="33589"/>
                  </a:lnTo>
                  <a:lnTo>
                    <a:pt x="63107" y="34979"/>
                  </a:lnTo>
                  <a:lnTo>
                    <a:pt x="61802" y="35906"/>
                  </a:lnTo>
                  <a:lnTo>
                    <a:pt x="58468" y="37642"/>
                  </a:lnTo>
                  <a:lnTo>
                    <a:pt x="46426" y="47813"/>
                  </a:lnTo>
                  <a:lnTo>
                    <a:pt x="39268" y="50112"/>
                  </a:lnTo>
                  <a:lnTo>
                    <a:pt x="41762" y="57099"/>
                  </a:lnTo>
                  <a:lnTo>
                    <a:pt x="43338" y="59119"/>
                  </a:lnTo>
                  <a:lnTo>
                    <a:pt x="48926" y="63374"/>
                  </a:lnTo>
                  <a:lnTo>
                    <a:pt x="72592" y="95048"/>
                  </a:lnTo>
                  <a:lnTo>
                    <a:pt x="81171" y="112175"/>
                  </a:lnTo>
                  <a:lnTo>
                    <a:pt x="81894" y="116224"/>
                  </a:lnTo>
                  <a:lnTo>
                    <a:pt x="78930" y="129212"/>
                  </a:lnTo>
                  <a:lnTo>
                    <a:pt x="73583" y="139724"/>
                  </a:lnTo>
                  <a:lnTo>
                    <a:pt x="65821" y="144931"/>
                  </a:lnTo>
                  <a:lnTo>
                    <a:pt x="46963" y="154023"/>
                  </a:lnTo>
                  <a:lnTo>
                    <a:pt x="43277" y="154780"/>
                  </a:lnTo>
                  <a:lnTo>
                    <a:pt x="40114" y="154578"/>
                  </a:lnTo>
                  <a:lnTo>
                    <a:pt x="30410" y="152806"/>
                  </a:lnTo>
                  <a:lnTo>
                    <a:pt x="22644" y="151686"/>
                  </a:lnTo>
                  <a:lnTo>
                    <a:pt x="6272" y="14571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" name="SMARTInkShape-Group187">
            <a:extLst>
              <a:ext uri="{FF2B5EF4-FFF2-40B4-BE49-F238E27FC236}">
                <a16:creationId xmlns:a16="http://schemas.microsoft.com/office/drawing/2014/main" id="{C0958061-84EC-5A97-3A4A-CF859A4691F7}"/>
              </a:ext>
            </a:extLst>
          </p:cNvPr>
          <p:cNvGrpSpPr/>
          <p:nvPr/>
        </p:nvGrpSpPr>
        <p:grpSpPr>
          <a:xfrm>
            <a:off x="5619750" y="3225852"/>
            <a:ext cx="603251" cy="387299"/>
            <a:chOff x="5619750" y="3225852"/>
            <a:chExt cx="603251" cy="387299"/>
          </a:xfrm>
        </p:grpSpPr>
        <p:sp>
          <p:nvSpPr>
            <p:cNvPr id="15" name="SMARTInkShape-412">
              <a:extLst>
                <a:ext uri="{FF2B5EF4-FFF2-40B4-BE49-F238E27FC236}">
                  <a16:creationId xmlns:a16="http://schemas.microsoft.com/office/drawing/2014/main" id="{ADF28744-0D44-121D-D200-5B056D946EA9}"/>
                </a:ext>
              </a:extLst>
            </p:cNvPr>
            <p:cNvSpPr/>
            <p:nvPr>
              <p:custDataLst>
                <p:tags r:id="rId141"/>
              </p:custDataLst>
            </p:nvPr>
          </p:nvSpPr>
          <p:spPr>
            <a:xfrm>
              <a:off x="5619750" y="3225852"/>
              <a:ext cx="603251" cy="133299"/>
            </a:xfrm>
            <a:custGeom>
              <a:avLst/>
              <a:gdLst/>
              <a:ahLst/>
              <a:cxnLst/>
              <a:rect l="0" t="0" r="0" b="0"/>
              <a:pathLst>
                <a:path w="603251" h="133299">
                  <a:moveTo>
                    <a:pt x="0" y="50748"/>
                  </a:moveTo>
                  <a:lnTo>
                    <a:pt x="0" y="50748"/>
                  </a:lnTo>
                  <a:lnTo>
                    <a:pt x="5467" y="56215"/>
                  </a:lnTo>
                  <a:lnTo>
                    <a:pt x="15609" y="62699"/>
                  </a:lnTo>
                  <a:lnTo>
                    <a:pt x="27342" y="77469"/>
                  </a:lnTo>
                  <a:lnTo>
                    <a:pt x="55037" y="95651"/>
                  </a:lnTo>
                  <a:lnTo>
                    <a:pt x="86660" y="116020"/>
                  </a:lnTo>
                  <a:lnTo>
                    <a:pt x="112931" y="122612"/>
                  </a:lnTo>
                  <a:lnTo>
                    <a:pt x="140161" y="126797"/>
                  </a:lnTo>
                  <a:lnTo>
                    <a:pt x="171510" y="132303"/>
                  </a:lnTo>
                  <a:lnTo>
                    <a:pt x="198979" y="133102"/>
                  </a:lnTo>
                  <a:lnTo>
                    <a:pt x="229701" y="133240"/>
                  </a:lnTo>
                  <a:lnTo>
                    <a:pt x="256599" y="133281"/>
                  </a:lnTo>
                  <a:lnTo>
                    <a:pt x="285009" y="133295"/>
                  </a:lnTo>
                  <a:lnTo>
                    <a:pt x="314375" y="133298"/>
                  </a:lnTo>
                  <a:lnTo>
                    <a:pt x="343812" y="131417"/>
                  </a:lnTo>
                  <a:lnTo>
                    <a:pt x="374770" y="126831"/>
                  </a:lnTo>
                  <a:lnTo>
                    <a:pt x="406416" y="118187"/>
                  </a:lnTo>
                  <a:lnTo>
                    <a:pt x="433127" y="112885"/>
                  </a:lnTo>
                  <a:lnTo>
                    <a:pt x="444384" y="108703"/>
                  </a:lnTo>
                  <a:lnTo>
                    <a:pt x="473232" y="90794"/>
                  </a:lnTo>
                  <a:lnTo>
                    <a:pt x="504092" y="74985"/>
                  </a:lnTo>
                  <a:lnTo>
                    <a:pt x="535398" y="54214"/>
                  </a:lnTo>
                  <a:lnTo>
                    <a:pt x="548419" y="42045"/>
                  </a:lnTo>
                  <a:lnTo>
                    <a:pt x="563901" y="20508"/>
                  </a:lnTo>
                  <a:lnTo>
                    <a:pt x="566477" y="19669"/>
                  </a:lnTo>
                  <a:lnTo>
                    <a:pt x="568151" y="19445"/>
                  </a:lnTo>
                  <a:lnTo>
                    <a:pt x="569267" y="18591"/>
                  </a:lnTo>
                  <a:lnTo>
                    <a:pt x="571206" y="13570"/>
                  </a:lnTo>
                  <a:lnTo>
                    <a:pt x="571500" y="6298"/>
                  </a:lnTo>
                  <a:lnTo>
                    <a:pt x="545826" y="6298"/>
                  </a:lnTo>
                  <a:lnTo>
                    <a:pt x="516022" y="6298"/>
                  </a:lnTo>
                  <a:lnTo>
                    <a:pt x="502887" y="6298"/>
                  </a:lnTo>
                  <a:lnTo>
                    <a:pt x="503180" y="5592"/>
                  </a:lnTo>
                  <a:lnTo>
                    <a:pt x="505387" y="2927"/>
                  </a:lnTo>
                  <a:lnTo>
                    <a:pt x="510602" y="1272"/>
                  </a:lnTo>
                  <a:lnTo>
                    <a:pt x="537618" y="0"/>
                  </a:lnTo>
                  <a:lnTo>
                    <a:pt x="564478" y="658"/>
                  </a:lnTo>
                  <a:lnTo>
                    <a:pt x="586554" y="6416"/>
                  </a:lnTo>
                  <a:lnTo>
                    <a:pt x="587885" y="7788"/>
                  </a:lnTo>
                  <a:lnTo>
                    <a:pt x="594563" y="22147"/>
                  </a:lnTo>
                  <a:lnTo>
                    <a:pt x="596914" y="33415"/>
                  </a:lnTo>
                  <a:lnTo>
                    <a:pt x="601790" y="43901"/>
                  </a:lnTo>
                  <a:lnTo>
                    <a:pt x="603250" y="5709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SMARTInkShape-413">
              <a:extLst>
                <a:ext uri="{FF2B5EF4-FFF2-40B4-BE49-F238E27FC236}">
                  <a16:creationId xmlns:a16="http://schemas.microsoft.com/office/drawing/2014/main" id="{6F66A8C1-6E81-476A-C0AA-9DD6BD417712}"/>
                </a:ext>
              </a:extLst>
            </p:cNvPr>
            <p:cNvSpPr/>
            <p:nvPr>
              <p:custDataLst>
                <p:tags r:id="rId142"/>
              </p:custDataLst>
            </p:nvPr>
          </p:nvSpPr>
          <p:spPr>
            <a:xfrm>
              <a:off x="5759450" y="3530600"/>
              <a:ext cx="114301" cy="6351"/>
            </a:xfrm>
            <a:custGeom>
              <a:avLst/>
              <a:gdLst/>
              <a:ahLst/>
              <a:cxnLst/>
              <a:rect l="0" t="0" r="0" b="0"/>
              <a:pathLst>
                <a:path w="114301" h="6351">
                  <a:moveTo>
                    <a:pt x="0" y="6350"/>
                  </a:moveTo>
                  <a:lnTo>
                    <a:pt x="0" y="6350"/>
                  </a:lnTo>
                  <a:lnTo>
                    <a:pt x="28543" y="5645"/>
                  </a:lnTo>
                  <a:lnTo>
                    <a:pt x="53302" y="1324"/>
                  </a:lnTo>
                  <a:lnTo>
                    <a:pt x="82618" y="174"/>
                  </a:lnTo>
                  <a:lnTo>
                    <a:pt x="1143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SMARTInkShape-414">
              <a:extLst>
                <a:ext uri="{FF2B5EF4-FFF2-40B4-BE49-F238E27FC236}">
                  <a16:creationId xmlns:a16="http://schemas.microsoft.com/office/drawing/2014/main" id="{F9AB753E-AF9A-A05E-CAB4-B19A7EE228C1}"/>
                </a:ext>
              </a:extLst>
            </p:cNvPr>
            <p:cNvSpPr/>
            <p:nvPr>
              <p:custDataLst>
                <p:tags r:id="rId143"/>
              </p:custDataLst>
            </p:nvPr>
          </p:nvSpPr>
          <p:spPr>
            <a:xfrm>
              <a:off x="5803900" y="3460750"/>
              <a:ext cx="12701" cy="152401"/>
            </a:xfrm>
            <a:custGeom>
              <a:avLst/>
              <a:gdLst/>
              <a:ahLst/>
              <a:cxnLst/>
              <a:rect l="0" t="0" r="0" b="0"/>
              <a:pathLst>
                <a:path w="12701" h="152401">
                  <a:moveTo>
                    <a:pt x="0" y="0"/>
                  </a:moveTo>
                  <a:lnTo>
                    <a:pt x="0" y="0"/>
                  </a:lnTo>
                  <a:lnTo>
                    <a:pt x="705" y="10845"/>
                  </a:lnTo>
                  <a:lnTo>
                    <a:pt x="5762" y="41892"/>
                  </a:lnTo>
                  <a:lnTo>
                    <a:pt x="6176" y="67289"/>
                  </a:lnTo>
                  <a:lnTo>
                    <a:pt x="6316" y="97749"/>
                  </a:lnTo>
                  <a:lnTo>
                    <a:pt x="7051" y="125918"/>
                  </a:lnTo>
                  <a:lnTo>
                    <a:pt x="1270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" name="SMARTInkShape-Group188">
            <a:extLst>
              <a:ext uri="{FF2B5EF4-FFF2-40B4-BE49-F238E27FC236}">
                <a16:creationId xmlns:a16="http://schemas.microsoft.com/office/drawing/2014/main" id="{397E9FE3-AFBF-2C39-C071-4297C038CE11}"/>
              </a:ext>
            </a:extLst>
          </p:cNvPr>
          <p:cNvGrpSpPr/>
          <p:nvPr/>
        </p:nvGrpSpPr>
        <p:grpSpPr>
          <a:xfrm>
            <a:off x="5930900" y="3435350"/>
            <a:ext cx="151389" cy="165101"/>
            <a:chOff x="5930900" y="3435350"/>
            <a:chExt cx="151389" cy="165101"/>
          </a:xfrm>
        </p:grpSpPr>
        <p:sp>
          <p:nvSpPr>
            <p:cNvPr id="19" name="SMARTInkShape-415">
              <a:extLst>
                <a:ext uri="{FF2B5EF4-FFF2-40B4-BE49-F238E27FC236}">
                  <a16:creationId xmlns:a16="http://schemas.microsoft.com/office/drawing/2014/main" id="{484B2FB7-677D-D1FC-F433-17C62C293CED}"/>
                </a:ext>
              </a:extLst>
            </p:cNvPr>
            <p:cNvSpPr/>
            <p:nvPr>
              <p:custDataLst>
                <p:tags r:id="rId139"/>
              </p:custDataLst>
            </p:nvPr>
          </p:nvSpPr>
          <p:spPr>
            <a:xfrm>
              <a:off x="5981700" y="3448050"/>
              <a:ext cx="100589" cy="152401"/>
            </a:xfrm>
            <a:custGeom>
              <a:avLst/>
              <a:gdLst/>
              <a:ahLst/>
              <a:cxnLst/>
              <a:rect l="0" t="0" r="0" b="0"/>
              <a:pathLst>
                <a:path w="100589" h="152401">
                  <a:moveTo>
                    <a:pt x="0" y="0"/>
                  </a:moveTo>
                  <a:lnTo>
                    <a:pt x="0" y="0"/>
                  </a:lnTo>
                  <a:lnTo>
                    <a:pt x="30843" y="0"/>
                  </a:lnTo>
                  <a:lnTo>
                    <a:pt x="44671" y="1881"/>
                  </a:lnTo>
                  <a:lnTo>
                    <a:pt x="74818" y="10831"/>
                  </a:lnTo>
                  <a:lnTo>
                    <a:pt x="87792" y="19099"/>
                  </a:lnTo>
                  <a:lnTo>
                    <a:pt x="93777" y="24156"/>
                  </a:lnTo>
                  <a:lnTo>
                    <a:pt x="99323" y="34587"/>
                  </a:lnTo>
                  <a:lnTo>
                    <a:pt x="100588" y="39596"/>
                  </a:lnTo>
                  <a:lnTo>
                    <a:pt x="92673" y="70539"/>
                  </a:lnTo>
                  <a:lnTo>
                    <a:pt x="82490" y="96665"/>
                  </a:lnTo>
                  <a:lnTo>
                    <a:pt x="69845" y="126567"/>
                  </a:lnTo>
                  <a:lnTo>
                    <a:pt x="66320" y="135274"/>
                  </a:lnTo>
                  <a:lnTo>
                    <a:pt x="6350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SMARTInkShape-416">
              <a:extLst>
                <a:ext uri="{FF2B5EF4-FFF2-40B4-BE49-F238E27FC236}">
                  <a16:creationId xmlns:a16="http://schemas.microsoft.com/office/drawing/2014/main" id="{F09C4170-3F53-7B59-C311-27BA3D0C10D3}"/>
                </a:ext>
              </a:extLst>
            </p:cNvPr>
            <p:cNvSpPr/>
            <p:nvPr>
              <p:custDataLst>
                <p:tags r:id="rId140"/>
              </p:custDataLst>
            </p:nvPr>
          </p:nvSpPr>
          <p:spPr>
            <a:xfrm>
              <a:off x="5930900" y="3435350"/>
              <a:ext cx="6351" cy="146051"/>
            </a:xfrm>
            <a:custGeom>
              <a:avLst/>
              <a:gdLst/>
              <a:ahLst/>
              <a:cxnLst/>
              <a:rect l="0" t="0" r="0" b="0"/>
              <a:pathLst>
                <a:path w="6351" h="146051">
                  <a:moveTo>
                    <a:pt x="0" y="0"/>
                  </a:moveTo>
                  <a:lnTo>
                    <a:pt x="0" y="0"/>
                  </a:lnTo>
                  <a:lnTo>
                    <a:pt x="3371" y="30691"/>
                  </a:lnTo>
                  <a:lnTo>
                    <a:pt x="5958" y="62097"/>
                  </a:lnTo>
                  <a:lnTo>
                    <a:pt x="6273" y="90348"/>
                  </a:lnTo>
                  <a:lnTo>
                    <a:pt x="6339" y="118959"/>
                  </a:lnTo>
                  <a:lnTo>
                    <a:pt x="6350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SMARTInkShape-Group189">
            <a:extLst>
              <a:ext uri="{FF2B5EF4-FFF2-40B4-BE49-F238E27FC236}">
                <a16:creationId xmlns:a16="http://schemas.microsoft.com/office/drawing/2014/main" id="{4456D35E-0F98-D589-0C2D-913DBA48ED7C}"/>
              </a:ext>
            </a:extLst>
          </p:cNvPr>
          <p:cNvGrpSpPr/>
          <p:nvPr/>
        </p:nvGrpSpPr>
        <p:grpSpPr>
          <a:xfrm>
            <a:off x="6400800" y="3232150"/>
            <a:ext cx="514351" cy="152291"/>
            <a:chOff x="6400800" y="3232150"/>
            <a:chExt cx="514351" cy="152291"/>
          </a:xfrm>
        </p:grpSpPr>
        <p:sp>
          <p:nvSpPr>
            <p:cNvPr id="22" name="SMARTInkShape-417">
              <a:extLst>
                <a:ext uri="{FF2B5EF4-FFF2-40B4-BE49-F238E27FC236}">
                  <a16:creationId xmlns:a16="http://schemas.microsoft.com/office/drawing/2014/main" id="{F1DBED5C-523C-B700-DE1E-1822026DCEE9}"/>
                </a:ext>
              </a:extLst>
            </p:cNvPr>
            <p:cNvSpPr/>
            <p:nvPr>
              <p:custDataLst>
                <p:tags r:id="rId137"/>
              </p:custDataLst>
            </p:nvPr>
          </p:nvSpPr>
          <p:spPr>
            <a:xfrm>
              <a:off x="6400800" y="3251200"/>
              <a:ext cx="469615" cy="133241"/>
            </a:xfrm>
            <a:custGeom>
              <a:avLst/>
              <a:gdLst/>
              <a:ahLst/>
              <a:cxnLst/>
              <a:rect l="0" t="0" r="0" b="0"/>
              <a:pathLst>
                <a:path w="469615" h="133241">
                  <a:moveTo>
                    <a:pt x="0" y="25400"/>
                  </a:moveTo>
                  <a:lnTo>
                    <a:pt x="0" y="25400"/>
                  </a:lnTo>
                  <a:lnTo>
                    <a:pt x="18418" y="54358"/>
                  </a:lnTo>
                  <a:lnTo>
                    <a:pt x="37348" y="73140"/>
                  </a:lnTo>
                  <a:lnTo>
                    <a:pt x="67689" y="96305"/>
                  </a:lnTo>
                  <a:lnTo>
                    <a:pt x="96501" y="109974"/>
                  </a:lnTo>
                  <a:lnTo>
                    <a:pt x="127164" y="120638"/>
                  </a:lnTo>
                  <a:lnTo>
                    <a:pt x="151743" y="126996"/>
                  </a:lnTo>
                  <a:lnTo>
                    <a:pt x="182074" y="131467"/>
                  </a:lnTo>
                  <a:lnTo>
                    <a:pt x="207054" y="132792"/>
                  </a:lnTo>
                  <a:lnTo>
                    <a:pt x="234457" y="133240"/>
                  </a:lnTo>
                  <a:lnTo>
                    <a:pt x="254957" y="131419"/>
                  </a:lnTo>
                  <a:lnTo>
                    <a:pt x="277709" y="128258"/>
                  </a:lnTo>
                  <a:lnTo>
                    <a:pt x="307680" y="120481"/>
                  </a:lnTo>
                  <a:lnTo>
                    <a:pt x="337635" y="109339"/>
                  </a:lnTo>
                  <a:lnTo>
                    <a:pt x="367050" y="96570"/>
                  </a:lnTo>
                  <a:lnTo>
                    <a:pt x="385098" y="87410"/>
                  </a:lnTo>
                  <a:lnTo>
                    <a:pt x="414755" y="61276"/>
                  </a:lnTo>
                  <a:lnTo>
                    <a:pt x="445737" y="36462"/>
                  </a:lnTo>
                  <a:lnTo>
                    <a:pt x="452106" y="29611"/>
                  </a:lnTo>
                  <a:lnTo>
                    <a:pt x="462138" y="12344"/>
                  </a:lnTo>
                  <a:lnTo>
                    <a:pt x="462608" y="10346"/>
                  </a:lnTo>
                  <a:lnTo>
                    <a:pt x="463628" y="9014"/>
                  </a:lnTo>
                  <a:lnTo>
                    <a:pt x="468935" y="6701"/>
                  </a:lnTo>
                  <a:lnTo>
                    <a:pt x="469471" y="4625"/>
                  </a:lnTo>
                  <a:lnTo>
                    <a:pt x="469614" y="3083"/>
                  </a:lnTo>
                  <a:lnTo>
                    <a:pt x="469004" y="2055"/>
                  </a:lnTo>
                  <a:lnTo>
                    <a:pt x="467891" y="1370"/>
                  </a:lnTo>
                  <a:lnTo>
                    <a:pt x="463572" y="7"/>
                  </a:lnTo>
                  <a:lnTo>
                    <a:pt x="4508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SMARTInkShape-418">
              <a:extLst>
                <a:ext uri="{FF2B5EF4-FFF2-40B4-BE49-F238E27FC236}">
                  <a16:creationId xmlns:a16="http://schemas.microsoft.com/office/drawing/2014/main" id="{351A0C21-3A99-4FEF-16C2-3776236114A3}"/>
                </a:ext>
              </a:extLst>
            </p:cNvPr>
            <p:cNvSpPr/>
            <p:nvPr>
              <p:custDataLst>
                <p:tags r:id="rId138"/>
              </p:custDataLst>
            </p:nvPr>
          </p:nvSpPr>
          <p:spPr>
            <a:xfrm>
              <a:off x="6801111" y="3232150"/>
              <a:ext cx="114040" cy="76201"/>
            </a:xfrm>
            <a:custGeom>
              <a:avLst/>
              <a:gdLst/>
              <a:ahLst/>
              <a:cxnLst/>
              <a:rect l="0" t="0" r="0" b="0"/>
              <a:pathLst>
                <a:path w="114040" h="76201">
                  <a:moveTo>
                    <a:pt x="6089" y="0"/>
                  </a:moveTo>
                  <a:lnTo>
                    <a:pt x="6089" y="0"/>
                  </a:lnTo>
                  <a:lnTo>
                    <a:pt x="6089" y="5467"/>
                  </a:lnTo>
                  <a:lnTo>
                    <a:pt x="621" y="11740"/>
                  </a:lnTo>
                  <a:lnTo>
                    <a:pt x="0" y="15787"/>
                  </a:lnTo>
                  <a:lnTo>
                    <a:pt x="619" y="16875"/>
                  </a:lnTo>
                  <a:lnTo>
                    <a:pt x="1737" y="17600"/>
                  </a:lnTo>
                  <a:lnTo>
                    <a:pt x="3188" y="18083"/>
                  </a:lnTo>
                  <a:lnTo>
                    <a:pt x="20019" y="13790"/>
                  </a:lnTo>
                  <a:lnTo>
                    <a:pt x="37664" y="8028"/>
                  </a:lnTo>
                  <a:lnTo>
                    <a:pt x="68732" y="654"/>
                  </a:lnTo>
                  <a:lnTo>
                    <a:pt x="83597" y="86"/>
                  </a:lnTo>
                  <a:lnTo>
                    <a:pt x="88280" y="1920"/>
                  </a:lnTo>
                  <a:lnTo>
                    <a:pt x="90516" y="3397"/>
                  </a:lnTo>
                  <a:lnTo>
                    <a:pt x="97035" y="12217"/>
                  </a:lnTo>
                  <a:lnTo>
                    <a:pt x="100064" y="20396"/>
                  </a:lnTo>
                  <a:lnTo>
                    <a:pt x="101265" y="49565"/>
                  </a:lnTo>
                  <a:lnTo>
                    <a:pt x="102023" y="59449"/>
                  </a:lnTo>
                  <a:lnTo>
                    <a:pt x="107098" y="69549"/>
                  </a:lnTo>
                  <a:lnTo>
                    <a:pt x="107427" y="72774"/>
                  </a:lnTo>
                  <a:lnTo>
                    <a:pt x="108219" y="73916"/>
                  </a:lnTo>
                  <a:lnTo>
                    <a:pt x="114039" y="762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9" name="SMARTInkShape-Group190">
            <a:extLst>
              <a:ext uri="{FF2B5EF4-FFF2-40B4-BE49-F238E27FC236}">
                <a16:creationId xmlns:a16="http://schemas.microsoft.com/office/drawing/2014/main" id="{F5C3B944-C05B-860B-EBC7-B70122896E27}"/>
              </a:ext>
            </a:extLst>
          </p:cNvPr>
          <p:cNvGrpSpPr/>
          <p:nvPr/>
        </p:nvGrpSpPr>
        <p:grpSpPr>
          <a:xfrm>
            <a:off x="6483350" y="3448050"/>
            <a:ext cx="317501" cy="179754"/>
            <a:chOff x="6483350" y="3448050"/>
            <a:chExt cx="317501" cy="179754"/>
          </a:xfrm>
        </p:grpSpPr>
        <p:sp>
          <p:nvSpPr>
            <p:cNvPr id="25" name="SMARTInkShape-419">
              <a:extLst>
                <a:ext uri="{FF2B5EF4-FFF2-40B4-BE49-F238E27FC236}">
                  <a16:creationId xmlns:a16="http://schemas.microsoft.com/office/drawing/2014/main" id="{2856B923-7343-87CD-EC20-88B4C62B7F61}"/>
                </a:ext>
              </a:extLst>
            </p:cNvPr>
            <p:cNvSpPr/>
            <p:nvPr>
              <p:custDataLst>
                <p:tags r:id="rId133"/>
              </p:custDataLst>
            </p:nvPr>
          </p:nvSpPr>
          <p:spPr>
            <a:xfrm>
              <a:off x="6534153" y="3448050"/>
              <a:ext cx="6348" cy="179754"/>
            </a:xfrm>
            <a:custGeom>
              <a:avLst/>
              <a:gdLst/>
              <a:ahLst/>
              <a:cxnLst/>
              <a:rect l="0" t="0" r="0" b="0"/>
              <a:pathLst>
                <a:path w="6348" h="179754">
                  <a:moveTo>
                    <a:pt x="6347" y="0"/>
                  </a:moveTo>
                  <a:lnTo>
                    <a:pt x="6347" y="0"/>
                  </a:lnTo>
                  <a:lnTo>
                    <a:pt x="5642" y="30369"/>
                  </a:lnTo>
                  <a:lnTo>
                    <a:pt x="1983" y="54937"/>
                  </a:lnTo>
                  <a:lnTo>
                    <a:pt x="585" y="81111"/>
                  </a:lnTo>
                  <a:lnTo>
                    <a:pt x="171" y="109484"/>
                  </a:lnTo>
                  <a:lnTo>
                    <a:pt x="31" y="136867"/>
                  </a:lnTo>
                  <a:lnTo>
                    <a:pt x="0" y="164851"/>
                  </a:lnTo>
                  <a:lnTo>
                    <a:pt x="704" y="172751"/>
                  </a:lnTo>
                  <a:lnTo>
                    <a:pt x="3369" y="178613"/>
                  </a:lnTo>
                  <a:lnTo>
                    <a:pt x="4361" y="179753"/>
                  </a:lnTo>
                  <a:lnTo>
                    <a:pt x="6347" y="1778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SMARTInkShape-420">
              <a:extLst>
                <a:ext uri="{FF2B5EF4-FFF2-40B4-BE49-F238E27FC236}">
                  <a16:creationId xmlns:a16="http://schemas.microsoft.com/office/drawing/2014/main" id="{1B17BAAE-CE33-3D07-015A-75880981B932}"/>
                </a:ext>
              </a:extLst>
            </p:cNvPr>
            <p:cNvSpPr/>
            <p:nvPr>
              <p:custDataLst>
                <p:tags r:id="rId134"/>
              </p:custDataLst>
            </p:nvPr>
          </p:nvSpPr>
          <p:spPr>
            <a:xfrm>
              <a:off x="6483350" y="3511550"/>
              <a:ext cx="101601" cy="12701"/>
            </a:xfrm>
            <a:custGeom>
              <a:avLst/>
              <a:gdLst/>
              <a:ahLst/>
              <a:cxnLst/>
              <a:rect l="0" t="0" r="0" b="0"/>
              <a:pathLst>
                <a:path w="101601" h="12701">
                  <a:moveTo>
                    <a:pt x="0" y="0"/>
                  </a:moveTo>
                  <a:lnTo>
                    <a:pt x="0" y="0"/>
                  </a:lnTo>
                  <a:lnTo>
                    <a:pt x="8838" y="8838"/>
                  </a:lnTo>
                  <a:lnTo>
                    <a:pt x="16628" y="10983"/>
                  </a:lnTo>
                  <a:lnTo>
                    <a:pt x="47215" y="12474"/>
                  </a:lnTo>
                  <a:lnTo>
                    <a:pt x="78554" y="12687"/>
                  </a:lnTo>
                  <a:lnTo>
                    <a:pt x="10160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SMARTInkShape-421">
              <a:extLst>
                <a:ext uri="{FF2B5EF4-FFF2-40B4-BE49-F238E27FC236}">
                  <a16:creationId xmlns:a16="http://schemas.microsoft.com/office/drawing/2014/main" id="{7CD5AD7E-135D-9200-80C2-32F2CBACCD37}"/>
                </a:ext>
              </a:extLst>
            </p:cNvPr>
            <p:cNvSpPr/>
            <p:nvPr>
              <p:custDataLst>
                <p:tags r:id="rId135"/>
              </p:custDataLst>
            </p:nvPr>
          </p:nvSpPr>
          <p:spPr>
            <a:xfrm>
              <a:off x="6623050" y="3460773"/>
              <a:ext cx="101601" cy="142508"/>
            </a:xfrm>
            <a:custGeom>
              <a:avLst/>
              <a:gdLst/>
              <a:ahLst/>
              <a:cxnLst/>
              <a:rect l="0" t="0" r="0" b="0"/>
              <a:pathLst>
                <a:path w="101601" h="142508">
                  <a:moveTo>
                    <a:pt x="0" y="6327"/>
                  </a:moveTo>
                  <a:lnTo>
                    <a:pt x="0" y="6327"/>
                  </a:lnTo>
                  <a:lnTo>
                    <a:pt x="3371" y="6327"/>
                  </a:lnTo>
                  <a:lnTo>
                    <a:pt x="27838" y="566"/>
                  </a:lnTo>
                  <a:lnTo>
                    <a:pt x="49187" y="0"/>
                  </a:lnTo>
                  <a:lnTo>
                    <a:pt x="63574" y="9415"/>
                  </a:lnTo>
                  <a:lnTo>
                    <a:pt x="67060" y="14285"/>
                  </a:lnTo>
                  <a:lnTo>
                    <a:pt x="69024" y="31106"/>
                  </a:lnTo>
                  <a:lnTo>
                    <a:pt x="63838" y="44151"/>
                  </a:lnTo>
                  <a:lnTo>
                    <a:pt x="41274" y="74332"/>
                  </a:lnTo>
                  <a:lnTo>
                    <a:pt x="15394" y="104939"/>
                  </a:lnTo>
                  <a:lnTo>
                    <a:pt x="10127" y="110413"/>
                  </a:lnTo>
                  <a:lnTo>
                    <a:pt x="8029" y="116323"/>
                  </a:lnTo>
                  <a:lnTo>
                    <a:pt x="7469" y="119874"/>
                  </a:lnTo>
                  <a:lnTo>
                    <a:pt x="9213" y="123653"/>
                  </a:lnTo>
                  <a:lnTo>
                    <a:pt x="16794" y="131614"/>
                  </a:lnTo>
                  <a:lnTo>
                    <a:pt x="23457" y="136094"/>
                  </a:lnTo>
                  <a:lnTo>
                    <a:pt x="36854" y="142340"/>
                  </a:lnTo>
                  <a:lnTo>
                    <a:pt x="48600" y="142507"/>
                  </a:lnTo>
                  <a:lnTo>
                    <a:pt x="79136" y="136865"/>
                  </a:lnTo>
                  <a:lnTo>
                    <a:pt x="101600" y="13332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SMARTInkShape-422">
              <a:extLst>
                <a:ext uri="{FF2B5EF4-FFF2-40B4-BE49-F238E27FC236}">
                  <a16:creationId xmlns:a16="http://schemas.microsoft.com/office/drawing/2014/main" id="{961F1D66-3B76-AA6D-0E00-A3D8B5CB94EF}"/>
                </a:ext>
              </a:extLst>
            </p:cNvPr>
            <p:cNvSpPr/>
            <p:nvPr>
              <p:custDataLst>
                <p:tags r:id="rId136"/>
              </p:custDataLst>
            </p:nvPr>
          </p:nvSpPr>
          <p:spPr>
            <a:xfrm>
              <a:off x="6775450" y="3467100"/>
              <a:ext cx="25401" cy="158751"/>
            </a:xfrm>
            <a:custGeom>
              <a:avLst/>
              <a:gdLst/>
              <a:ahLst/>
              <a:cxnLst/>
              <a:rect l="0" t="0" r="0" b="0"/>
              <a:pathLst>
                <a:path w="25401" h="158751">
                  <a:moveTo>
                    <a:pt x="0" y="0"/>
                  </a:moveTo>
                  <a:lnTo>
                    <a:pt x="0" y="0"/>
                  </a:lnTo>
                  <a:lnTo>
                    <a:pt x="1882" y="12552"/>
                  </a:lnTo>
                  <a:lnTo>
                    <a:pt x="8838" y="41442"/>
                  </a:lnTo>
                  <a:lnTo>
                    <a:pt x="14926" y="72722"/>
                  </a:lnTo>
                  <a:lnTo>
                    <a:pt x="17218" y="94645"/>
                  </a:lnTo>
                  <a:lnTo>
                    <a:pt x="20389" y="123058"/>
                  </a:lnTo>
                  <a:lnTo>
                    <a:pt x="25400" y="158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SMARTInkShape-Group191">
            <a:extLst>
              <a:ext uri="{FF2B5EF4-FFF2-40B4-BE49-F238E27FC236}">
                <a16:creationId xmlns:a16="http://schemas.microsoft.com/office/drawing/2014/main" id="{C6E74BBD-8BCF-CA7A-B35B-FF5952AF220D}"/>
              </a:ext>
            </a:extLst>
          </p:cNvPr>
          <p:cNvGrpSpPr/>
          <p:nvPr/>
        </p:nvGrpSpPr>
        <p:grpSpPr>
          <a:xfrm>
            <a:off x="4730750" y="3708478"/>
            <a:ext cx="1885951" cy="507923"/>
            <a:chOff x="4730750" y="3708478"/>
            <a:chExt cx="1885951" cy="507923"/>
          </a:xfrm>
        </p:grpSpPr>
        <p:sp>
          <p:nvSpPr>
            <p:cNvPr id="30" name="SMARTInkShape-423">
              <a:extLst>
                <a:ext uri="{FF2B5EF4-FFF2-40B4-BE49-F238E27FC236}">
                  <a16:creationId xmlns:a16="http://schemas.microsoft.com/office/drawing/2014/main" id="{28406224-BD7E-E95C-5A65-8D83A38DD4E6}"/>
                </a:ext>
              </a:extLst>
            </p:cNvPr>
            <p:cNvSpPr/>
            <p:nvPr>
              <p:custDataLst>
                <p:tags r:id="rId118"/>
              </p:custDataLst>
            </p:nvPr>
          </p:nvSpPr>
          <p:spPr>
            <a:xfrm>
              <a:off x="4730750" y="3803652"/>
              <a:ext cx="527051" cy="164804"/>
            </a:xfrm>
            <a:custGeom>
              <a:avLst/>
              <a:gdLst/>
              <a:ahLst/>
              <a:cxnLst/>
              <a:rect l="0" t="0" r="0" b="0"/>
              <a:pathLst>
                <a:path w="527051" h="164804">
                  <a:moveTo>
                    <a:pt x="0" y="31748"/>
                  </a:moveTo>
                  <a:lnTo>
                    <a:pt x="0" y="31748"/>
                  </a:lnTo>
                  <a:lnTo>
                    <a:pt x="6272" y="38020"/>
                  </a:lnTo>
                  <a:lnTo>
                    <a:pt x="24645" y="69224"/>
                  </a:lnTo>
                  <a:lnTo>
                    <a:pt x="49655" y="99634"/>
                  </a:lnTo>
                  <a:lnTo>
                    <a:pt x="66924" y="113716"/>
                  </a:lnTo>
                  <a:lnTo>
                    <a:pt x="96145" y="134682"/>
                  </a:lnTo>
                  <a:lnTo>
                    <a:pt x="121743" y="147783"/>
                  </a:lnTo>
                  <a:lnTo>
                    <a:pt x="152544" y="156816"/>
                  </a:lnTo>
                  <a:lnTo>
                    <a:pt x="177828" y="161737"/>
                  </a:lnTo>
                  <a:lnTo>
                    <a:pt x="203600" y="164102"/>
                  </a:lnTo>
                  <a:lnTo>
                    <a:pt x="230208" y="164803"/>
                  </a:lnTo>
                  <a:lnTo>
                    <a:pt x="259414" y="160676"/>
                  </a:lnTo>
                  <a:lnTo>
                    <a:pt x="285566" y="159129"/>
                  </a:lnTo>
                  <a:lnTo>
                    <a:pt x="311113" y="155452"/>
                  </a:lnTo>
                  <a:lnTo>
                    <a:pt x="336542" y="147932"/>
                  </a:lnTo>
                  <a:lnTo>
                    <a:pt x="364928" y="137551"/>
                  </a:lnTo>
                  <a:lnTo>
                    <a:pt x="392210" y="125112"/>
                  </a:lnTo>
                  <a:lnTo>
                    <a:pt x="420851" y="106458"/>
                  </a:lnTo>
                  <a:lnTo>
                    <a:pt x="441474" y="90721"/>
                  </a:lnTo>
                  <a:lnTo>
                    <a:pt x="465607" y="62218"/>
                  </a:lnTo>
                  <a:lnTo>
                    <a:pt x="481440" y="45628"/>
                  </a:lnTo>
                  <a:lnTo>
                    <a:pt x="482085" y="43091"/>
                  </a:lnTo>
                  <a:lnTo>
                    <a:pt x="482498" y="39084"/>
                  </a:lnTo>
                  <a:lnTo>
                    <a:pt x="488057" y="32717"/>
                  </a:lnTo>
                  <a:lnTo>
                    <a:pt x="488927" y="25685"/>
                  </a:lnTo>
                  <a:lnTo>
                    <a:pt x="494415" y="19956"/>
                  </a:lnTo>
                  <a:lnTo>
                    <a:pt x="495298" y="12723"/>
                  </a:lnTo>
                  <a:lnTo>
                    <a:pt x="463957" y="12698"/>
                  </a:lnTo>
                  <a:lnTo>
                    <a:pt x="460673" y="12698"/>
                  </a:lnTo>
                  <a:lnTo>
                    <a:pt x="440810" y="19165"/>
                  </a:lnTo>
                  <a:lnTo>
                    <a:pt x="433126" y="24438"/>
                  </a:lnTo>
                  <a:lnTo>
                    <a:pt x="432684" y="24052"/>
                  </a:lnTo>
                  <a:lnTo>
                    <a:pt x="431917" y="19846"/>
                  </a:lnTo>
                  <a:lnTo>
                    <a:pt x="435206" y="15914"/>
                  </a:lnTo>
                  <a:lnTo>
                    <a:pt x="440604" y="14127"/>
                  </a:lnTo>
                  <a:lnTo>
                    <a:pt x="444019" y="13651"/>
                  </a:lnTo>
                  <a:lnTo>
                    <a:pt x="473509" y="1230"/>
                  </a:lnTo>
                  <a:lnTo>
                    <a:pt x="505209" y="0"/>
                  </a:lnTo>
                  <a:lnTo>
                    <a:pt x="506139" y="0"/>
                  </a:lnTo>
                  <a:lnTo>
                    <a:pt x="506759" y="1410"/>
                  </a:lnTo>
                  <a:lnTo>
                    <a:pt x="513419" y="29852"/>
                  </a:lnTo>
                  <a:lnTo>
                    <a:pt x="519735" y="59244"/>
                  </a:lnTo>
                  <a:lnTo>
                    <a:pt x="527050" y="69848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SMARTInkShape-424">
              <a:extLst>
                <a:ext uri="{FF2B5EF4-FFF2-40B4-BE49-F238E27FC236}">
                  <a16:creationId xmlns:a16="http://schemas.microsoft.com/office/drawing/2014/main" id="{166DFEF5-91A2-988A-7BC7-769A06BD94AD}"/>
                </a:ext>
              </a:extLst>
            </p:cNvPr>
            <p:cNvSpPr/>
            <p:nvPr>
              <p:custDataLst>
                <p:tags r:id="rId119"/>
              </p:custDataLst>
            </p:nvPr>
          </p:nvSpPr>
          <p:spPr>
            <a:xfrm>
              <a:off x="4902200" y="4044950"/>
              <a:ext cx="19051" cy="138679"/>
            </a:xfrm>
            <a:custGeom>
              <a:avLst/>
              <a:gdLst/>
              <a:ahLst/>
              <a:cxnLst/>
              <a:rect l="0" t="0" r="0" b="0"/>
              <a:pathLst>
                <a:path w="19051" h="138679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1882" y="6907"/>
                  </a:lnTo>
                  <a:lnTo>
                    <a:pt x="3371" y="8838"/>
                  </a:lnTo>
                  <a:lnTo>
                    <a:pt x="10125" y="30804"/>
                  </a:lnTo>
                  <a:lnTo>
                    <a:pt x="15732" y="58001"/>
                  </a:lnTo>
                  <a:lnTo>
                    <a:pt x="18613" y="83986"/>
                  </a:lnTo>
                  <a:lnTo>
                    <a:pt x="19039" y="114957"/>
                  </a:lnTo>
                  <a:lnTo>
                    <a:pt x="19050" y="136250"/>
                  </a:lnTo>
                  <a:lnTo>
                    <a:pt x="18345" y="137400"/>
                  </a:lnTo>
                  <a:lnTo>
                    <a:pt x="17169" y="138167"/>
                  </a:lnTo>
                  <a:lnTo>
                    <a:pt x="15680" y="138678"/>
                  </a:lnTo>
                  <a:lnTo>
                    <a:pt x="13981" y="138313"/>
                  </a:lnTo>
                  <a:lnTo>
                    <a:pt x="10212" y="136026"/>
                  </a:lnTo>
                  <a:lnTo>
                    <a:pt x="8925" y="134429"/>
                  </a:lnTo>
                  <a:lnTo>
                    <a:pt x="0" y="114300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SMARTInkShape-425">
              <a:extLst>
                <a:ext uri="{FF2B5EF4-FFF2-40B4-BE49-F238E27FC236}">
                  <a16:creationId xmlns:a16="http://schemas.microsoft.com/office/drawing/2014/main" id="{5C754729-E750-B16C-72D6-540157B0ACD5}"/>
                </a:ext>
              </a:extLst>
            </p:cNvPr>
            <p:cNvSpPr/>
            <p:nvPr>
              <p:custDataLst>
                <p:tags r:id="rId120"/>
              </p:custDataLst>
            </p:nvPr>
          </p:nvSpPr>
          <p:spPr>
            <a:xfrm>
              <a:off x="4866792" y="4076700"/>
              <a:ext cx="124309" cy="38101"/>
            </a:xfrm>
            <a:custGeom>
              <a:avLst/>
              <a:gdLst/>
              <a:ahLst/>
              <a:cxnLst/>
              <a:rect l="0" t="0" r="0" b="0"/>
              <a:pathLst>
                <a:path w="124309" h="38101">
                  <a:moveTo>
                    <a:pt x="3658" y="38100"/>
                  </a:moveTo>
                  <a:lnTo>
                    <a:pt x="3658" y="38100"/>
                  </a:lnTo>
                  <a:lnTo>
                    <a:pt x="287" y="38100"/>
                  </a:lnTo>
                  <a:lnTo>
                    <a:pt x="0" y="37395"/>
                  </a:lnTo>
                  <a:lnTo>
                    <a:pt x="1562" y="34729"/>
                  </a:lnTo>
                  <a:lnTo>
                    <a:pt x="2965" y="33736"/>
                  </a:lnTo>
                  <a:lnTo>
                    <a:pt x="6408" y="32633"/>
                  </a:lnTo>
                  <a:lnTo>
                    <a:pt x="32138" y="29985"/>
                  </a:lnTo>
                  <a:lnTo>
                    <a:pt x="60025" y="23921"/>
                  </a:lnTo>
                  <a:lnTo>
                    <a:pt x="90906" y="15964"/>
                  </a:lnTo>
                  <a:lnTo>
                    <a:pt x="124308" y="0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SMARTInkShape-426">
              <a:extLst>
                <a:ext uri="{FF2B5EF4-FFF2-40B4-BE49-F238E27FC236}">
                  <a16:creationId xmlns:a16="http://schemas.microsoft.com/office/drawing/2014/main" id="{748558C3-CC2A-C6B0-3FDA-431D9272675D}"/>
                </a:ext>
              </a:extLst>
            </p:cNvPr>
            <p:cNvSpPr/>
            <p:nvPr>
              <p:custDataLst>
                <p:tags r:id="rId121"/>
              </p:custDataLst>
            </p:nvPr>
          </p:nvSpPr>
          <p:spPr>
            <a:xfrm>
              <a:off x="4998706" y="4006850"/>
              <a:ext cx="106695" cy="162339"/>
            </a:xfrm>
            <a:custGeom>
              <a:avLst/>
              <a:gdLst/>
              <a:ahLst/>
              <a:cxnLst/>
              <a:rect l="0" t="0" r="0" b="0"/>
              <a:pathLst>
                <a:path w="106695" h="162339">
                  <a:moveTo>
                    <a:pt x="49544" y="0"/>
                  </a:moveTo>
                  <a:lnTo>
                    <a:pt x="49544" y="0"/>
                  </a:lnTo>
                  <a:lnTo>
                    <a:pt x="49544" y="8838"/>
                  </a:lnTo>
                  <a:lnTo>
                    <a:pt x="42372" y="38500"/>
                  </a:lnTo>
                  <a:lnTo>
                    <a:pt x="26653" y="69830"/>
                  </a:lnTo>
                  <a:lnTo>
                    <a:pt x="11467" y="101475"/>
                  </a:lnTo>
                  <a:lnTo>
                    <a:pt x="628" y="125107"/>
                  </a:lnTo>
                  <a:lnTo>
                    <a:pt x="0" y="127855"/>
                  </a:lnTo>
                  <a:lnTo>
                    <a:pt x="992" y="131098"/>
                  </a:lnTo>
                  <a:lnTo>
                    <a:pt x="5858" y="138464"/>
                  </a:lnTo>
                  <a:lnTo>
                    <a:pt x="12725" y="142678"/>
                  </a:lnTo>
                  <a:lnTo>
                    <a:pt x="19774" y="145257"/>
                  </a:lnTo>
                  <a:lnTo>
                    <a:pt x="35693" y="152662"/>
                  </a:lnTo>
                  <a:lnTo>
                    <a:pt x="56056" y="157948"/>
                  </a:lnTo>
                  <a:lnTo>
                    <a:pt x="73267" y="159218"/>
                  </a:lnTo>
                  <a:lnTo>
                    <a:pt x="83776" y="162338"/>
                  </a:lnTo>
                  <a:lnTo>
                    <a:pt x="106694" y="158750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SMARTInkShape-427">
              <a:extLst>
                <a:ext uri="{FF2B5EF4-FFF2-40B4-BE49-F238E27FC236}">
                  <a16:creationId xmlns:a16="http://schemas.microsoft.com/office/drawing/2014/main" id="{DF884DB2-3363-DA2A-9E45-3EAEA29E0605}"/>
                </a:ext>
              </a:extLst>
            </p:cNvPr>
            <p:cNvSpPr/>
            <p:nvPr>
              <p:custDataLst>
                <p:tags r:id="rId122"/>
              </p:custDataLst>
            </p:nvPr>
          </p:nvSpPr>
          <p:spPr>
            <a:xfrm>
              <a:off x="5073650" y="4127500"/>
              <a:ext cx="5959" cy="88901"/>
            </a:xfrm>
            <a:custGeom>
              <a:avLst/>
              <a:gdLst/>
              <a:ahLst/>
              <a:cxnLst/>
              <a:rect l="0" t="0" r="0" b="0"/>
              <a:pathLst>
                <a:path w="5959" h="88901">
                  <a:moveTo>
                    <a:pt x="0" y="0"/>
                  </a:moveTo>
                  <a:lnTo>
                    <a:pt x="0" y="0"/>
                  </a:lnTo>
                  <a:lnTo>
                    <a:pt x="0" y="8838"/>
                  </a:lnTo>
                  <a:lnTo>
                    <a:pt x="5958" y="38279"/>
                  </a:lnTo>
                  <a:lnTo>
                    <a:pt x="5593" y="59290"/>
                  </a:lnTo>
                  <a:lnTo>
                    <a:pt x="77" y="81448"/>
                  </a:lnTo>
                  <a:lnTo>
                    <a:pt x="0" y="88900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SMARTInkShape-428">
              <a:extLst>
                <a:ext uri="{FF2B5EF4-FFF2-40B4-BE49-F238E27FC236}">
                  <a16:creationId xmlns:a16="http://schemas.microsoft.com/office/drawing/2014/main" id="{30C7010B-EC0B-1788-E35C-5221F476B3AC}"/>
                </a:ext>
              </a:extLst>
            </p:cNvPr>
            <p:cNvSpPr/>
            <p:nvPr>
              <p:custDataLst>
                <p:tags r:id="rId123"/>
              </p:custDataLst>
            </p:nvPr>
          </p:nvSpPr>
          <p:spPr>
            <a:xfrm>
              <a:off x="5283200" y="3721469"/>
              <a:ext cx="603251" cy="190099"/>
            </a:xfrm>
            <a:custGeom>
              <a:avLst/>
              <a:gdLst/>
              <a:ahLst/>
              <a:cxnLst/>
              <a:rect l="0" t="0" r="0" b="0"/>
              <a:pathLst>
                <a:path w="603251" h="190099">
                  <a:moveTo>
                    <a:pt x="0" y="88531"/>
                  </a:moveTo>
                  <a:lnTo>
                    <a:pt x="0" y="88531"/>
                  </a:lnTo>
                  <a:lnTo>
                    <a:pt x="0" y="106414"/>
                  </a:lnTo>
                  <a:lnTo>
                    <a:pt x="15900" y="127072"/>
                  </a:lnTo>
                  <a:lnTo>
                    <a:pt x="45354" y="153117"/>
                  </a:lnTo>
                  <a:lnTo>
                    <a:pt x="72955" y="166775"/>
                  </a:lnTo>
                  <a:lnTo>
                    <a:pt x="99835" y="176998"/>
                  </a:lnTo>
                  <a:lnTo>
                    <a:pt x="124596" y="183653"/>
                  </a:lnTo>
                  <a:lnTo>
                    <a:pt x="152864" y="188211"/>
                  </a:lnTo>
                  <a:lnTo>
                    <a:pt x="178712" y="189278"/>
                  </a:lnTo>
                  <a:lnTo>
                    <a:pt x="206662" y="189752"/>
                  </a:lnTo>
                  <a:lnTo>
                    <a:pt x="236682" y="190019"/>
                  </a:lnTo>
                  <a:lnTo>
                    <a:pt x="262353" y="190098"/>
                  </a:lnTo>
                  <a:lnTo>
                    <a:pt x="292652" y="185055"/>
                  </a:lnTo>
                  <a:lnTo>
                    <a:pt x="319624" y="179298"/>
                  </a:lnTo>
                  <a:lnTo>
                    <a:pt x="350296" y="171032"/>
                  </a:lnTo>
                  <a:lnTo>
                    <a:pt x="373078" y="162835"/>
                  </a:lnTo>
                  <a:lnTo>
                    <a:pt x="399740" y="150794"/>
                  </a:lnTo>
                  <a:lnTo>
                    <a:pt x="425389" y="141622"/>
                  </a:lnTo>
                  <a:lnTo>
                    <a:pt x="450838" y="131134"/>
                  </a:lnTo>
                  <a:lnTo>
                    <a:pt x="479619" y="115683"/>
                  </a:lnTo>
                  <a:lnTo>
                    <a:pt x="507050" y="94833"/>
                  </a:lnTo>
                  <a:lnTo>
                    <a:pt x="535482" y="67341"/>
                  </a:lnTo>
                  <a:lnTo>
                    <a:pt x="551608" y="49382"/>
                  </a:lnTo>
                  <a:lnTo>
                    <a:pt x="557015" y="42204"/>
                  </a:lnTo>
                  <a:lnTo>
                    <a:pt x="574223" y="28473"/>
                  </a:lnTo>
                  <a:lnTo>
                    <a:pt x="576238" y="24679"/>
                  </a:lnTo>
                  <a:lnTo>
                    <a:pt x="577532" y="19866"/>
                  </a:lnTo>
                  <a:lnTo>
                    <a:pt x="578344" y="19471"/>
                  </a:lnTo>
                  <a:lnTo>
                    <a:pt x="583290" y="18785"/>
                  </a:lnTo>
                  <a:lnTo>
                    <a:pt x="583795" y="16846"/>
                  </a:lnTo>
                  <a:lnTo>
                    <a:pt x="584198" y="8983"/>
                  </a:lnTo>
                  <a:lnTo>
                    <a:pt x="583493" y="7982"/>
                  </a:lnTo>
                  <a:lnTo>
                    <a:pt x="582318" y="7315"/>
                  </a:lnTo>
                  <a:lnTo>
                    <a:pt x="577732" y="6157"/>
                  </a:lnTo>
                  <a:lnTo>
                    <a:pt x="574740" y="6059"/>
                  </a:lnTo>
                  <a:lnTo>
                    <a:pt x="571058" y="7897"/>
                  </a:lnTo>
                  <a:lnTo>
                    <a:pt x="559575" y="14826"/>
                  </a:lnTo>
                  <a:lnTo>
                    <a:pt x="551190" y="17539"/>
                  </a:lnTo>
                  <a:lnTo>
                    <a:pt x="537672" y="19161"/>
                  </a:lnTo>
                  <a:lnTo>
                    <a:pt x="527370" y="24423"/>
                  </a:lnTo>
                  <a:lnTo>
                    <a:pt x="521002" y="25007"/>
                  </a:lnTo>
                  <a:lnTo>
                    <a:pt x="538417" y="8024"/>
                  </a:lnTo>
                  <a:lnTo>
                    <a:pt x="550323" y="875"/>
                  </a:lnTo>
                  <a:lnTo>
                    <a:pt x="555191" y="0"/>
                  </a:lnTo>
                  <a:lnTo>
                    <a:pt x="569418" y="5131"/>
                  </a:lnTo>
                  <a:lnTo>
                    <a:pt x="582252" y="22308"/>
                  </a:lnTo>
                  <a:lnTo>
                    <a:pt x="595108" y="53782"/>
                  </a:lnTo>
                  <a:lnTo>
                    <a:pt x="603250" y="6948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SMARTInkShape-429">
              <a:extLst>
                <a:ext uri="{FF2B5EF4-FFF2-40B4-BE49-F238E27FC236}">
                  <a16:creationId xmlns:a16="http://schemas.microsoft.com/office/drawing/2014/main" id="{279BA9B1-2AB0-0D87-0FF5-4558C084BEBB}"/>
                </a:ext>
              </a:extLst>
            </p:cNvPr>
            <p:cNvSpPr/>
            <p:nvPr>
              <p:custDataLst>
                <p:tags r:id="rId124"/>
              </p:custDataLst>
            </p:nvPr>
          </p:nvSpPr>
          <p:spPr>
            <a:xfrm>
              <a:off x="5486400" y="4019550"/>
              <a:ext cx="19051" cy="120651"/>
            </a:xfrm>
            <a:custGeom>
              <a:avLst/>
              <a:gdLst/>
              <a:ahLst/>
              <a:cxnLst/>
              <a:rect l="0" t="0" r="0" b="0"/>
              <a:pathLst>
                <a:path w="19051" h="120651">
                  <a:moveTo>
                    <a:pt x="0" y="0"/>
                  </a:moveTo>
                  <a:lnTo>
                    <a:pt x="0" y="0"/>
                  </a:lnTo>
                  <a:lnTo>
                    <a:pt x="4364" y="10139"/>
                  </a:lnTo>
                  <a:lnTo>
                    <a:pt x="9460" y="39967"/>
                  </a:lnTo>
                  <a:lnTo>
                    <a:pt x="15111" y="68914"/>
                  </a:lnTo>
                  <a:lnTo>
                    <a:pt x="18531" y="100083"/>
                  </a:lnTo>
                  <a:lnTo>
                    <a:pt x="19050" y="120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SMARTInkShape-430">
              <a:extLst>
                <a:ext uri="{FF2B5EF4-FFF2-40B4-BE49-F238E27FC236}">
                  <a16:creationId xmlns:a16="http://schemas.microsoft.com/office/drawing/2014/main" id="{6C3FB61E-C822-C8DE-A543-92D1140B6545}"/>
                </a:ext>
              </a:extLst>
            </p:cNvPr>
            <p:cNvSpPr/>
            <p:nvPr>
              <p:custDataLst>
                <p:tags r:id="rId125"/>
              </p:custDataLst>
            </p:nvPr>
          </p:nvSpPr>
          <p:spPr>
            <a:xfrm>
              <a:off x="5448300" y="4044950"/>
              <a:ext cx="114301" cy="31751"/>
            </a:xfrm>
            <a:custGeom>
              <a:avLst/>
              <a:gdLst/>
              <a:ahLst/>
              <a:cxnLst/>
              <a:rect l="0" t="0" r="0" b="0"/>
              <a:pathLst>
                <a:path w="114301" h="31751">
                  <a:moveTo>
                    <a:pt x="0" y="31750"/>
                  </a:moveTo>
                  <a:lnTo>
                    <a:pt x="0" y="31750"/>
                  </a:lnTo>
                  <a:lnTo>
                    <a:pt x="11934" y="26724"/>
                  </a:lnTo>
                  <a:lnTo>
                    <a:pt x="38391" y="21210"/>
                  </a:lnTo>
                  <a:lnTo>
                    <a:pt x="64681" y="17595"/>
                  </a:lnTo>
                  <a:lnTo>
                    <a:pt x="93549" y="8275"/>
                  </a:lnTo>
                  <a:lnTo>
                    <a:pt x="1143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SMARTInkShape-431">
              <a:extLst>
                <a:ext uri="{FF2B5EF4-FFF2-40B4-BE49-F238E27FC236}">
                  <a16:creationId xmlns:a16="http://schemas.microsoft.com/office/drawing/2014/main" id="{87B2E726-53D7-8C8C-8A73-4940D1B71357}"/>
                </a:ext>
              </a:extLst>
            </p:cNvPr>
            <p:cNvSpPr/>
            <p:nvPr>
              <p:custDataLst>
                <p:tags r:id="rId126"/>
              </p:custDataLst>
            </p:nvPr>
          </p:nvSpPr>
          <p:spPr>
            <a:xfrm>
              <a:off x="5607135" y="3987800"/>
              <a:ext cx="88816" cy="120618"/>
            </a:xfrm>
            <a:custGeom>
              <a:avLst/>
              <a:gdLst/>
              <a:ahLst/>
              <a:cxnLst/>
              <a:rect l="0" t="0" r="0" b="0"/>
              <a:pathLst>
                <a:path w="88816" h="120618">
                  <a:moveTo>
                    <a:pt x="18965" y="0"/>
                  </a:moveTo>
                  <a:lnTo>
                    <a:pt x="18965" y="0"/>
                  </a:lnTo>
                  <a:lnTo>
                    <a:pt x="15595" y="3371"/>
                  </a:lnTo>
                  <a:lnTo>
                    <a:pt x="10849" y="31633"/>
                  </a:lnTo>
                  <a:lnTo>
                    <a:pt x="3163" y="63162"/>
                  </a:lnTo>
                  <a:lnTo>
                    <a:pt x="0" y="88691"/>
                  </a:lnTo>
                  <a:lnTo>
                    <a:pt x="1834" y="94216"/>
                  </a:lnTo>
                  <a:lnTo>
                    <a:pt x="8761" y="103513"/>
                  </a:lnTo>
                  <a:lnTo>
                    <a:pt x="32829" y="114273"/>
                  </a:lnTo>
                  <a:lnTo>
                    <a:pt x="51026" y="120090"/>
                  </a:lnTo>
                  <a:lnTo>
                    <a:pt x="67646" y="120617"/>
                  </a:lnTo>
                  <a:lnTo>
                    <a:pt x="88815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MARTInkShape-432">
              <a:extLst>
                <a:ext uri="{FF2B5EF4-FFF2-40B4-BE49-F238E27FC236}">
                  <a16:creationId xmlns:a16="http://schemas.microsoft.com/office/drawing/2014/main" id="{1B436282-1D12-45F3-2FD5-79A2717BDB76}"/>
                </a:ext>
              </a:extLst>
            </p:cNvPr>
            <p:cNvSpPr/>
            <p:nvPr>
              <p:custDataLst>
                <p:tags r:id="rId127"/>
              </p:custDataLst>
            </p:nvPr>
          </p:nvSpPr>
          <p:spPr>
            <a:xfrm>
              <a:off x="5657850" y="4064000"/>
              <a:ext cx="19051" cy="101601"/>
            </a:xfrm>
            <a:custGeom>
              <a:avLst/>
              <a:gdLst/>
              <a:ahLst/>
              <a:cxnLst/>
              <a:rect l="0" t="0" r="0" b="0"/>
              <a:pathLst>
                <a:path w="19051" h="101601">
                  <a:moveTo>
                    <a:pt x="0" y="0"/>
                  </a:moveTo>
                  <a:lnTo>
                    <a:pt x="0" y="0"/>
                  </a:lnTo>
                  <a:lnTo>
                    <a:pt x="705" y="10845"/>
                  </a:lnTo>
                  <a:lnTo>
                    <a:pt x="10831" y="41892"/>
                  </a:lnTo>
                  <a:lnTo>
                    <a:pt x="17828" y="70985"/>
                  </a:lnTo>
                  <a:lnTo>
                    <a:pt x="19050" y="1016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SMARTInkShape-433">
              <a:extLst>
                <a:ext uri="{FF2B5EF4-FFF2-40B4-BE49-F238E27FC236}">
                  <a16:creationId xmlns:a16="http://schemas.microsoft.com/office/drawing/2014/main" id="{913B5F3A-AC21-BD1B-EE66-7C46AB82FF4B}"/>
                </a:ext>
              </a:extLst>
            </p:cNvPr>
            <p:cNvSpPr/>
            <p:nvPr>
              <p:custDataLst>
                <p:tags r:id="rId128"/>
              </p:custDataLst>
            </p:nvPr>
          </p:nvSpPr>
          <p:spPr>
            <a:xfrm>
              <a:off x="5924550" y="3708478"/>
              <a:ext cx="692151" cy="157303"/>
            </a:xfrm>
            <a:custGeom>
              <a:avLst/>
              <a:gdLst/>
              <a:ahLst/>
              <a:cxnLst/>
              <a:rect l="0" t="0" r="0" b="0"/>
              <a:pathLst>
                <a:path w="692151" h="157303">
                  <a:moveTo>
                    <a:pt x="0" y="44372"/>
                  </a:moveTo>
                  <a:lnTo>
                    <a:pt x="0" y="44372"/>
                  </a:lnTo>
                  <a:lnTo>
                    <a:pt x="0" y="47743"/>
                  </a:lnTo>
                  <a:lnTo>
                    <a:pt x="6742" y="56581"/>
                  </a:lnTo>
                  <a:lnTo>
                    <a:pt x="35411" y="83978"/>
                  </a:lnTo>
                  <a:lnTo>
                    <a:pt x="61519" y="100577"/>
                  </a:lnTo>
                  <a:lnTo>
                    <a:pt x="93187" y="117877"/>
                  </a:lnTo>
                  <a:lnTo>
                    <a:pt x="120242" y="128506"/>
                  </a:lnTo>
                  <a:lnTo>
                    <a:pt x="145969" y="136694"/>
                  </a:lnTo>
                  <a:lnTo>
                    <a:pt x="173315" y="140925"/>
                  </a:lnTo>
                  <a:lnTo>
                    <a:pt x="197402" y="146358"/>
                  </a:lnTo>
                  <a:lnTo>
                    <a:pt x="222414" y="150555"/>
                  </a:lnTo>
                  <a:lnTo>
                    <a:pt x="247698" y="151799"/>
                  </a:lnTo>
                  <a:lnTo>
                    <a:pt x="274946" y="154048"/>
                  </a:lnTo>
                  <a:lnTo>
                    <a:pt x="303481" y="157302"/>
                  </a:lnTo>
                  <a:lnTo>
                    <a:pt x="329808" y="156385"/>
                  </a:lnTo>
                  <a:lnTo>
                    <a:pt x="355484" y="153526"/>
                  </a:lnTo>
                  <a:lnTo>
                    <a:pt x="380966" y="150798"/>
                  </a:lnTo>
                  <a:lnTo>
                    <a:pt x="406390" y="145520"/>
                  </a:lnTo>
                  <a:lnTo>
                    <a:pt x="431797" y="139488"/>
                  </a:lnTo>
                  <a:lnTo>
                    <a:pt x="462295" y="131129"/>
                  </a:lnTo>
                  <a:lnTo>
                    <a:pt x="493066" y="118319"/>
                  </a:lnTo>
                  <a:lnTo>
                    <a:pt x="522140" y="108263"/>
                  </a:lnTo>
                  <a:lnTo>
                    <a:pt x="548408" y="99756"/>
                  </a:lnTo>
                  <a:lnTo>
                    <a:pt x="572890" y="88299"/>
                  </a:lnTo>
                  <a:lnTo>
                    <a:pt x="600546" y="71785"/>
                  </a:lnTo>
                  <a:lnTo>
                    <a:pt x="622340" y="59299"/>
                  </a:lnTo>
                  <a:lnTo>
                    <a:pt x="646872" y="31881"/>
                  </a:lnTo>
                  <a:lnTo>
                    <a:pt x="659598" y="12896"/>
                  </a:lnTo>
                  <a:lnTo>
                    <a:pt x="660295" y="7284"/>
                  </a:lnTo>
                  <a:lnTo>
                    <a:pt x="661035" y="6946"/>
                  </a:lnTo>
                  <a:lnTo>
                    <a:pt x="665859" y="6361"/>
                  </a:lnTo>
                  <a:lnTo>
                    <a:pt x="666354" y="4429"/>
                  </a:lnTo>
                  <a:lnTo>
                    <a:pt x="666486" y="2927"/>
                  </a:lnTo>
                  <a:lnTo>
                    <a:pt x="665868" y="1925"/>
                  </a:lnTo>
                  <a:lnTo>
                    <a:pt x="664751" y="1258"/>
                  </a:lnTo>
                  <a:lnTo>
                    <a:pt x="660655" y="0"/>
                  </a:lnTo>
                  <a:lnTo>
                    <a:pt x="648500" y="4958"/>
                  </a:lnTo>
                  <a:lnTo>
                    <a:pt x="619967" y="10585"/>
                  </a:lnTo>
                  <a:lnTo>
                    <a:pt x="608125" y="12724"/>
                  </a:lnTo>
                  <a:lnTo>
                    <a:pt x="597272" y="18331"/>
                  </a:lnTo>
                  <a:lnTo>
                    <a:pt x="585387" y="18947"/>
                  </a:lnTo>
                  <a:lnTo>
                    <a:pt x="584991" y="18250"/>
                  </a:lnTo>
                  <a:lnTo>
                    <a:pt x="584305" y="13503"/>
                  </a:lnTo>
                  <a:lnTo>
                    <a:pt x="584975" y="13209"/>
                  </a:lnTo>
                  <a:lnTo>
                    <a:pt x="587602" y="12883"/>
                  </a:lnTo>
                  <a:lnTo>
                    <a:pt x="591121" y="10856"/>
                  </a:lnTo>
                  <a:lnTo>
                    <a:pt x="593048" y="9328"/>
                  </a:lnTo>
                  <a:lnTo>
                    <a:pt x="612964" y="6541"/>
                  </a:lnTo>
                  <a:lnTo>
                    <a:pt x="643427" y="6283"/>
                  </a:lnTo>
                  <a:lnTo>
                    <a:pt x="651446" y="6982"/>
                  </a:lnTo>
                  <a:lnTo>
                    <a:pt x="666448" y="11343"/>
                  </a:lnTo>
                  <a:lnTo>
                    <a:pt x="677598" y="17828"/>
                  </a:lnTo>
                  <a:lnTo>
                    <a:pt x="682272" y="25375"/>
                  </a:lnTo>
                  <a:lnTo>
                    <a:pt x="685103" y="39862"/>
                  </a:lnTo>
                  <a:lnTo>
                    <a:pt x="690146" y="68573"/>
                  </a:lnTo>
                  <a:lnTo>
                    <a:pt x="692150" y="8247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SMARTInkShape-434">
              <a:extLst>
                <a:ext uri="{FF2B5EF4-FFF2-40B4-BE49-F238E27FC236}">
                  <a16:creationId xmlns:a16="http://schemas.microsoft.com/office/drawing/2014/main" id="{9D3D3C42-BB02-A283-0E62-863B0961F678}"/>
                </a:ext>
              </a:extLst>
            </p:cNvPr>
            <p:cNvSpPr/>
            <p:nvPr>
              <p:custDataLst>
                <p:tags r:id="rId129"/>
              </p:custDataLst>
            </p:nvPr>
          </p:nvSpPr>
          <p:spPr>
            <a:xfrm>
              <a:off x="6172200" y="3981450"/>
              <a:ext cx="6351" cy="146051"/>
            </a:xfrm>
            <a:custGeom>
              <a:avLst/>
              <a:gdLst/>
              <a:ahLst/>
              <a:cxnLst/>
              <a:rect l="0" t="0" r="0" b="0"/>
              <a:pathLst>
                <a:path w="6351" h="146051">
                  <a:moveTo>
                    <a:pt x="0" y="0"/>
                  </a:moveTo>
                  <a:lnTo>
                    <a:pt x="0" y="0"/>
                  </a:lnTo>
                  <a:lnTo>
                    <a:pt x="0" y="25040"/>
                  </a:lnTo>
                  <a:lnTo>
                    <a:pt x="4364" y="55093"/>
                  </a:lnTo>
                  <a:lnTo>
                    <a:pt x="5958" y="85906"/>
                  </a:lnTo>
                  <a:lnTo>
                    <a:pt x="6273" y="115434"/>
                  </a:lnTo>
                  <a:lnTo>
                    <a:pt x="6350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SMARTInkShape-435">
              <a:extLst>
                <a:ext uri="{FF2B5EF4-FFF2-40B4-BE49-F238E27FC236}">
                  <a16:creationId xmlns:a16="http://schemas.microsoft.com/office/drawing/2014/main" id="{2A27F9F9-7496-FABA-C8E8-D39541A556F1}"/>
                </a:ext>
              </a:extLst>
            </p:cNvPr>
            <p:cNvSpPr/>
            <p:nvPr>
              <p:custDataLst>
                <p:tags r:id="rId130"/>
              </p:custDataLst>
            </p:nvPr>
          </p:nvSpPr>
          <p:spPr>
            <a:xfrm>
              <a:off x="6115050" y="4044950"/>
              <a:ext cx="114301" cy="12701"/>
            </a:xfrm>
            <a:custGeom>
              <a:avLst/>
              <a:gdLst/>
              <a:ahLst/>
              <a:cxnLst/>
              <a:rect l="0" t="0" r="0" b="0"/>
              <a:pathLst>
                <a:path w="114301" h="12701">
                  <a:moveTo>
                    <a:pt x="0" y="12700"/>
                  </a:moveTo>
                  <a:lnTo>
                    <a:pt x="0" y="12700"/>
                  </a:lnTo>
                  <a:lnTo>
                    <a:pt x="31032" y="12700"/>
                  </a:lnTo>
                  <a:lnTo>
                    <a:pt x="46119" y="10819"/>
                  </a:lnTo>
                  <a:lnTo>
                    <a:pt x="69225" y="6612"/>
                  </a:lnTo>
                  <a:lnTo>
                    <a:pt x="99149" y="4503"/>
                  </a:lnTo>
                  <a:lnTo>
                    <a:pt x="1143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SMARTInkShape-436">
              <a:extLst>
                <a:ext uri="{FF2B5EF4-FFF2-40B4-BE49-F238E27FC236}">
                  <a16:creationId xmlns:a16="http://schemas.microsoft.com/office/drawing/2014/main" id="{F11F9D44-620F-0ED0-E429-063985F3779D}"/>
                </a:ext>
              </a:extLst>
            </p:cNvPr>
            <p:cNvSpPr/>
            <p:nvPr>
              <p:custDataLst>
                <p:tags r:id="rId131"/>
              </p:custDataLst>
            </p:nvPr>
          </p:nvSpPr>
          <p:spPr>
            <a:xfrm>
              <a:off x="6292876" y="3949700"/>
              <a:ext cx="120625" cy="152375"/>
            </a:xfrm>
            <a:custGeom>
              <a:avLst/>
              <a:gdLst/>
              <a:ahLst/>
              <a:cxnLst/>
              <a:rect l="0" t="0" r="0" b="0"/>
              <a:pathLst>
                <a:path w="120625" h="152375">
                  <a:moveTo>
                    <a:pt x="63474" y="0"/>
                  </a:moveTo>
                  <a:lnTo>
                    <a:pt x="63474" y="0"/>
                  </a:lnTo>
                  <a:lnTo>
                    <a:pt x="47159" y="28265"/>
                  </a:lnTo>
                  <a:lnTo>
                    <a:pt x="27293" y="59531"/>
                  </a:lnTo>
                  <a:lnTo>
                    <a:pt x="9383" y="90203"/>
                  </a:lnTo>
                  <a:lnTo>
                    <a:pt x="419" y="120207"/>
                  </a:lnTo>
                  <a:lnTo>
                    <a:pt x="0" y="132069"/>
                  </a:lnTo>
                  <a:lnTo>
                    <a:pt x="3352" y="136341"/>
                  </a:lnTo>
                  <a:lnTo>
                    <a:pt x="12186" y="142076"/>
                  </a:lnTo>
                  <a:lnTo>
                    <a:pt x="41990" y="147408"/>
                  </a:lnTo>
                  <a:lnTo>
                    <a:pt x="53926" y="150182"/>
                  </a:lnTo>
                  <a:lnTo>
                    <a:pt x="79067" y="151743"/>
                  </a:lnTo>
                  <a:lnTo>
                    <a:pt x="110045" y="152374"/>
                  </a:lnTo>
                  <a:lnTo>
                    <a:pt x="120624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SMARTInkShape-437">
              <a:extLst>
                <a:ext uri="{FF2B5EF4-FFF2-40B4-BE49-F238E27FC236}">
                  <a16:creationId xmlns:a16="http://schemas.microsoft.com/office/drawing/2014/main" id="{41469B59-DCF9-7576-4FDA-7E6C925CDFCD}"/>
                </a:ext>
              </a:extLst>
            </p:cNvPr>
            <p:cNvSpPr/>
            <p:nvPr>
              <p:custDataLst>
                <p:tags r:id="rId132"/>
              </p:custDataLst>
            </p:nvPr>
          </p:nvSpPr>
          <p:spPr>
            <a:xfrm>
              <a:off x="6362700" y="4038600"/>
              <a:ext cx="5027" cy="133351"/>
            </a:xfrm>
            <a:custGeom>
              <a:avLst/>
              <a:gdLst/>
              <a:ahLst/>
              <a:cxnLst/>
              <a:rect l="0" t="0" r="0" b="0"/>
              <a:pathLst>
                <a:path w="5027" h="133351">
                  <a:moveTo>
                    <a:pt x="0" y="0"/>
                  </a:moveTo>
                  <a:lnTo>
                    <a:pt x="0" y="0"/>
                  </a:lnTo>
                  <a:lnTo>
                    <a:pt x="0" y="26745"/>
                  </a:lnTo>
                  <a:lnTo>
                    <a:pt x="705" y="53159"/>
                  </a:lnTo>
                  <a:lnTo>
                    <a:pt x="5026" y="81761"/>
                  </a:lnTo>
                  <a:lnTo>
                    <a:pt x="4076" y="105130"/>
                  </a:lnTo>
                  <a:lnTo>
                    <a:pt x="0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SMARTInkShape-Group192">
            <a:extLst>
              <a:ext uri="{FF2B5EF4-FFF2-40B4-BE49-F238E27FC236}">
                <a16:creationId xmlns:a16="http://schemas.microsoft.com/office/drawing/2014/main" id="{5351120B-DE65-BD6A-B46A-3B584684A686}"/>
              </a:ext>
            </a:extLst>
          </p:cNvPr>
          <p:cNvGrpSpPr/>
          <p:nvPr/>
        </p:nvGrpSpPr>
        <p:grpSpPr>
          <a:xfrm>
            <a:off x="3322651" y="2927350"/>
            <a:ext cx="684200" cy="171451"/>
            <a:chOff x="3322651" y="2927350"/>
            <a:chExt cx="684200" cy="171451"/>
          </a:xfrm>
        </p:grpSpPr>
        <p:sp>
          <p:nvSpPr>
            <p:cNvPr id="46" name="SMARTInkShape-438">
              <a:extLst>
                <a:ext uri="{FF2B5EF4-FFF2-40B4-BE49-F238E27FC236}">
                  <a16:creationId xmlns:a16="http://schemas.microsoft.com/office/drawing/2014/main" id="{6DB5CBC7-CFD9-AF15-D1B8-86AF3C4040AD}"/>
                </a:ext>
              </a:extLst>
            </p:cNvPr>
            <p:cNvSpPr/>
            <p:nvPr>
              <p:custDataLst>
                <p:tags r:id="rId111"/>
              </p:custDataLst>
            </p:nvPr>
          </p:nvSpPr>
          <p:spPr>
            <a:xfrm>
              <a:off x="3322651" y="2927689"/>
              <a:ext cx="144450" cy="120312"/>
            </a:xfrm>
            <a:custGeom>
              <a:avLst/>
              <a:gdLst/>
              <a:ahLst/>
              <a:cxnLst/>
              <a:rect l="0" t="0" r="0" b="0"/>
              <a:pathLst>
                <a:path w="144450" h="120312">
                  <a:moveTo>
                    <a:pt x="80949" y="12361"/>
                  </a:moveTo>
                  <a:lnTo>
                    <a:pt x="80949" y="12361"/>
                  </a:lnTo>
                  <a:lnTo>
                    <a:pt x="72111" y="3523"/>
                  </a:lnTo>
                  <a:lnTo>
                    <a:pt x="66202" y="1377"/>
                  </a:lnTo>
                  <a:lnTo>
                    <a:pt x="54282" y="0"/>
                  </a:lnTo>
                  <a:lnTo>
                    <a:pt x="43963" y="3132"/>
                  </a:lnTo>
                  <a:lnTo>
                    <a:pt x="35340" y="8529"/>
                  </a:lnTo>
                  <a:lnTo>
                    <a:pt x="21035" y="23154"/>
                  </a:lnTo>
                  <a:lnTo>
                    <a:pt x="3801" y="49679"/>
                  </a:lnTo>
                  <a:lnTo>
                    <a:pt x="0" y="68182"/>
                  </a:lnTo>
                  <a:lnTo>
                    <a:pt x="992" y="77857"/>
                  </a:lnTo>
                  <a:lnTo>
                    <a:pt x="9996" y="98869"/>
                  </a:lnTo>
                  <a:lnTo>
                    <a:pt x="27404" y="111986"/>
                  </a:lnTo>
                  <a:lnTo>
                    <a:pt x="39746" y="113571"/>
                  </a:lnTo>
                  <a:lnTo>
                    <a:pt x="47585" y="113788"/>
                  </a:lnTo>
                  <a:lnTo>
                    <a:pt x="76719" y="103011"/>
                  </a:lnTo>
                  <a:lnTo>
                    <a:pt x="93911" y="91468"/>
                  </a:lnTo>
                  <a:lnTo>
                    <a:pt x="100351" y="83738"/>
                  </a:lnTo>
                  <a:lnTo>
                    <a:pt x="103683" y="75599"/>
                  </a:lnTo>
                  <a:lnTo>
                    <a:pt x="106245" y="46190"/>
                  </a:lnTo>
                  <a:lnTo>
                    <a:pt x="106349" y="19027"/>
                  </a:lnTo>
                  <a:lnTo>
                    <a:pt x="100882" y="24206"/>
                  </a:lnTo>
                  <a:lnTo>
                    <a:pt x="101293" y="25196"/>
                  </a:lnTo>
                  <a:lnTo>
                    <a:pt x="103631" y="28179"/>
                  </a:lnTo>
                  <a:lnTo>
                    <a:pt x="105812" y="45276"/>
                  </a:lnTo>
                  <a:lnTo>
                    <a:pt x="107007" y="71544"/>
                  </a:lnTo>
                  <a:lnTo>
                    <a:pt x="115181" y="92783"/>
                  </a:lnTo>
                  <a:lnTo>
                    <a:pt x="125447" y="107052"/>
                  </a:lnTo>
                  <a:lnTo>
                    <a:pt x="130359" y="111595"/>
                  </a:lnTo>
                  <a:lnTo>
                    <a:pt x="144449" y="120311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SMARTInkShape-439">
              <a:extLst>
                <a:ext uri="{FF2B5EF4-FFF2-40B4-BE49-F238E27FC236}">
                  <a16:creationId xmlns:a16="http://schemas.microsoft.com/office/drawing/2014/main" id="{9F42BD88-607E-9D7C-0190-60F56CD419A1}"/>
                </a:ext>
              </a:extLst>
            </p:cNvPr>
            <p:cNvSpPr/>
            <p:nvPr>
              <p:custDataLst>
                <p:tags r:id="rId112"/>
              </p:custDataLst>
            </p:nvPr>
          </p:nvSpPr>
          <p:spPr>
            <a:xfrm>
              <a:off x="3511550" y="2933700"/>
              <a:ext cx="12701" cy="127001"/>
            </a:xfrm>
            <a:custGeom>
              <a:avLst/>
              <a:gdLst/>
              <a:ahLst/>
              <a:cxnLst/>
              <a:rect l="0" t="0" r="0" b="0"/>
              <a:pathLst>
                <a:path w="12701" h="127001">
                  <a:moveTo>
                    <a:pt x="0" y="0"/>
                  </a:moveTo>
                  <a:lnTo>
                    <a:pt x="0" y="0"/>
                  </a:lnTo>
                  <a:lnTo>
                    <a:pt x="0" y="5467"/>
                  </a:lnTo>
                  <a:lnTo>
                    <a:pt x="5026" y="28838"/>
                  </a:lnTo>
                  <a:lnTo>
                    <a:pt x="6176" y="58047"/>
                  </a:lnTo>
                  <a:lnTo>
                    <a:pt x="9714" y="88893"/>
                  </a:lnTo>
                  <a:lnTo>
                    <a:pt x="12666" y="115250"/>
                  </a:lnTo>
                  <a:lnTo>
                    <a:pt x="12700" y="127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SMARTInkShape-440">
              <a:extLst>
                <a:ext uri="{FF2B5EF4-FFF2-40B4-BE49-F238E27FC236}">
                  <a16:creationId xmlns:a16="http://schemas.microsoft.com/office/drawing/2014/main" id="{913356ED-26B0-0CDF-C622-C16EC2F7A2DC}"/>
                </a:ext>
              </a:extLst>
            </p:cNvPr>
            <p:cNvSpPr/>
            <p:nvPr>
              <p:custDataLst>
                <p:tags r:id="rId113"/>
              </p:custDataLst>
            </p:nvPr>
          </p:nvSpPr>
          <p:spPr>
            <a:xfrm>
              <a:off x="3479800" y="2990850"/>
              <a:ext cx="88901" cy="6351"/>
            </a:xfrm>
            <a:custGeom>
              <a:avLst/>
              <a:gdLst/>
              <a:ahLst/>
              <a:cxnLst/>
              <a:rect l="0" t="0" r="0" b="0"/>
              <a:pathLst>
                <a:path w="88901" h="6351">
                  <a:moveTo>
                    <a:pt x="0" y="0"/>
                  </a:moveTo>
                  <a:lnTo>
                    <a:pt x="0" y="0"/>
                  </a:lnTo>
                  <a:lnTo>
                    <a:pt x="0" y="5467"/>
                  </a:lnTo>
                  <a:lnTo>
                    <a:pt x="705" y="5762"/>
                  </a:lnTo>
                  <a:lnTo>
                    <a:pt x="30092" y="6348"/>
                  </a:lnTo>
                  <a:lnTo>
                    <a:pt x="57896" y="6350"/>
                  </a:lnTo>
                  <a:lnTo>
                    <a:pt x="88900" y="6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SMARTInkShape-441">
              <a:extLst>
                <a:ext uri="{FF2B5EF4-FFF2-40B4-BE49-F238E27FC236}">
                  <a16:creationId xmlns:a16="http://schemas.microsoft.com/office/drawing/2014/main" id="{48A1E89B-E0F7-E1B1-7C29-059F779D214A}"/>
                </a:ext>
              </a:extLst>
            </p:cNvPr>
            <p:cNvSpPr/>
            <p:nvPr>
              <p:custDataLst>
                <p:tags r:id="rId114"/>
              </p:custDataLst>
            </p:nvPr>
          </p:nvSpPr>
          <p:spPr>
            <a:xfrm>
              <a:off x="3638550" y="2927350"/>
              <a:ext cx="82432" cy="126914"/>
            </a:xfrm>
            <a:custGeom>
              <a:avLst/>
              <a:gdLst/>
              <a:ahLst/>
              <a:cxnLst/>
              <a:rect l="0" t="0" r="0" b="0"/>
              <a:pathLst>
                <a:path w="82432" h="126914">
                  <a:moveTo>
                    <a:pt x="0" y="0"/>
                  </a:moveTo>
                  <a:lnTo>
                    <a:pt x="0" y="0"/>
                  </a:lnTo>
                  <a:lnTo>
                    <a:pt x="5026" y="11933"/>
                  </a:lnTo>
                  <a:lnTo>
                    <a:pt x="11342" y="43663"/>
                  </a:lnTo>
                  <a:lnTo>
                    <a:pt x="12647" y="73922"/>
                  </a:lnTo>
                  <a:lnTo>
                    <a:pt x="12700" y="100258"/>
                  </a:lnTo>
                  <a:lnTo>
                    <a:pt x="13405" y="100000"/>
                  </a:lnTo>
                  <a:lnTo>
                    <a:pt x="16071" y="97831"/>
                  </a:lnTo>
                  <a:lnTo>
                    <a:pt x="17726" y="94516"/>
                  </a:lnTo>
                  <a:lnTo>
                    <a:pt x="18788" y="90009"/>
                  </a:lnTo>
                  <a:lnTo>
                    <a:pt x="22344" y="85858"/>
                  </a:lnTo>
                  <a:lnTo>
                    <a:pt x="27805" y="84020"/>
                  </a:lnTo>
                  <a:lnTo>
                    <a:pt x="39438" y="82840"/>
                  </a:lnTo>
                  <a:lnTo>
                    <a:pt x="53599" y="87677"/>
                  </a:lnTo>
                  <a:lnTo>
                    <a:pt x="68103" y="95426"/>
                  </a:lnTo>
                  <a:lnTo>
                    <a:pt x="77972" y="103752"/>
                  </a:lnTo>
                  <a:lnTo>
                    <a:pt x="80515" y="107966"/>
                  </a:lnTo>
                  <a:lnTo>
                    <a:pt x="82431" y="119396"/>
                  </a:lnTo>
                  <a:lnTo>
                    <a:pt x="75773" y="123650"/>
                  </a:lnTo>
                  <a:lnTo>
                    <a:pt x="59436" y="126706"/>
                  </a:lnTo>
                  <a:lnTo>
                    <a:pt x="54456" y="126913"/>
                  </a:lnTo>
                  <a:lnTo>
                    <a:pt x="27349" y="115260"/>
                  </a:lnTo>
                  <a:lnTo>
                    <a:pt x="22606" y="111213"/>
                  </a:lnTo>
                  <a:lnTo>
                    <a:pt x="20631" y="107518"/>
                  </a:lnTo>
                  <a:lnTo>
                    <a:pt x="19050" y="1016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SMARTInkShape-442">
              <a:extLst>
                <a:ext uri="{FF2B5EF4-FFF2-40B4-BE49-F238E27FC236}">
                  <a16:creationId xmlns:a16="http://schemas.microsoft.com/office/drawing/2014/main" id="{8CE932E0-2BEB-A46D-09B5-A9096865D765}"/>
                </a:ext>
              </a:extLst>
            </p:cNvPr>
            <p:cNvSpPr/>
            <p:nvPr>
              <p:custDataLst>
                <p:tags r:id="rId115"/>
              </p:custDataLst>
            </p:nvPr>
          </p:nvSpPr>
          <p:spPr>
            <a:xfrm>
              <a:off x="3790950" y="2959100"/>
              <a:ext cx="6351" cy="95251"/>
            </a:xfrm>
            <a:custGeom>
              <a:avLst/>
              <a:gdLst/>
              <a:ahLst/>
              <a:cxnLst/>
              <a:rect l="0" t="0" r="0" b="0"/>
              <a:pathLst>
                <a:path w="6351" h="95251">
                  <a:moveTo>
                    <a:pt x="0" y="0"/>
                  </a:moveTo>
                  <a:lnTo>
                    <a:pt x="0" y="0"/>
                  </a:lnTo>
                  <a:lnTo>
                    <a:pt x="5467" y="10935"/>
                  </a:lnTo>
                  <a:lnTo>
                    <a:pt x="6316" y="40225"/>
                  </a:lnTo>
                  <a:lnTo>
                    <a:pt x="6349" y="71344"/>
                  </a:lnTo>
                  <a:lnTo>
                    <a:pt x="6350" y="952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SMARTInkShape-443">
              <a:extLst>
                <a:ext uri="{FF2B5EF4-FFF2-40B4-BE49-F238E27FC236}">
                  <a16:creationId xmlns:a16="http://schemas.microsoft.com/office/drawing/2014/main" id="{C65E8F9D-2B70-EF7F-5997-994198E40964}"/>
                </a:ext>
              </a:extLst>
            </p:cNvPr>
            <p:cNvSpPr/>
            <p:nvPr>
              <p:custDataLst>
                <p:tags r:id="rId116"/>
              </p:custDataLst>
            </p:nvPr>
          </p:nvSpPr>
          <p:spPr>
            <a:xfrm>
              <a:off x="3759200" y="2990850"/>
              <a:ext cx="76201" cy="12617"/>
            </a:xfrm>
            <a:custGeom>
              <a:avLst/>
              <a:gdLst/>
              <a:ahLst/>
              <a:cxnLst/>
              <a:rect l="0" t="0" r="0" b="0"/>
              <a:pathLst>
                <a:path w="76201" h="12617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705" y="4364"/>
                  </a:lnTo>
                  <a:lnTo>
                    <a:pt x="1881" y="5025"/>
                  </a:lnTo>
                  <a:lnTo>
                    <a:pt x="3371" y="5467"/>
                  </a:lnTo>
                  <a:lnTo>
                    <a:pt x="11555" y="11740"/>
                  </a:lnTo>
                  <a:lnTo>
                    <a:pt x="30276" y="12616"/>
                  </a:lnTo>
                  <a:lnTo>
                    <a:pt x="61852" y="6523"/>
                  </a:lnTo>
                  <a:lnTo>
                    <a:pt x="76200" y="6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SMARTInkShape-444">
              <a:extLst>
                <a:ext uri="{FF2B5EF4-FFF2-40B4-BE49-F238E27FC236}">
                  <a16:creationId xmlns:a16="http://schemas.microsoft.com/office/drawing/2014/main" id="{FDD59423-94B7-E693-90E8-E4E5519EE3F4}"/>
                </a:ext>
              </a:extLst>
            </p:cNvPr>
            <p:cNvSpPr/>
            <p:nvPr>
              <p:custDataLst>
                <p:tags r:id="rId117"/>
              </p:custDataLst>
            </p:nvPr>
          </p:nvSpPr>
          <p:spPr>
            <a:xfrm>
              <a:off x="3906684" y="2974492"/>
              <a:ext cx="100167" cy="124309"/>
            </a:xfrm>
            <a:custGeom>
              <a:avLst/>
              <a:gdLst/>
              <a:ahLst/>
              <a:cxnLst/>
              <a:rect l="0" t="0" r="0" b="0"/>
              <a:pathLst>
                <a:path w="100167" h="124309">
                  <a:moveTo>
                    <a:pt x="74766" y="3658"/>
                  </a:moveTo>
                  <a:lnTo>
                    <a:pt x="74766" y="3658"/>
                  </a:lnTo>
                  <a:lnTo>
                    <a:pt x="74766" y="287"/>
                  </a:lnTo>
                  <a:lnTo>
                    <a:pt x="73355" y="0"/>
                  </a:lnTo>
                  <a:lnTo>
                    <a:pt x="50917" y="5263"/>
                  </a:lnTo>
                  <a:lnTo>
                    <a:pt x="33212" y="20228"/>
                  </a:lnTo>
                  <a:lnTo>
                    <a:pt x="5829" y="49101"/>
                  </a:lnTo>
                  <a:lnTo>
                    <a:pt x="1794" y="57016"/>
                  </a:lnTo>
                  <a:lnTo>
                    <a:pt x="0" y="65237"/>
                  </a:lnTo>
                  <a:lnTo>
                    <a:pt x="4848" y="75476"/>
                  </a:lnTo>
                  <a:lnTo>
                    <a:pt x="14764" y="86377"/>
                  </a:lnTo>
                  <a:lnTo>
                    <a:pt x="45480" y="105864"/>
                  </a:lnTo>
                  <a:lnTo>
                    <a:pt x="76687" y="116571"/>
                  </a:lnTo>
                  <a:lnTo>
                    <a:pt x="100166" y="124308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4" name="SMARTInkShape-445">
            <a:extLst>
              <a:ext uri="{FF2B5EF4-FFF2-40B4-BE49-F238E27FC236}">
                <a16:creationId xmlns:a16="http://schemas.microsoft.com/office/drawing/2014/main" id="{7FFED693-6DBE-4B54-5EC1-B3BF6477B5E7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429000" y="3352823"/>
            <a:ext cx="114112" cy="177664"/>
          </a:xfrm>
          <a:custGeom>
            <a:avLst/>
            <a:gdLst/>
            <a:ahLst/>
            <a:cxnLst/>
            <a:rect l="0" t="0" r="0" b="0"/>
            <a:pathLst>
              <a:path w="114112" h="177664">
                <a:moveTo>
                  <a:pt x="0" y="12677"/>
                </a:moveTo>
                <a:lnTo>
                  <a:pt x="0" y="12677"/>
                </a:lnTo>
                <a:lnTo>
                  <a:pt x="0" y="6589"/>
                </a:lnTo>
                <a:lnTo>
                  <a:pt x="3371" y="6405"/>
                </a:lnTo>
                <a:lnTo>
                  <a:pt x="6907" y="4480"/>
                </a:lnTo>
                <a:lnTo>
                  <a:pt x="11555" y="866"/>
                </a:lnTo>
                <a:lnTo>
                  <a:pt x="15732" y="241"/>
                </a:lnTo>
                <a:lnTo>
                  <a:pt x="40628" y="0"/>
                </a:lnTo>
                <a:lnTo>
                  <a:pt x="68083" y="6066"/>
                </a:lnTo>
                <a:lnTo>
                  <a:pt x="78533" y="15142"/>
                </a:lnTo>
                <a:lnTo>
                  <a:pt x="84731" y="21247"/>
                </a:lnTo>
                <a:lnTo>
                  <a:pt x="85415" y="22624"/>
                </a:lnTo>
                <a:lnTo>
                  <a:pt x="85165" y="23541"/>
                </a:lnTo>
                <a:lnTo>
                  <a:pt x="63471" y="42580"/>
                </a:lnTo>
                <a:lnTo>
                  <a:pt x="44166" y="50581"/>
                </a:lnTo>
                <a:lnTo>
                  <a:pt x="39038" y="50751"/>
                </a:lnTo>
                <a:lnTo>
                  <a:pt x="40398" y="52647"/>
                </a:lnTo>
                <a:lnTo>
                  <a:pt x="59793" y="69074"/>
                </a:lnTo>
                <a:lnTo>
                  <a:pt x="69143" y="73020"/>
                </a:lnTo>
                <a:lnTo>
                  <a:pt x="77297" y="75479"/>
                </a:lnTo>
                <a:lnTo>
                  <a:pt x="88281" y="82807"/>
                </a:lnTo>
                <a:lnTo>
                  <a:pt x="92858" y="87590"/>
                </a:lnTo>
                <a:lnTo>
                  <a:pt x="100107" y="97511"/>
                </a:lnTo>
                <a:lnTo>
                  <a:pt x="109468" y="105938"/>
                </a:lnTo>
                <a:lnTo>
                  <a:pt x="112152" y="113158"/>
                </a:lnTo>
                <a:lnTo>
                  <a:pt x="114111" y="136373"/>
                </a:lnTo>
                <a:lnTo>
                  <a:pt x="104829" y="152822"/>
                </a:lnTo>
                <a:lnTo>
                  <a:pt x="96991" y="161838"/>
                </a:lnTo>
                <a:lnTo>
                  <a:pt x="85339" y="168978"/>
                </a:lnTo>
                <a:lnTo>
                  <a:pt x="64678" y="175830"/>
                </a:lnTo>
                <a:lnTo>
                  <a:pt x="35210" y="177663"/>
                </a:lnTo>
                <a:lnTo>
                  <a:pt x="15652" y="172300"/>
                </a:lnTo>
                <a:lnTo>
                  <a:pt x="12131" y="168052"/>
                </a:lnTo>
                <a:lnTo>
                  <a:pt x="0" y="146027"/>
                </a:lnTo>
              </a:path>
            </a:pathLst>
          </a:custGeom>
          <a:ln w="19050">
            <a:solidFill>
              <a:schemeClr val="accent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9" name="SMARTInkShape-Group194">
            <a:extLst>
              <a:ext uri="{FF2B5EF4-FFF2-40B4-BE49-F238E27FC236}">
                <a16:creationId xmlns:a16="http://schemas.microsoft.com/office/drawing/2014/main" id="{A04246BA-37EB-C152-D8FF-EB09E74C6F5E}"/>
              </a:ext>
            </a:extLst>
          </p:cNvPr>
          <p:cNvGrpSpPr/>
          <p:nvPr/>
        </p:nvGrpSpPr>
        <p:grpSpPr>
          <a:xfrm>
            <a:off x="3594210" y="3378200"/>
            <a:ext cx="415392" cy="158751"/>
            <a:chOff x="3594210" y="3378200"/>
            <a:chExt cx="415392" cy="158751"/>
          </a:xfrm>
        </p:grpSpPr>
        <p:sp>
          <p:nvSpPr>
            <p:cNvPr id="55" name="SMARTInkShape-446">
              <a:extLst>
                <a:ext uri="{FF2B5EF4-FFF2-40B4-BE49-F238E27FC236}">
                  <a16:creationId xmlns:a16="http://schemas.microsoft.com/office/drawing/2014/main" id="{AE34F08C-3577-BC0B-A590-5BA7BEC5563E}"/>
                </a:ext>
              </a:extLst>
            </p:cNvPr>
            <p:cNvSpPr/>
            <p:nvPr>
              <p:custDataLst>
                <p:tags r:id="rId107"/>
              </p:custDataLst>
            </p:nvPr>
          </p:nvSpPr>
          <p:spPr>
            <a:xfrm>
              <a:off x="3594210" y="3425583"/>
              <a:ext cx="88791" cy="85968"/>
            </a:xfrm>
            <a:custGeom>
              <a:avLst/>
              <a:gdLst/>
              <a:ahLst/>
              <a:cxnLst/>
              <a:rect l="0" t="0" r="0" b="0"/>
              <a:pathLst>
                <a:path w="88791" h="85968">
                  <a:moveTo>
                    <a:pt x="37990" y="22467"/>
                  </a:moveTo>
                  <a:lnTo>
                    <a:pt x="37990" y="22467"/>
                  </a:lnTo>
                  <a:lnTo>
                    <a:pt x="41361" y="22467"/>
                  </a:lnTo>
                  <a:lnTo>
                    <a:pt x="42354" y="21762"/>
                  </a:lnTo>
                  <a:lnTo>
                    <a:pt x="43016" y="20586"/>
                  </a:lnTo>
                  <a:lnTo>
                    <a:pt x="44078" y="13629"/>
                  </a:lnTo>
                  <a:lnTo>
                    <a:pt x="42342" y="9602"/>
                  </a:lnTo>
                  <a:lnTo>
                    <a:pt x="40891" y="7540"/>
                  </a:lnTo>
                  <a:lnTo>
                    <a:pt x="37398" y="5249"/>
                  </a:lnTo>
                  <a:lnTo>
                    <a:pt x="33493" y="3526"/>
                  </a:lnTo>
                  <a:lnTo>
                    <a:pt x="29406" y="408"/>
                  </a:lnTo>
                  <a:lnTo>
                    <a:pt x="27329" y="0"/>
                  </a:lnTo>
                  <a:lnTo>
                    <a:pt x="25238" y="433"/>
                  </a:lnTo>
                  <a:lnTo>
                    <a:pt x="18924" y="4414"/>
                  </a:lnTo>
                  <a:lnTo>
                    <a:pt x="8355" y="14837"/>
                  </a:lnTo>
                  <a:lnTo>
                    <a:pt x="2712" y="25459"/>
                  </a:lnTo>
                  <a:lnTo>
                    <a:pt x="55" y="55531"/>
                  </a:lnTo>
                  <a:lnTo>
                    <a:pt x="0" y="57210"/>
                  </a:lnTo>
                  <a:lnTo>
                    <a:pt x="1821" y="60957"/>
                  </a:lnTo>
                  <a:lnTo>
                    <a:pt x="3294" y="62944"/>
                  </a:lnTo>
                  <a:lnTo>
                    <a:pt x="22660" y="76810"/>
                  </a:lnTo>
                  <a:lnTo>
                    <a:pt x="27179" y="78369"/>
                  </a:lnTo>
                  <a:lnTo>
                    <a:pt x="33420" y="77181"/>
                  </a:lnTo>
                  <a:lnTo>
                    <a:pt x="47266" y="73077"/>
                  </a:lnTo>
                  <a:lnTo>
                    <a:pt x="48408" y="71729"/>
                  </a:lnTo>
                  <a:lnTo>
                    <a:pt x="55516" y="55406"/>
                  </a:lnTo>
                  <a:lnTo>
                    <a:pt x="57039" y="25821"/>
                  </a:lnTo>
                  <a:lnTo>
                    <a:pt x="57040" y="27015"/>
                  </a:lnTo>
                  <a:lnTo>
                    <a:pt x="66500" y="54431"/>
                  </a:lnTo>
                  <a:lnTo>
                    <a:pt x="74923" y="71288"/>
                  </a:lnTo>
                  <a:lnTo>
                    <a:pt x="88790" y="85967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SMARTInkShape-447">
              <a:extLst>
                <a:ext uri="{FF2B5EF4-FFF2-40B4-BE49-F238E27FC236}">
                  <a16:creationId xmlns:a16="http://schemas.microsoft.com/office/drawing/2014/main" id="{5BFBF445-84AA-15A9-5924-C73226DE6B07}"/>
                </a:ext>
              </a:extLst>
            </p:cNvPr>
            <p:cNvSpPr/>
            <p:nvPr>
              <p:custDataLst>
                <p:tags r:id="rId108"/>
              </p:custDataLst>
            </p:nvPr>
          </p:nvSpPr>
          <p:spPr>
            <a:xfrm>
              <a:off x="3797300" y="3409950"/>
              <a:ext cx="6351" cy="127001"/>
            </a:xfrm>
            <a:custGeom>
              <a:avLst/>
              <a:gdLst/>
              <a:ahLst/>
              <a:cxnLst/>
              <a:rect l="0" t="0" r="0" b="0"/>
              <a:pathLst>
                <a:path w="6351" h="127001">
                  <a:moveTo>
                    <a:pt x="0" y="0"/>
                  </a:moveTo>
                  <a:lnTo>
                    <a:pt x="0" y="0"/>
                  </a:lnTo>
                  <a:lnTo>
                    <a:pt x="0" y="25748"/>
                  </a:lnTo>
                  <a:lnTo>
                    <a:pt x="0" y="56674"/>
                  </a:lnTo>
                  <a:lnTo>
                    <a:pt x="0" y="88300"/>
                  </a:lnTo>
                  <a:lnTo>
                    <a:pt x="0" y="111756"/>
                  </a:lnTo>
                  <a:lnTo>
                    <a:pt x="1881" y="115051"/>
                  </a:lnTo>
                  <a:lnTo>
                    <a:pt x="5467" y="119544"/>
                  </a:lnTo>
                  <a:lnTo>
                    <a:pt x="6350" y="12700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SMARTInkShape-448">
              <a:extLst>
                <a:ext uri="{FF2B5EF4-FFF2-40B4-BE49-F238E27FC236}">
                  <a16:creationId xmlns:a16="http://schemas.microsoft.com/office/drawing/2014/main" id="{DA90A37A-9E08-C18E-B700-5B3A48CCF22E}"/>
                </a:ext>
              </a:extLst>
            </p:cNvPr>
            <p:cNvSpPr/>
            <p:nvPr>
              <p:custDataLst>
                <p:tags r:id="rId109"/>
              </p:custDataLst>
            </p:nvPr>
          </p:nvSpPr>
          <p:spPr>
            <a:xfrm>
              <a:off x="3752850" y="3467100"/>
              <a:ext cx="95251" cy="12701"/>
            </a:xfrm>
            <a:custGeom>
              <a:avLst/>
              <a:gdLst/>
              <a:ahLst/>
              <a:cxnLst/>
              <a:rect l="0" t="0" r="0" b="0"/>
              <a:pathLst>
                <a:path w="95251" h="12701">
                  <a:moveTo>
                    <a:pt x="0" y="0"/>
                  </a:moveTo>
                  <a:lnTo>
                    <a:pt x="0" y="0"/>
                  </a:lnTo>
                  <a:lnTo>
                    <a:pt x="0" y="6088"/>
                  </a:lnTo>
                  <a:lnTo>
                    <a:pt x="31750" y="9714"/>
                  </a:lnTo>
                  <a:lnTo>
                    <a:pt x="61012" y="12438"/>
                  </a:lnTo>
                  <a:lnTo>
                    <a:pt x="95250" y="1270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SMARTInkShape-449">
              <a:extLst>
                <a:ext uri="{FF2B5EF4-FFF2-40B4-BE49-F238E27FC236}">
                  <a16:creationId xmlns:a16="http://schemas.microsoft.com/office/drawing/2014/main" id="{54FBEA03-610C-163E-BAEA-BE3F0F861522}"/>
                </a:ext>
              </a:extLst>
            </p:cNvPr>
            <p:cNvSpPr/>
            <p:nvPr>
              <p:custDataLst>
                <p:tags r:id="rId110"/>
              </p:custDataLst>
            </p:nvPr>
          </p:nvSpPr>
          <p:spPr>
            <a:xfrm>
              <a:off x="3917950" y="3378200"/>
              <a:ext cx="91652" cy="158334"/>
            </a:xfrm>
            <a:custGeom>
              <a:avLst/>
              <a:gdLst/>
              <a:ahLst/>
              <a:cxnLst/>
              <a:rect l="0" t="0" r="0" b="0"/>
              <a:pathLst>
                <a:path w="91652" h="158334">
                  <a:moveTo>
                    <a:pt x="0" y="0"/>
                  </a:moveTo>
                  <a:lnTo>
                    <a:pt x="0" y="0"/>
                  </a:lnTo>
                  <a:lnTo>
                    <a:pt x="705" y="10139"/>
                  </a:lnTo>
                  <a:lnTo>
                    <a:pt x="5467" y="29854"/>
                  </a:lnTo>
                  <a:lnTo>
                    <a:pt x="6176" y="56044"/>
                  </a:lnTo>
                  <a:lnTo>
                    <a:pt x="6316" y="82331"/>
                  </a:lnTo>
                  <a:lnTo>
                    <a:pt x="8221" y="99654"/>
                  </a:lnTo>
                  <a:lnTo>
                    <a:pt x="12307" y="119922"/>
                  </a:lnTo>
                  <a:lnTo>
                    <a:pt x="12677" y="126586"/>
                  </a:lnTo>
                  <a:lnTo>
                    <a:pt x="12693" y="123506"/>
                  </a:lnTo>
                  <a:lnTo>
                    <a:pt x="14578" y="120038"/>
                  </a:lnTo>
                  <a:lnTo>
                    <a:pt x="23531" y="106328"/>
                  </a:lnTo>
                  <a:lnTo>
                    <a:pt x="33899" y="98851"/>
                  </a:lnTo>
                  <a:lnTo>
                    <a:pt x="39996" y="96851"/>
                  </a:lnTo>
                  <a:lnTo>
                    <a:pt x="43597" y="96317"/>
                  </a:lnTo>
                  <a:lnTo>
                    <a:pt x="51362" y="97606"/>
                  </a:lnTo>
                  <a:lnTo>
                    <a:pt x="71335" y="106144"/>
                  </a:lnTo>
                  <a:lnTo>
                    <a:pt x="90909" y="122779"/>
                  </a:lnTo>
                  <a:lnTo>
                    <a:pt x="91651" y="126302"/>
                  </a:lnTo>
                  <a:lnTo>
                    <a:pt x="90593" y="135862"/>
                  </a:lnTo>
                  <a:lnTo>
                    <a:pt x="87771" y="143404"/>
                  </a:lnTo>
                  <a:lnTo>
                    <a:pt x="86031" y="146402"/>
                  </a:lnTo>
                  <a:lnTo>
                    <a:pt x="78453" y="151616"/>
                  </a:lnTo>
                  <a:lnTo>
                    <a:pt x="66454" y="157341"/>
                  </a:lnTo>
                  <a:lnTo>
                    <a:pt x="50891" y="158333"/>
                  </a:lnTo>
                  <a:lnTo>
                    <a:pt x="41903" y="156683"/>
                  </a:lnTo>
                  <a:lnTo>
                    <a:pt x="32877" y="151788"/>
                  </a:lnTo>
                  <a:lnTo>
                    <a:pt x="19050" y="13970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2" name="SMARTInkShape-Group195">
            <a:extLst>
              <a:ext uri="{FF2B5EF4-FFF2-40B4-BE49-F238E27FC236}">
                <a16:creationId xmlns:a16="http://schemas.microsoft.com/office/drawing/2014/main" id="{A5998967-AEEA-31D9-0E16-0A28F697AD67}"/>
              </a:ext>
            </a:extLst>
          </p:cNvPr>
          <p:cNvGrpSpPr/>
          <p:nvPr/>
        </p:nvGrpSpPr>
        <p:grpSpPr>
          <a:xfrm>
            <a:off x="3937659" y="3781184"/>
            <a:ext cx="253342" cy="193917"/>
            <a:chOff x="3937659" y="3781184"/>
            <a:chExt cx="253342" cy="193917"/>
          </a:xfrm>
        </p:grpSpPr>
        <p:sp>
          <p:nvSpPr>
            <p:cNvPr id="60" name="SMARTInkShape-450">
              <a:extLst>
                <a:ext uri="{FF2B5EF4-FFF2-40B4-BE49-F238E27FC236}">
                  <a16:creationId xmlns:a16="http://schemas.microsoft.com/office/drawing/2014/main" id="{8C9FD075-0C8C-097F-F5E4-52B1C4E0A213}"/>
                </a:ext>
              </a:extLst>
            </p:cNvPr>
            <p:cNvSpPr/>
            <p:nvPr>
              <p:custDataLst>
                <p:tags r:id="rId105"/>
              </p:custDataLst>
            </p:nvPr>
          </p:nvSpPr>
          <p:spPr>
            <a:xfrm>
              <a:off x="3937659" y="3781184"/>
              <a:ext cx="107292" cy="187567"/>
            </a:xfrm>
            <a:custGeom>
              <a:avLst/>
              <a:gdLst/>
              <a:ahLst/>
              <a:cxnLst/>
              <a:rect l="0" t="0" r="0" b="0"/>
              <a:pathLst>
                <a:path w="107292" h="187567">
                  <a:moveTo>
                    <a:pt x="5691" y="28816"/>
                  </a:moveTo>
                  <a:lnTo>
                    <a:pt x="5691" y="28816"/>
                  </a:lnTo>
                  <a:lnTo>
                    <a:pt x="26753" y="9635"/>
                  </a:lnTo>
                  <a:lnTo>
                    <a:pt x="36156" y="5259"/>
                  </a:lnTo>
                  <a:lnTo>
                    <a:pt x="53630" y="0"/>
                  </a:lnTo>
                  <a:lnTo>
                    <a:pt x="72237" y="2827"/>
                  </a:lnTo>
                  <a:lnTo>
                    <a:pt x="75954" y="8799"/>
                  </a:lnTo>
                  <a:lnTo>
                    <a:pt x="77933" y="13355"/>
                  </a:lnTo>
                  <a:lnTo>
                    <a:pt x="78251" y="24061"/>
                  </a:lnTo>
                  <a:lnTo>
                    <a:pt x="75334" y="35169"/>
                  </a:lnTo>
                  <a:lnTo>
                    <a:pt x="58023" y="64913"/>
                  </a:lnTo>
                  <a:lnTo>
                    <a:pt x="36528" y="96002"/>
                  </a:lnTo>
                  <a:lnTo>
                    <a:pt x="10599" y="125369"/>
                  </a:lnTo>
                  <a:lnTo>
                    <a:pt x="4345" y="133112"/>
                  </a:lnTo>
                  <a:lnTo>
                    <a:pt x="0" y="147033"/>
                  </a:lnTo>
                  <a:lnTo>
                    <a:pt x="2907" y="158858"/>
                  </a:lnTo>
                  <a:lnTo>
                    <a:pt x="5952" y="162783"/>
                  </a:lnTo>
                  <a:lnTo>
                    <a:pt x="28590" y="176507"/>
                  </a:lnTo>
                  <a:lnTo>
                    <a:pt x="55265" y="184650"/>
                  </a:lnTo>
                  <a:lnTo>
                    <a:pt x="86891" y="187490"/>
                  </a:lnTo>
                  <a:lnTo>
                    <a:pt x="107291" y="187566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SMARTInkShape-451">
              <a:extLst>
                <a:ext uri="{FF2B5EF4-FFF2-40B4-BE49-F238E27FC236}">
                  <a16:creationId xmlns:a16="http://schemas.microsoft.com/office/drawing/2014/main" id="{A9276A70-CE2D-9646-B12C-F3E1223D5D39}"/>
                </a:ext>
              </a:extLst>
            </p:cNvPr>
            <p:cNvSpPr/>
            <p:nvPr>
              <p:custDataLst>
                <p:tags r:id="rId106"/>
              </p:custDataLst>
            </p:nvPr>
          </p:nvSpPr>
          <p:spPr>
            <a:xfrm>
              <a:off x="4078159" y="3879850"/>
              <a:ext cx="112842" cy="95251"/>
            </a:xfrm>
            <a:custGeom>
              <a:avLst/>
              <a:gdLst/>
              <a:ahLst/>
              <a:cxnLst/>
              <a:rect l="0" t="0" r="0" b="0"/>
              <a:pathLst>
                <a:path w="112842" h="95251">
                  <a:moveTo>
                    <a:pt x="42991" y="0"/>
                  </a:moveTo>
                  <a:lnTo>
                    <a:pt x="42991" y="0"/>
                  </a:lnTo>
                  <a:lnTo>
                    <a:pt x="19641" y="0"/>
                  </a:lnTo>
                  <a:lnTo>
                    <a:pt x="11457" y="13484"/>
                  </a:lnTo>
                  <a:lnTo>
                    <a:pt x="1824" y="41913"/>
                  </a:lnTo>
                  <a:lnTo>
                    <a:pt x="0" y="52965"/>
                  </a:lnTo>
                  <a:lnTo>
                    <a:pt x="1071" y="60699"/>
                  </a:lnTo>
                  <a:lnTo>
                    <a:pt x="5641" y="69021"/>
                  </a:lnTo>
                  <a:lnTo>
                    <a:pt x="13506" y="78153"/>
                  </a:lnTo>
                  <a:lnTo>
                    <a:pt x="17657" y="80596"/>
                  </a:lnTo>
                  <a:lnTo>
                    <a:pt x="19752" y="81247"/>
                  </a:lnTo>
                  <a:lnTo>
                    <a:pt x="25842" y="80090"/>
                  </a:lnTo>
                  <a:lnTo>
                    <a:pt x="37879" y="76968"/>
                  </a:lnTo>
                  <a:lnTo>
                    <a:pt x="42601" y="72779"/>
                  </a:lnTo>
                  <a:lnTo>
                    <a:pt x="52817" y="55288"/>
                  </a:lnTo>
                  <a:lnTo>
                    <a:pt x="54840" y="46563"/>
                  </a:lnTo>
                  <a:lnTo>
                    <a:pt x="55684" y="15165"/>
                  </a:lnTo>
                  <a:lnTo>
                    <a:pt x="55688" y="13796"/>
                  </a:lnTo>
                  <a:lnTo>
                    <a:pt x="56395" y="13430"/>
                  </a:lnTo>
                  <a:lnTo>
                    <a:pt x="59061" y="13024"/>
                  </a:lnTo>
                  <a:lnTo>
                    <a:pt x="60054" y="13622"/>
                  </a:lnTo>
                  <a:lnTo>
                    <a:pt x="60716" y="14726"/>
                  </a:lnTo>
                  <a:lnTo>
                    <a:pt x="68832" y="42538"/>
                  </a:lnTo>
                  <a:lnTo>
                    <a:pt x="73526" y="52067"/>
                  </a:lnTo>
                  <a:lnTo>
                    <a:pt x="97173" y="82500"/>
                  </a:lnTo>
                  <a:lnTo>
                    <a:pt x="112841" y="95250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9" name="SMARTInkShape-Group196">
            <a:extLst>
              <a:ext uri="{FF2B5EF4-FFF2-40B4-BE49-F238E27FC236}">
                <a16:creationId xmlns:a16="http://schemas.microsoft.com/office/drawing/2014/main" id="{D4F30606-1B8C-9C0D-4BA2-DF7BF9DDE64C}"/>
              </a:ext>
            </a:extLst>
          </p:cNvPr>
          <p:cNvGrpSpPr/>
          <p:nvPr/>
        </p:nvGrpSpPr>
        <p:grpSpPr>
          <a:xfrm>
            <a:off x="1231984" y="3956475"/>
            <a:ext cx="749217" cy="317076"/>
            <a:chOff x="1231984" y="3956475"/>
            <a:chExt cx="749217" cy="317076"/>
          </a:xfrm>
        </p:grpSpPr>
        <p:sp>
          <p:nvSpPr>
            <p:cNvPr id="63" name="SMARTInkShape-452">
              <a:extLst>
                <a:ext uri="{FF2B5EF4-FFF2-40B4-BE49-F238E27FC236}">
                  <a16:creationId xmlns:a16="http://schemas.microsoft.com/office/drawing/2014/main" id="{BD678264-FA4E-D37E-1D72-69EB537AF6B8}"/>
                </a:ext>
              </a:extLst>
            </p:cNvPr>
            <p:cNvSpPr/>
            <p:nvPr>
              <p:custDataLst>
                <p:tags r:id="rId99"/>
              </p:custDataLst>
            </p:nvPr>
          </p:nvSpPr>
          <p:spPr>
            <a:xfrm>
              <a:off x="1231984" y="3956475"/>
              <a:ext cx="152317" cy="259926"/>
            </a:xfrm>
            <a:custGeom>
              <a:avLst/>
              <a:gdLst/>
              <a:ahLst/>
              <a:cxnLst/>
              <a:rect l="0" t="0" r="0" b="0"/>
              <a:pathLst>
                <a:path w="152317" h="259926">
                  <a:moveTo>
                    <a:pt x="18966" y="82125"/>
                  </a:moveTo>
                  <a:lnTo>
                    <a:pt x="18966" y="82125"/>
                  </a:lnTo>
                  <a:lnTo>
                    <a:pt x="878" y="82125"/>
                  </a:lnTo>
                  <a:lnTo>
                    <a:pt x="557" y="81420"/>
                  </a:lnTo>
                  <a:lnTo>
                    <a:pt x="0" y="73287"/>
                  </a:lnTo>
                  <a:lnTo>
                    <a:pt x="5002" y="56391"/>
                  </a:lnTo>
                  <a:lnTo>
                    <a:pt x="11458" y="46591"/>
                  </a:lnTo>
                  <a:lnTo>
                    <a:pt x="36696" y="23501"/>
                  </a:lnTo>
                  <a:lnTo>
                    <a:pt x="66814" y="9423"/>
                  </a:lnTo>
                  <a:lnTo>
                    <a:pt x="87815" y="1729"/>
                  </a:lnTo>
                  <a:lnTo>
                    <a:pt x="102181" y="0"/>
                  </a:lnTo>
                  <a:lnTo>
                    <a:pt x="112923" y="3072"/>
                  </a:lnTo>
                  <a:lnTo>
                    <a:pt x="115471" y="6140"/>
                  </a:lnTo>
                  <a:lnTo>
                    <a:pt x="119895" y="22076"/>
                  </a:lnTo>
                  <a:lnTo>
                    <a:pt x="114658" y="48339"/>
                  </a:lnTo>
                  <a:lnTo>
                    <a:pt x="102649" y="75373"/>
                  </a:lnTo>
                  <a:lnTo>
                    <a:pt x="89902" y="101096"/>
                  </a:lnTo>
                  <a:lnTo>
                    <a:pt x="69630" y="131033"/>
                  </a:lnTo>
                  <a:lnTo>
                    <a:pt x="49287" y="158206"/>
                  </a:lnTo>
                  <a:lnTo>
                    <a:pt x="34029" y="186351"/>
                  </a:lnTo>
                  <a:lnTo>
                    <a:pt x="26603" y="205707"/>
                  </a:lnTo>
                  <a:lnTo>
                    <a:pt x="25429" y="225227"/>
                  </a:lnTo>
                  <a:lnTo>
                    <a:pt x="32091" y="234044"/>
                  </a:lnTo>
                  <a:lnTo>
                    <a:pt x="43003" y="242222"/>
                  </a:lnTo>
                  <a:lnTo>
                    <a:pt x="68060" y="250601"/>
                  </a:lnTo>
                  <a:lnTo>
                    <a:pt x="96947" y="257678"/>
                  </a:lnTo>
                  <a:lnTo>
                    <a:pt x="125147" y="259629"/>
                  </a:lnTo>
                  <a:lnTo>
                    <a:pt x="152316" y="259925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MARTInkShape-453">
              <a:extLst>
                <a:ext uri="{FF2B5EF4-FFF2-40B4-BE49-F238E27FC236}">
                  <a16:creationId xmlns:a16="http://schemas.microsoft.com/office/drawing/2014/main" id="{3ADF2B2C-32D7-C8D9-3F2F-857629F03DC5}"/>
                </a:ext>
              </a:extLst>
            </p:cNvPr>
            <p:cNvSpPr/>
            <p:nvPr>
              <p:custDataLst>
                <p:tags r:id="rId100"/>
              </p:custDataLst>
            </p:nvPr>
          </p:nvSpPr>
          <p:spPr>
            <a:xfrm>
              <a:off x="1429171" y="4121412"/>
              <a:ext cx="101180" cy="94989"/>
            </a:xfrm>
            <a:custGeom>
              <a:avLst/>
              <a:gdLst/>
              <a:ahLst/>
              <a:cxnLst/>
              <a:rect l="0" t="0" r="0" b="0"/>
              <a:pathLst>
                <a:path w="101180" h="94989">
                  <a:moveTo>
                    <a:pt x="44029" y="6088"/>
                  </a:moveTo>
                  <a:lnTo>
                    <a:pt x="44029" y="6088"/>
                  </a:lnTo>
                  <a:lnTo>
                    <a:pt x="44029" y="621"/>
                  </a:lnTo>
                  <a:lnTo>
                    <a:pt x="37287" y="0"/>
                  </a:lnTo>
                  <a:lnTo>
                    <a:pt x="22981" y="3187"/>
                  </a:lnTo>
                  <a:lnTo>
                    <a:pt x="15154" y="8561"/>
                  </a:lnTo>
                  <a:lnTo>
                    <a:pt x="12079" y="11970"/>
                  </a:lnTo>
                  <a:lnTo>
                    <a:pt x="2780" y="40672"/>
                  </a:lnTo>
                  <a:lnTo>
                    <a:pt x="0" y="66730"/>
                  </a:lnTo>
                  <a:lnTo>
                    <a:pt x="3075" y="79951"/>
                  </a:lnTo>
                  <a:lnTo>
                    <a:pt x="5437" y="82847"/>
                  </a:lnTo>
                  <a:lnTo>
                    <a:pt x="11825" y="86064"/>
                  </a:lnTo>
                  <a:lnTo>
                    <a:pt x="26726" y="87876"/>
                  </a:lnTo>
                  <a:lnTo>
                    <a:pt x="34692" y="86418"/>
                  </a:lnTo>
                  <a:lnTo>
                    <a:pt x="43144" y="81630"/>
                  </a:lnTo>
                  <a:lnTo>
                    <a:pt x="47869" y="77057"/>
                  </a:lnTo>
                  <a:lnTo>
                    <a:pt x="54496" y="65137"/>
                  </a:lnTo>
                  <a:lnTo>
                    <a:pt x="61809" y="35248"/>
                  </a:lnTo>
                  <a:lnTo>
                    <a:pt x="62967" y="17188"/>
                  </a:lnTo>
                  <a:lnTo>
                    <a:pt x="61148" y="12667"/>
                  </a:lnTo>
                  <a:lnTo>
                    <a:pt x="56988" y="6473"/>
                  </a:lnTo>
                  <a:lnTo>
                    <a:pt x="56806" y="9573"/>
                  </a:lnTo>
                  <a:lnTo>
                    <a:pt x="65574" y="38702"/>
                  </a:lnTo>
                  <a:lnTo>
                    <a:pt x="77929" y="67175"/>
                  </a:lnTo>
                  <a:lnTo>
                    <a:pt x="90599" y="89474"/>
                  </a:lnTo>
                  <a:lnTo>
                    <a:pt x="101179" y="94988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SMARTInkShape-454">
              <a:extLst>
                <a:ext uri="{FF2B5EF4-FFF2-40B4-BE49-F238E27FC236}">
                  <a16:creationId xmlns:a16="http://schemas.microsoft.com/office/drawing/2014/main" id="{8CB351B7-F863-2187-DB8D-BFCAC7AC606A}"/>
                </a:ext>
              </a:extLst>
            </p:cNvPr>
            <p:cNvSpPr/>
            <p:nvPr>
              <p:custDataLst>
                <p:tags r:id="rId101"/>
              </p:custDataLst>
            </p:nvPr>
          </p:nvSpPr>
          <p:spPr>
            <a:xfrm>
              <a:off x="1625600" y="4127500"/>
              <a:ext cx="57151" cy="12701"/>
            </a:xfrm>
            <a:custGeom>
              <a:avLst/>
              <a:gdLst/>
              <a:ahLst/>
              <a:cxnLst/>
              <a:rect l="0" t="0" r="0" b="0"/>
              <a:pathLst>
                <a:path w="57151" h="12701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706" y="4364"/>
                  </a:lnTo>
                  <a:lnTo>
                    <a:pt x="1881" y="5026"/>
                  </a:lnTo>
                  <a:lnTo>
                    <a:pt x="27870" y="12273"/>
                  </a:lnTo>
                  <a:lnTo>
                    <a:pt x="57150" y="12700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MARTInkShape-455">
              <a:extLst>
                <a:ext uri="{FF2B5EF4-FFF2-40B4-BE49-F238E27FC236}">
                  <a16:creationId xmlns:a16="http://schemas.microsoft.com/office/drawing/2014/main" id="{05EF127E-7DD4-04AB-80FE-3E8D6891F236}"/>
                </a:ext>
              </a:extLst>
            </p:cNvPr>
            <p:cNvSpPr/>
            <p:nvPr>
              <p:custDataLst>
                <p:tags r:id="rId102"/>
              </p:custDataLst>
            </p:nvPr>
          </p:nvSpPr>
          <p:spPr>
            <a:xfrm>
              <a:off x="1625600" y="4184650"/>
              <a:ext cx="63501" cy="16359"/>
            </a:xfrm>
            <a:custGeom>
              <a:avLst/>
              <a:gdLst/>
              <a:ahLst/>
              <a:cxnLst/>
              <a:rect l="0" t="0" r="0" b="0"/>
              <a:pathLst>
                <a:path w="63501" h="16359">
                  <a:moveTo>
                    <a:pt x="0" y="12700"/>
                  </a:moveTo>
                  <a:lnTo>
                    <a:pt x="0" y="12700"/>
                  </a:lnTo>
                  <a:lnTo>
                    <a:pt x="3371" y="12700"/>
                  </a:lnTo>
                  <a:lnTo>
                    <a:pt x="16606" y="16358"/>
                  </a:lnTo>
                  <a:lnTo>
                    <a:pt x="47250" y="9513"/>
                  </a:lnTo>
                  <a:lnTo>
                    <a:pt x="63500" y="0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SMARTInkShape-456">
              <a:extLst>
                <a:ext uri="{FF2B5EF4-FFF2-40B4-BE49-F238E27FC236}">
                  <a16:creationId xmlns:a16="http://schemas.microsoft.com/office/drawing/2014/main" id="{3D61CDF0-B013-A015-7EC4-70DC2552DA2A}"/>
                </a:ext>
              </a:extLst>
            </p:cNvPr>
            <p:cNvSpPr/>
            <p:nvPr>
              <p:custDataLst>
                <p:tags r:id="rId103"/>
              </p:custDataLst>
            </p:nvPr>
          </p:nvSpPr>
          <p:spPr>
            <a:xfrm>
              <a:off x="1822562" y="4019550"/>
              <a:ext cx="158639" cy="171451"/>
            </a:xfrm>
            <a:custGeom>
              <a:avLst/>
              <a:gdLst/>
              <a:ahLst/>
              <a:cxnLst/>
              <a:rect l="0" t="0" r="0" b="0"/>
              <a:pathLst>
                <a:path w="158639" h="171451">
                  <a:moveTo>
                    <a:pt x="76088" y="0"/>
                  </a:moveTo>
                  <a:lnTo>
                    <a:pt x="76088" y="0"/>
                  </a:lnTo>
                  <a:lnTo>
                    <a:pt x="71018" y="5775"/>
                  </a:lnTo>
                  <a:lnTo>
                    <a:pt x="55107" y="36990"/>
                  </a:lnTo>
                  <a:lnTo>
                    <a:pt x="36130" y="67669"/>
                  </a:lnTo>
                  <a:lnTo>
                    <a:pt x="17727" y="98595"/>
                  </a:lnTo>
                  <a:lnTo>
                    <a:pt x="2763" y="122598"/>
                  </a:lnTo>
                  <a:lnTo>
                    <a:pt x="140" y="133019"/>
                  </a:lnTo>
                  <a:lnTo>
                    <a:pt x="0" y="136260"/>
                  </a:lnTo>
                  <a:lnTo>
                    <a:pt x="1819" y="140053"/>
                  </a:lnTo>
                  <a:lnTo>
                    <a:pt x="3292" y="142052"/>
                  </a:lnTo>
                  <a:lnTo>
                    <a:pt x="6810" y="144273"/>
                  </a:lnTo>
                  <a:lnTo>
                    <a:pt x="32803" y="152802"/>
                  </a:lnTo>
                  <a:lnTo>
                    <a:pt x="54796" y="156987"/>
                  </a:lnTo>
                  <a:lnTo>
                    <a:pt x="79892" y="160109"/>
                  </a:lnTo>
                  <a:lnTo>
                    <a:pt x="108783" y="165148"/>
                  </a:lnTo>
                  <a:lnTo>
                    <a:pt x="135252" y="170804"/>
                  </a:lnTo>
                  <a:lnTo>
                    <a:pt x="158638" y="171450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SMARTInkShape-457">
              <a:extLst>
                <a:ext uri="{FF2B5EF4-FFF2-40B4-BE49-F238E27FC236}">
                  <a16:creationId xmlns:a16="http://schemas.microsoft.com/office/drawing/2014/main" id="{0ADEB50F-5738-0E8F-7BD0-B1BA59206229}"/>
                </a:ext>
              </a:extLst>
            </p:cNvPr>
            <p:cNvSpPr/>
            <p:nvPr>
              <p:custDataLst>
                <p:tags r:id="rId104"/>
              </p:custDataLst>
            </p:nvPr>
          </p:nvSpPr>
          <p:spPr>
            <a:xfrm>
              <a:off x="1917700" y="4121150"/>
              <a:ext cx="6351" cy="152401"/>
            </a:xfrm>
            <a:custGeom>
              <a:avLst/>
              <a:gdLst/>
              <a:ahLst/>
              <a:cxnLst/>
              <a:rect l="0" t="0" r="0" b="0"/>
              <a:pathLst>
                <a:path w="6351" h="152401">
                  <a:moveTo>
                    <a:pt x="6350" y="0"/>
                  </a:moveTo>
                  <a:lnTo>
                    <a:pt x="6350" y="0"/>
                  </a:lnTo>
                  <a:lnTo>
                    <a:pt x="6350" y="30390"/>
                  </a:lnTo>
                  <a:lnTo>
                    <a:pt x="6350" y="55758"/>
                  </a:lnTo>
                  <a:lnTo>
                    <a:pt x="4469" y="84019"/>
                  </a:lnTo>
                  <a:lnTo>
                    <a:pt x="883" y="115061"/>
                  </a:lnTo>
                  <a:lnTo>
                    <a:pt x="52" y="146552"/>
                  </a:lnTo>
                  <a:lnTo>
                    <a:pt x="0" y="152400"/>
                  </a:lnTo>
                </a:path>
              </a:pathLst>
            </a:custGeom>
            <a:ln w="19050">
              <a:solidFill>
                <a:schemeClr val="accent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3" name="SMARTInkShape-Group197">
            <a:extLst>
              <a:ext uri="{FF2B5EF4-FFF2-40B4-BE49-F238E27FC236}">
                <a16:creationId xmlns:a16="http://schemas.microsoft.com/office/drawing/2014/main" id="{B93A6678-3CB6-D748-4966-4984B4EF0ED2}"/>
              </a:ext>
            </a:extLst>
          </p:cNvPr>
          <p:cNvGrpSpPr/>
          <p:nvPr/>
        </p:nvGrpSpPr>
        <p:grpSpPr>
          <a:xfrm>
            <a:off x="1442796" y="4435260"/>
            <a:ext cx="271705" cy="117691"/>
            <a:chOff x="1442796" y="4435260"/>
            <a:chExt cx="271705" cy="117691"/>
          </a:xfrm>
        </p:grpSpPr>
        <p:sp>
          <p:nvSpPr>
            <p:cNvPr id="70" name="SMARTInkShape-458">
              <a:extLst>
                <a:ext uri="{FF2B5EF4-FFF2-40B4-BE49-F238E27FC236}">
                  <a16:creationId xmlns:a16="http://schemas.microsoft.com/office/drawing/2014/main" id="{B0B1C71A-BA5C-A537-4875-4A0079F6104B}"/>
                </a:ext>
              </a:extLst>
            </p:cNvPr>
            <p:cNvSpPr/>
            <p:nvPr>
              <p:custDataLst>
                <p:tags r:id="rId96"/>
              </p:custDataLst>
            </p:nvPr>
          </p:nvSpPr>
          <p:spPr>
            <a:xfrm>
              <a:off x="1442796" y="4435260"/>
              <a:ext cx="119305" cy="117691"/>
            </a:xfrm>
            <a:custGeom>
              <a:avLst/>
              <a:gdLst/>
              <a:ahLst/>
              <a:cxnLst/>
              <a:rect l="0" t="0" r="0" b="0"/>
              <a:pathLst>
                <a:path w="119305" h="117691">
                  <a:moveTo>
                    <a:pt x="55804" y="16090"/>
                  </a:moveTo>
                  <a:lnTo>
                    <a:pt x="55804" y="16090"/>
                  </a:lnTo>
                  <a:lnTo>
                    <a:pt x="49716" y="10002"/>
                  </a:lnTo>
                  <a:lnTo>
                    <a:pt x="37284" y="3658"/>
                  </a:lnTo>
                  <a:lnTo>
                    <a:pt x="30169" y="6841"/>
                  </a:lnTo>
                  <a:lnTo>
                    <a:pt x="10285" y="23791"/>
                  </a:lnTo>
                  <a:lnTo>
                    <a:pt x="3198" y="40793"/>
                  </a:lnTo>
                  <a:lnTo>
                    <a:pt x="0" y="56962"/>
                  </a:lnTo>
                  <a:lnTo>
                    <a:pt x="2424" y="77432"/>
                  </a:lnTo>
                  <a:lnTo>
                    <a:pt x="7610" y="91259"/>
                  </a:lnTo>
                  <a:lnTo>
                    <a:pt x="13616" y="99824"/>
                  </a:lnTo>
                  <a:lnTo>
                    <a:pt x="30694" y="112698"/>
                  </a:lnTo>
                  <a:lnTo>
                    <a:pt x="37118" y="115470"/>
                  </a:lnTo>
                  <a:lnTo>
                    <a:pt x="48072" y="117032"/>
                  </a:lnTo>
                  <a:lnTo>
                    <a:pt x="60255" y="114124"/>
                  </a:lnTo>
                  <a:lnTo>
                    <a:pt x="73247" y="106117"/>
                  </a:lnTo>
                  <a:lnTo>
                    <a:pt x="84694" y="83153"/>
                  </a:lnTo>
                  <a:lnTo>
                    <a:pt x="93204" y="52670"/>
                  </a:lnTo>
                  <a:lnTo>
                    <a:pt x="93593" y="46930"/>
                  </a:lnTo>
                  <a:lnTo>
                    <a:pt x="87419" y="20851"/>
                  </a:lnTo>
                  <a:lnTo>
                    <a:pt x="81488" y="4748"/>
                  </a:lnTo>
                  <a:lnTo>
                    <a:pt x="81260" y="0"/>
                  </a:lnTo>
                  <a:lnTo>
                    <a:pt x="81914" y="14550"/>
                  </a:lnTo>
                  <a:lnTo>
                    <a:pt x="88112" y="42859"/>
                  </a:lnTo>
                  <a:lnTo>
                    <a:pt x="94069" y="61651"/>
                  </a:lnTo>
                  <a:lnTo>
                    <a:pt x="108730" y="90239"/>
                  </a:lnTo>
                  <a:lnTo>
                    <a:pt x="114279" y="109467"/>
                  </a:lnTo>
                  <a:lnTo>
                    <a:pt x="119304" y="11769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sp>
          <p:nvSpPr>
            <p:cNvPr id="71" name="SMARTInkShape-459">
              <a:extLst>
                <a:ext uri="{FF2B5EF4-FFF2-40B4-BE49-F238E27FC236}">
                  <a16:creationId xmlns:a16="http://schemas.microsoft.com/office/drawing/2014/main" id="{2B0AB723-AF94-3174-6A86-B00B67A07FC1}"/>
                </a:ext>
              </a:extLst>
            </p:cNvPr>
            <p:cNvSpPr/>
            <p:nvPr>
              <p:custDataLst>
                <p:tags r:id="rId97"/>
              </p:custDataLst>
            </p:nvPr>
          </p:nvSpPr>
          <p:spPr>
            <a:xfrm>
              <a:off x="1638300" y="4476750"/>
              <a:ext cx="57151" cy="6351"/>
            </a:xfrm>
            <a:custGeom>
              <a:avLst/>
              <a:gdLst/>
              <a:ahLst/>
              <a:cxnLst/>
              <a:rect l="0" t="0" r="0" b="0"/>
              <a:pathLst>
                <a:path w="57151" h="6351">
                  <a:moveTo>
                    <a:pt x="0" y="0"/>
                  </a:moveTo>
                  <a:lnTo>
                    <a:pt x="0" y="0"/>
                  </a:lnTo>
                  <a:lnTo>
                    <a:pt x="12209" y="0"/>
                  </a:lnTo>
                  <a:lnTo>
                    <a:pt x="17891" y="1881"/>
                  </a:lnTo>
                  <a:lnTo>
                    <a:pt x="22768" y="4364"/>
                  </a:lnTo>
                  <a:lnTo>
                    <a:pt x="30428" y="6088"/>
                  </a:lnTo>
                  <a:lnTo>
                    <a:pt x="57150" y="635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sp>
          <p:nvSpPr>
            <p:cNvPr id="72" name="SMARTInkShape-460">
              <a:extLst>
                <a:ext uri="{FF2B5EF4-FFF2-40B4-BE49-F238E27FC236}">
                  <a16:creationId xmlns:a16="http://schemas.microsoft.com/office/drawing/2014/main" id="{58F16C54-F3F8-585A-F849-7E0F98569510}"/>
                </a:ext>
              </a:extLst>
            </p:cNvPr>
            <p:cNvSpPr/>
            <p:nvPr>
              <p:custDataLst>
                <p:tags r:id="rId98"/>
              </p:custDataLst>
            </p:nvPr>
          </p:nvSpPr>
          <p:spPr>
            <a:xfrm>
              <a:off x="1651000" y="4533900"/>
              <a:ext cx="63501" cy="12701"/>
            </a:xfrm>
            <a:custGeom>
              <a:avLst/>
              <a:gdLst/>
              <a:ahLst/>
              <a:cxnLst/>
              <a:rect l="0" t="0" r="0" b="0"/>
              <a:pathLst>
                <a:path w="63501" h="1270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8" y="1881"/>
                  </a:lnTo>
                  <a:lnTo>
                    <a:pt x="14927" y="8838"/>
                  </a:lnTo>
                  <a:lnTo>
                    <a:pt x="20981" y="10983"/>
                  </a:lnTo>
                  <a:lnTo>
                    <a:pt x="63500" y="1270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</p:grpSp>
      <p:sp>
        <p:nvSpPr>
          <p:cNvPr id="74" name="SMARTInkShape-461">
            <a:extLst>
              <a:ext uri="{FF2B5EF4-FFF2-40B4-BE49-F238E27FC236}">
                <a16:creationId xmlns:a16="http://schemas.microsoft.com/office/drawing/2014/main" id="{0EEC632C-D08D-81A0-5591-7C555562D5A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866900" y="4432387"/>
            <a:ext cx="127001" cy="171364"/>
          </a:xfrm>
          <a:custGeom>
            <a:avLst/>
            <a:gdLst/>
            <a:ahLst/>
            <a:cxnLst/>
            <a:rect l="0" t="0" r="0" b="0"/>
            <a:pathLst>
              <a:path w="127001" h="171364">
                <a:moveTo>
                  <a:pt x="0" y="31663"/>
                </a:moveTo>
                <a:lnTo>
                  <a:pt x="0" y="31663"/>
                </a:lnTo>
                <a:lnTo>
                  <a:pt x="0" y="26196"/>
                </a:lnTo>
                <a:lnTo>
                  <a:pt x="8838" y="16552"/>
                </a:lnTo>
                <a:lnTo>
                  <a:pt x="18298" y="10409"/>
                </a:lnTo>
                <a:lnTo>
                  <a:pt x="49599" y="2142"/>
                </a:lnTo>
                <a:lnTo>
                  <a:pt x="59421" y="353"/>
                </a:lnTo>
                <a:lnTo>
                  <a:pt x="71161" y="0"/>
                </a:lnTo>
                <a:lnTo>
                  <a:pt x="75842" y="1833"/>
                </a:lnTo>
                <a:lnTo>
                  <a:pt x="78078" y="3310"/>
                </a:lnTo>
                <a:lnTo>
                  <a:pt x="79569" y="5705"/>
                </a:lnTo>
                <a:lnTo>
                  <a:pt x="82157" y="16938"/>
                </a:lnTo>
                <a:lnTo>
                  <a:pt x="82434" y="28476"/>
                </a:lnTo>
                <a:lnTo>
                  <a:pt x="70601" y="55598"/>
                </a:lnTo>
                <a:lnTo>
                  <a:pt x="50638" y="86765"/>
                </a:lnTo>
                <a:lnTo>
                  <a:pt x="31988" y="115294"/>
                </a:lnTo>
                <a:lnTo>
                  <a:pt x="20952" y="132801"/>
                </a:lnTo>
                <a:lnTo>
                  <a:pt x="19426" y="141638"/>
                </a:lnTo>
                <a:lnTo>
                  <a:pt x="21099" y="145922"/>
                </a:lnTo>
                <a:lnTo>
                  <a:pt x="33986" y="160776"/>
                </a:lnTo>
                <a:lnTo>
                  <a:pt x="41916" y="163130"/>
                </a:lnTo>
                <a:lnTo>
                  <a:pt x="69742" y="164903"/>
                </a:lnTo>
                <a:lnTo>
                  <a:pt x="100667" y="165712"/>
                </a:lnTo>
                <a:lnTo>
                  <a:pt x="127000" y="171363"/>
                </a:lnTo>
              </a:path>
            </a:pathLst>
          </a:custGeom>
          <a:ln w="190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  <p:sp>
        <p:nvSpPr>
          <p:cNvPr id="75" name="SMARTInkShape-462">
            <a:extLst>
              <a:ext uri="{FF2B5EF4-FFF2-40B4-BE49-F238E27FC236}">
                <a16:creationId xmlns:a16="http://schemas.microsoft.com/office/drawing/2014/main" id="{8C4FB460-3858-8EBD-8B40-3832DE7B21D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977978" y="4667250"/>
            <a:ext cx="1441373" cy="106982"/>
          </a:xfrm>
          <a:custGeom>
            <a:avLst/>
            <a:gdLst/>
            <a:ahLst/>
            <a:cxnLst/>
            <a:rect l="0" t="0" r="0" b="0"/>
            <a:pathLst>
              <a:path w="1441373" h="106982">
                <a:moveTo>
                  <a:pt x="6272" y="0"/>
                </a:moveTo>
                <a:lnTo>
                  <a:pt x="6272" y="0"/>
                </a:lnTo>
                <a:lnTo>
                  <a:pt x="0" y="0"/>
                </a:lnTo>
                <a:lnTo>
                  <a:pt x="12138" y="0"/>
                </a:lnTo>
                <a:lnTo>
                  <a:pt x="17816" y="1881"/>
                </a:lnTo>
                <a:lnTo>
                  <a:pt x="20318" y="3371"/>
                </a:lnTo>
                <a:lnTo>
                  <a:pt x="48270" y="5761"/>
                </a:lnTo>
                <a:lnTo>
                  <a:pt x="75638" y="8115"/>
                </a:lnTo>
                <a:lnTo>
                  <a:pt x="104797" y="11794"/>
                </a:lnTo>
                <a:lnTo>
                  <a:pt x="132753" y="12432"/>
                </a:lnTo>
                <a:lnTo>
                  <a:pt x="160008" y="12621"/>
                </a:lnTo>
                <a:lnTo>
                  <a:pt x="189328" y="16047"/>
                </a:lnTo>
                <a:lnTo>
                  <a:pt x="211808" y="17716"/>
                </a:lnTo>
                <a:lnTo>
                  <a:pt x="235910" y="18457"/>
                </a:lnTo>
                <a:lnTo>
                  <a:pt x="260734" y="18786"/>
                </a:lnTo>
                <a:lnTo>
                  <a:pt x="285877" y="18933"/>
                </a:lnTo>
                <a:lnTo>
                  <a:pt x="311869" y="19703"/>
                </a:lnTo>
                <a:lnTo>
                  <a:pt x="339884" y="22397"/>
                </a:lnTo>
                <a:lnTo>
                  <a:pt x="368798" y="24066"/>
                </a:lnTo>
                <a:lnTo>
                  <a:pt x="398111" y="24807"/>
                </a:lnTo>
                <a:lnTo>
                  <a:pt x="427602" y="25136"/>
                </a:lnTo>
                <a:lnTo>
                  <a:pt x="459054" y="27164"/>
                </a:lnTo>
                <a:lnTo>
                  <a:pt x="475343" y="28692"/>
                </a:lnTo>
                <a:lnTo>
                  <a:pt x="491847" y="29712"/>
                </a:lnTo>
                <a:lnTo>
                  <a:pt x="508494" y="30391"/>
                </a:lnTo>
                <a:lnTo>
                  <a:pt x="525237" y="30844"/>
                </a:lnTo>
                <a:lnTo>
                  <a:pt x="542043" y="31146"/>
                </a:lnTo>
                <a:lnTo>
                  <a:pt x="558892" y="31347"/>
                </a:lnTo>
                <a:lnTo>
                  <a:pt x="575769" y="31482"/>
                </a:lnTo>
                <a:lnTo>
                  <a:pt x="593369" y="32277"/>
                </a:lnTo>
                <a:lnTo>
                  <a:pt x="611454" y="33512"/>
                </a:lnTo>
                <a:lnTo>
                  <a:pt x="629860" y="35042"/>
                </a:lnTo>
                <a:lnTo>
                  <a:pt x="647775" y="36061"/>
                </a:lnTo>
                <a:lnTo>
                  <a:pt x="665363" y="36741"/>
                </a:lnTo>
                <a:lnTo>
                  <a:pt x="682733" y="37194"/>
                </a:lnTo>
                <a:lnTo>
                  <a:pt x="701368" y="38201"/>
                </a:lnTo>
                <a:lnTo>
                  <a:pt x="720847" y="39579"/>
                </a:lnTo>
                <a:lnTo>
                  <a:pt x="740889" y="41203"/>
                </a:lnTo>
                <a:lnTo>
                  <a:pt x="759894" y="42991"/>
                </a:lnTo>
                <a:lnTo>
                  <a:pt x="778209" y="44888"/>
                </a:lnTo>
                <a:lnTo>
                  <a:pt x="796063" y="46859"/>
                </a:lnTo>
                <a:lnTo>
                  <a:pt x="814316" y="48173"/>
                </a:lnTo>
                <a:lnTo>
                  <a:pt x="832835" y="49049"/>
                </a:lnTo>
                <a:lnTo>
                  <a:pt x="851530" y="49632"/>
                </a:lnTo>
                <a:lnTo>
                  <a:pt x="870344" y="50727"/>
                </a:lnTo>
                <a:lnTo>
                  <a:pt x="889237" y="52163"/>
                </a:lnTo>
                <a:lnTo>
                  <a:pt x="908182" y="53826"/>
                </a:lnTo>
                <a:lnTo>
                  <a:pt x="927162" y="55640"/>
                </a:lnTo>
                <a:lnTo>
                  <a:pt x="946165" y="57553"/>
                </a:lnTo>
                <a:lnTo>
                  <a:pt x="965184" y="59536"/>
                </a:lnTo>
                <a:lnTo>
                  <a:pt x="983508" y="61563"/>
                </a:lnTo>
                <a:lnTo>
                  <a:pt x="1001368" y="63619"/>
                </a:lnTo>
                <a:lnTo>
                  <a:pt x="1018920" y="65697"/>
                </a:lnTo>
                <a:lnTo>
                  <a:pt x="1036265" y="67081"/>
                </a:lnTo>
                <a:lnTo>
                  <a:pt x="1053473" y="68004"/>
                </a:lnTo>
                <a:lnTo>
                  <a:pt x="1070589" y="68619"/>
                </a:lnTo>
                <a:lnTo>
                  <a:pt x="1087645" y="69735"/>
                </a:lnTo>
                <a:lnTo>
                  <a:pt x="1104659" y="71184"/>
                </a:lnTo>
                <a:lnTo>
                  <a:pt x="1121647" y="72856"/>
                </a:lnTo>
                <a:lnTo>
                  <a:pt x="1151811" y="76595"/>
                </a:lnTo>
                <a:lnTo>
                  <a:pt x="1180034" y="79904"/>
                </a:lnTo>
                <a:lnTo>
                  <a:pt x="1209040" y="81374"/>
                </a:lnTo>
                <a:lnTo>
                  <a:pt x="1234632" y="83909"/>
                </a:lnTo>
                <a:lnTo>
                  <a:pt x="1258471" y="87387"/>
                </a:lnTo>
                <a:lnTo>
                  <a:pt x="1283177" y="91285"/>
                </a:lnTo>
                <a:lnTo>
                  <a:pt x="1306387" y="93488"/>
                </a:lnTo>
                <a:lnTo>
                  <a:pt x="1337406" y="96609"/>
                </a:lnTo>
                <a:lnTo>
                  <a:pt x="1364471" y="100121"/>
                </a:lnTo>
                <a:lnTo>
                  <a:pt x="1392246" y="103043"/>
                </a:lnTo>
                <a:lnTo>
                  <a:pt x="1416381" y="106981"/>
                </a:lnTo>
                <a:lnTo>
                  <a:pt x="1441372" y="1016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0" name="SMARTInkShape-Group200">
            <a:extLst>
              <a:ext uri="{FF2B5EF4-FFF2-40B4-BE49-F238E27FC236}">
                <a16:creationId xmlns:a16="http://schemas.microsoft.com/office/drawing/2014/main" id="{12C6A0CE-6679-DD6A-B14A-0FD811FD8E79}"/>
              </a:ext>
            </a:extLst>
          </p:cNvPr>
          <p:cNvGrpSpPr/>
          <p:nvPr/>
        </p:nvGrpSpPr>
        <p:grpSpPr>
          <a:xfrm>
            <a:off x="1193800" y="4809872"/>
            <a:ext cx="767969" cy="262610"/>
            <a:chOff x="1193800" y="4809872"/>
            <a:chExt cx="767969" cy="262610"/>
          </a:xfrm>
        </p:grpSpPr>
        <p:sp>
          <p:nvSpPr>
            <p:cNvPr id="76" name="SMARTInkShape-463">
              <a:extLst>
                <a:ext uri="{FF2B5EF4-FFF2-40B4-BE49-F238E27FC236}">
                  <a16:creationId xmlns:a16="http://schemas.microsoft.com/office/drawing/2014/main" id="{9F25CBA8-8C46-5DE9-A971-8D867CB309F5}"/>
                </a:ext>
              </a:extLst>
            </p:cNvPr>
            <p:cNvSpPr/>
            <p:nvPr>
              <p:custDataLst>
                <p:tags r:id="rId92"/>
              </p:custDataLst>
            </p:nvPr>
          </p:nvSpPr>
          <p:spPr>
            <a:xfrm>
              <a:off x="1193800" y="4809872"/>
              <a:ext cx="132421" cy="225282"/>
            </a:xfrm>
            <a:custGeom>
              <a:avLst/>
              <a:gdLst/>
              <a:ahLst/>
              <a:cxnLst/>
              <a:rect l="0" t="0" r="0" b="0"/>
              <a:pathLst>
                <a:path w="132421" h="225282">
                  <a:moveTo>
                    <a:pt x="0" y="22478"/>
                  </a:moveTo>
                  <a:lnTo>
                    <a:pt x="0" y="22478"/>
                  </a:lnTo>
                  <a:lnTo>
                    <a:pt x="0" y="17011"/>
                  </a:lnTo>
                  <a:lnTo>
                    <a:pt x="8838" y="7367"/>
                  </a:lnTo>
                  <a:lnTo>
                    <a:pt x="12865" y="5179"/>
                  </a:lnTo>
                  <a:lnTo>
                    <a:pt x="37103" y="0"/>
                  </a:lnTo>
                  <a:lnTo>
                    <a:pt x="67715" y="6208"/>
                  </a:lnTo>
                  <a:lnTo>
                    <a:pt x="86715" y="9465"/>
                  </a:lnTo>
                  <a:lnTo>
                    <a:pt x="97546" y="24056"/>
                  </a:lnTo>
                  <a:lnTo>
                    <a:pt x="99799" y="30470"/>
                  </a:lnTo>
                  <a:lnTo>
                    <a:pt x="100399" y="34156"/>
                  </a:lnTo>
                  <a:lnTo>
                    <a:pt x="97303" y="43896"/>
                  </a:lnTo>
                  <a:lnTo>
                    <a:pt x="87189" y="60653"/>
                  </a:lnTo>
                  <a:lnTo>
                    <a:pt x="73327" y="70759"/>
                  </a:lnTo>
                  <a:lnTo>
                    <a:pt x="59559" y="78321"/>
                  </a:lnTo>
                  <a:lnTo>
                    <a:pt x="52556" y="80076"/>
                  </a:lnTo>
                  <a:lnTo>
                    <a:pt x="45657" y="85061"/>
                  </a:lnTo>
                  <a:lnTo>
                    <a:pt x="45960" y="86072"/>
                  </a:lnTo>
                  <a:lnTo>
                    <a:pt x="48179" y="89077"/>
                  </a:lnTo>
                  <a:lnTo>
                    <a:pt x="77085" y="100881"/>
                  </a:lnTo>
                  <a:lnTo>
                    <a:pt x="106185" y="123323"/>
                  </a:lnTo>
                  <a:lnTo>
                    <a:pt x="118246" y="136555"/>
                  </a:lnTo>
                  <a:lnTo>
                    <a:pt x="128642" y="153667"/>
                  </a:lnTo>
                  <a:lnTo>
                    <a:pt x="132420" y="175000"/>
                  </a:lnTo>
                  <a:lnTo>
                    <a:pt x="132369" y="188398"/>
                  </a:lnTo>
                  <a:lnTo>
                    <a:pt x="124475" y="205316"/>
                  </a:lnTo>
                  <a:lnTo>
                    <a:pt x="114824" y="211454"/>
                  </a:lnTo>
                  <a:lnTo>
                    <a:pt x="84186" y="224334"/>
                  </a:lnTo>
                  <a:lnTo>
                    <a:pt x="71824" y="225281"/>
                  </a:lnTo>
                  <a:lnTo>
                    <a:pt x="55854" y="222189"/>
                  </a:lnTo>
                  <a:lnTo>
                    <a:pt x="44458" y="216804"/>
                  </a:lnTo>
                  <a:lnTo>
                    <a:pt x="36613" y="207370"/>
                  </a:lnTo>
                  <a:lnTo>
                    <a:pt x="33191" y="199008"/>
                  </a:lnTo>
                  <a:lnTo>
                    <a:pt x="33416" y="196609"/>
                  </a:lnTo>
                  <a:lnTo>
                    <a:pt x="35548" y="192063"/>
                  </a:lnTo>
                  <a:lnTo>
                    <a:pt x="44450" y="181228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SMARTInkShape-464">
              <a:extLst>
                <a:ext uri="{FF2B5EF4-FFF2-40B4-BE49-F238E27FC236}">
                  <a16:creationId xmlns:a16="http://schemas.microsoft.com/office/drawing/2014/main" id="{F0811BAC-3351-7844-B6A0-9428BA6B4F28}"/>
                </a:ext>
              </a:extLst>
            </p:cNvPr>
            <p:cNvSpPr/>
            <p:nvPr>
              <p:custDataLst>
                <p:tags r:id="rId93"/>
              </p:custDataLst>
            </p:nvPr>
          </p:nvSpPr>
          <p:spPr>
            <a:xfrm>
              <a:off x="1397990" y="4953023"/>
              <a:ext cx="113311" cy="95228"/>
            </a:xfrm>
            <a:custGeom>
              <a:avLst/>
              <a:gdLst/>
              <a:ahLst/>
              <a:cxnLst/>
              <a:rect l="0" t="0" r="0" b="0"/>
              <a:pathLst>
                <a:path w="113311" h="95228">
                  <a:moveTo>
                    <a:pt x="49810" y="6327"/>
                  </a:moveTo>
                  <a:lnTo>
                    <a:pt x="49810" y="6327"/>
                  </a:lnTo>
                  <a:lnTo>
                    <a:pt x="49810" y="2957"/>
                  </a:lnTo>
                  <a:lnTo>
                    <a:pt x="49104" y="1963"/>
                  </a:lnTo>
                  <a:lnTo>
                    <a:pt x="47928" y="1301"/>
                  </a:lnTo>
                  <a:lnTo>
                    <a:pt x="40972" y="239"/>
                  </a:lnTo>
                  <a:lnTo>
                    <a:pt x="28611" y="0"/>
                  </a:lnTo>
                  <a:lnTo>
                    <a:pt x="24396" y="1869"/>
                  </a:lnTo>
                  <a:lnTo>
                    <a:pt x="19311" y="5446"/>
                  </a:lnTo>
                  <a:lnTo>
                    <a:pt x="3864" y="34862"/>
                  </a:lnTo>
                  <a:lnTo>
                    <a:pt x="448" y="48335"/>
                  </a:lnTo>
                  <a:lnTo>
                    <a:pt x="0" y="69188"/>
                  </a:lnTo>
                  <a:lnTo>
                    <a:pt x="2507" y="76129"/>
                  </a:lnTo>
                  <a:lnTo>
                    <a:pt x="7886" y="84003"/>
                  </a:lnTo>
                  <a:lnTo>
                    <a:pt x="17319" y="90804"/>
                  </a:lnTo>
                  <a:lnTo>
                    <a:pt x="25680" y="93916"/>
                  </a:lnTo>
                  <a:lnTo>
                    <a:pt x="39368" y="91468"/>
                  </a:lnTo>
                  <a:lnTo>
                    <a:pt x="47050" y="86265"/>
                  </a:lnTo>
                  <a:lnTo>
                    <a:pt x="52111" y="79955"/>
                  </a:lnTo>
                  <a:lnTo>
                    <a:pt x="60949" y="58549"/>
                  </a:lnTo>
                  <a:lnTo>
                    <a:pt x="61469" y="55958"/>
                  </a:lnTo>
                  <a:lnTo>
                    <a:pt x="60166" y="49317"/>
                  </a:lnTo>
                  <a:lnTo>
                    <a:pt x="56688" y="38851"/>
                  </a:lnTo>
                  <a:lnTo>
                    <a:pt x="56162" y="25483"/>
                  </a:lnTo>
                  <a:lnTo>
                    <a:pt x="56161" y="28780"/>
                  </a:lnTo>
                  <a:lnTo>
                    <a:pt x="61935" y="46354"/>
                  </a:lnTo>
                  <a:lnTo>
                    <a:pt x="76191" y="73912"/>
                  </a:lnTo>
                  <a:lnTo>
                    <a:pt x="79879" y="82226"/>
                  </a:lnTo>
                  <a:lnTo>
                    <a:pt x="86713" y="88001"/>
                  </a:lnTo>
                  <a:lnTo>
                    <a:pt x="113310" y="95227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SMARTInkShape-465">
              <a:extLst>
                <a:ext uri="{FF2B5EF4-FFF2-40B4-BE49-F238E27FC236}">
                  <a16:creationId xmlns:a16="http://schemas.microsoft.com/office/drawing/2014/main" id="{CA6C288D-3E85-1937-499A-45CFB102856C}"/>
                </a:ext>
              </a:extLst>
            </p:cNvPr>
            <p:cNvSpPr/>
            <p:nvPr>
              <p:custDataLst>
                <p:tags r:id="rId94"/>
              </p:custDataLst>
            </p:nvPr>
          </p:nvSpPr>
          <p:spPr>
            <a:xfrm>
              <a:off x="1625600" y="4991100"/>
              <a:ext cx="107951" cy="9461"/>
            </a:xfrm>
            <a:custGeom>
              <a:avLst/>
              <a:gdLst/>
              <a:ahLst/>
              <a:cxnLst/>
              <a:rect l="0" t="0" r="0" b="0"/>
              <a:pathLst>
                <a:path w="107951" h="9461">
                  <a:moveTo>
                    <a:pt x="0" y="0"/>
                  </a:moveTo>
                  <a:lnTo>
                    <a:pt x="0" y="0"/>
                  </a:lnTo>
                  <a:lnTo>
                    <a:pt x="25951" y="0"/>
                  </a:lnTo>
                  <a:lnTo>
                    <a:pt x="50352" y="1881"/>
                  </a:lnTo>
                  <a:lnTo>
                    <a:pt x="80918" y="9460"/>
                  </a:lnTo>
                  <a:lnTo>
                    <a:pt x="90997" y="9378"/>
                  </a:lnTo>
                  <a:lnTo>
                    <a:pt x="107950" y="63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SMARTInkShape-466">
              <a:extLst>
                <a:ext uri="{FF2B5EF4-FFF2-40B4-BE49-F238E27FC236}">
                  <a16:creationId xmlns:a16="http://schemas.microsoft.com/office/drawing/2014/main" id="{34A92D28-C827-313A-E259-0B21A85BC13A}"/>
                </a:ext>
              </a:extLst>
            </p:cNvPr>
            <p:cNvSpPr/>
            <p:nvPr>
              <p:custDataLst>
                <p:tags r:id="rId95"/>
              </p:custDataLst>
            </p:nvPr>
          </p:nvSpPr>
          <p:spPr>
            <a:xfrm>
              <a:off x="1863231" y="4864100"/>
              <a:ext cx="98538" cy="208382"/>
            </a:xfrm>
            <a:custGeom>
              <a:avLst/>
              <a:gdLst/>
              <a:ahLst/>
              <a:cxnLst/>
              <a:rect l="0" t="0" r="0" b="0"/>
              <a:pathLst>
                <a:path w="98538" h="208382">
                  <a:moveTo>
                    <a:pt x="3669" y="0"/>
                  </a:moveTo>
                  <a:lnTo>
                    <a:pt x="3669" y="0"/>
                  </a:lnTo>
                  <a:lnTo>
                    <a:pt x="3669" y="6088"/>
                  </a:lnTo>
                  <a:lnTo>
                    <a:pt x="298" y="6272"/>
                  </a:lnTo>
                  <a:lnTo>
                    <a:pt x="11" y="7004"/>
                  </a:lnTo>
                  <a:lnTo>
                    <a:pt x="2271" y="12816"/>
                  </a:lnTo>
                  <a:lnTo>
                    <a:pt x="3546" y="42065"/>
                  </a:lnTo>
                  <a:lnTo>
                    <a:pt x="2927" y="68046"/>
                  </a:lnTo>
                  <a:lnTo>
                    <a:pt x="0" y="95970"/>
                  </a:lnTo>
                  <a:lnTo>
                    <a:pt x="3047" y="123863"/>
                  </a:lnTo>
                  <a:lnTo>
                    <a:pt x="3633" y="153751"/>
                  </a:lnTo>
                  <a:lnTo>
                    <a:pt x="3664" y="163466"/>
                  </a:lnTo>
                  <a:lnTo>
                    <a:pt x="4371" y="163305"/>
                  </a:lnTo>
                  <a:lnTo>
                    <a:pt x="7039" y="161245"/>
                  </a:lnTo>
                  <a:lnTo>
                    <a:pt x="8694" y="157978"/>
                  </a:lnTo>
                  <a:lnTo>
                    <a:pt x="14914" y="139337"/>
                  </a:lnTo>
                  <a:lnTo>
                    <a:pt x="27841" y="122056"/>
                  </a:lnTo>
                  <a:lnTo>
                    <a:pt x="45363" y="120773"/>
                  </a:lnTo>
                  <a:lnTo>
                    <a:pt x="71021" y="129499"/>
                  </a:lnTo>
                  <a:lnTo>
                    <a:pt x="80618" y="135580"/>
                  </a:lnTo>
                  <a:lnTo>
                    <a:pt x="87931" y="145222"/>
                  </a:lnTo>
                  <a:lnTo>
                    <a:pt x="97629" y="168173"/>
                  </a:lnTo>
                  <a:lnTo>
                    <a:pt x="98537" y="177221"/>
                  </a:lnTo>
                  <a:lnTo>
                    <a:pt x="92064" y="192210"/>
                  </a:lnTo>
                  <a:lnTo>
                    <a:pt x="88704" y="195873"/>
                  </a:lnTo>
                  <a:lnTo>
                    <a:pt x="81209" y="199944"/>
                  </a:lnTo>
                  <a:lnTo>
                    <a:pt x="57792" y="208381"/>
                  </a:lnTo>
                  <a:lnTo>
                    <a:pt x="34988" y="203980"/>
                  </a:lnTo>
                  <a:lnTo>
                    <a:pt x="29818" y="201665"/>
                  </a:lnTo>
                  <a:lnTo>
                    <a:pt x="27452" y="200060"/>
                  </a:lnTo>
                  <a:lnTo>
                    <a:pt x="24822" y="196395"/>
                  </a:lnTo>
                  <a:lnTo>
                    <a:pt x="23342" y="190365"/>
                  </a:lnTo>
                  <a:lnTo>
                    <a:pt x="22719" y="17780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1" name="SMARTInkShape-467">
            <a:extLst>
              <a:ext uri="{FF2B5EF4-FFF2-40B4-BE49-F238E27FC236}">
                <a16:creationId xmlns:a16="http://schemas.microsoft.com/office/drawing/2014/main" id="{9F4161C1-9BEF-129E-1F55-84E06E0C8FF1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1676400" y="4914900"/>
            <a:ext cx="6351" cy="165101"/>
          </a:xfrm>
          <a:custGeom>
            <a:avLst/>
            <a:gdLst/>
            <a:ahLst/>
            <a:cxnLst/>
            <a:rect l="0" t="0" r="0" b="0"/>
            <a:pathLst>
              <a:path w="6351" h="165101">
                <a:moveTo>
                  <a:pt x="0" y="0"/>
                </a:moveTo>
                <a:lnTo>
                  <a:pt x="0" y="0"/>
                </a:lnTo>
                <a:lnTo>
                  <a:pt x="706" y="31510"/>
                </a:lnTo>
                <a:lnTo>
                  <a:pt x="5026" y="58984"/>
                </a:lnTo>
                <a:lnTo>
                  <a:pt x="5958" y="84975"/>
                </a:lnTo>
                <a:lnTo>
                  <a:pt x="6273" y="115249"/>
                </a:lnTo>
                <a:lnTo>
                  <a:pt x="6340" y="141149"/>
                </a:lnTo>
                <a:lnTo>
                  <a:pt x="6350" y="165100"/>
                </a:lnTo>
              </a:path>
            </a:pathLst>
          </a:custGeom>
          <a:ln w="19050">
            <a:solidFill>
              <a:schemeClr val="accent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5" name="SMARTInkShape-Group202">
            <a:extLst>
              <a:ext uri="{FF2B5EF4-FFF2-40B4-BE49-F238E27FC236}">
                <a16:creationId xmlns:a16="http://schemas.microsoft.com/office/drawing/2014/main" id="{B0400FA4-C029-254B-EA4D-00FB343B8854}"/>
              </a:ext>
            </a:extLst>
          </p:cNvPr>
          <p:cNvGrpSpPr/>
          <p:nvPr/>
        </p:nvGrpSpPr>
        <p:grpSpPr>
          <a:xfrm>
            <a:off x="2120900" y="4878045"/>
            <a:ext cx="330201" cy="246406"/>
            <a:chOff x="2120900" y="4878045"/>
            <a:chExt cx="330201" cy="246406"/>
          </a:xfrm>
        </p:grpSpPr>
        <p:sp>
          <p:nvSpPr>
            <p:cNvPr id="82" name="SMARTInkShape-468">
              <a:extLst>
                <a:ext uri="{FF2B5EF4-FFF2-40B4-BE49-F238E27FC236}">
                  <a16:creationId xmlns:a16="http://schemas.microsoft.com/office/drawing/2014/main" id="{E0761D57-4E8D-1A94-0822-8176D48AFE97}"/>
                </a:ext>
              </a:extLst>
            </p:cNvPr>
            <p:cNvSpPr/>
            <p:nvPr>
              <p:custDataLst>
                <p:tags r:id="rId89"/>
              </p:custDataLst>
            </p:nvPr>
          </p:nvSpPr>
          <p:spPr>
            <a:xfrm>
              <a:off x="2120900" y="4953000"/>
              <a:ext cx="69851" cy="25401"/>
            </a:xfrm>
            <a:custGeom>
              <a:avLst/>
              <a:gdLst/>
              <a:ahLst/>
              <a:cxnLst/>
              <a:rect l="0" t="0" r="0" b="0"/>
              <a:pathLst>
                <a:path w="69851" h="2540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32755" y="11556"/>
                  </a:lnTo>
                  <a:lnTo>
                    <a:pt x="46478" y="13179"/>
                  </a:lnTo>
                  <a:lnTo>
                    <a:pt x="58596" y="17681"/>
                  </a:lnTo>
                  <a:lnTo>
                    <a:pt x="67627" y="18780"/>
                  </a:lnTo>
                  <a:lnTo>
                    <a:pt x="68368" y="19576"/>
                  </a:lnTo>
                  <a:lnTo>
                    <a:pt x="69850" y="2540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SMARTInkShape-469">
              <a:extLst>
                <a:ext uri="{FF2B5EF4-FFF2-40B4-BE49-F238E27FC236}">
                  <a16:creationId xmlns:a16="http://schemas.microsoft.com/office/drawing/2014/main" id="{EA6750A5-FF42-1466-DFD7-AC78FCFD4CEE}"/>
                </a:ext>
              </a:extLst>
            </p:cNvPr>
            <p:cNvSpPr/>
            <p:nvPr>
              <p:custDataLst>
                <p:tags r:id="rId90"/>
              </p:custDataLst>
            </p:nvPr>
          </p:nvSpPr>
          <p:spPr>
            <a:xfrm>
              <a:off x="2120900" y="5022850"/>
              <a:ext cx="82551" cy="31751"/>
            </a:xfrm>
            <a:custGeom>
              <a:avLst/>
              <a:gdLst/>
              <a:ahLst/>
              <a:cxnLst/>
              <a:rect l="0" t="0" r="0" b="0"/>
              <a:pathLst>
                <a:path w="82551" h="31751">
                  <a:moveTo>
                    <a:pt x="0" y="0"/>
                  </a:moveTo>
                  <a:lnTo>
                    <a:pt x="0" y="0"/>
                  </a:lnTo>
                  <a:lnTo>
                    <a:pt x="5775" y="5069"/>
                  </a:lnTo>
                  <a:lnTo>
                    <a:pt x="33153" y="21202"/>
                  </a:lnTo>
                  <a:lnTo>
                    <a:pt x="62863" y="29395"/>
                  </a:lnTo>
                  <a:lnTo>
                    <a:pt x="82550" y="317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SMARTInkShape-470">
              <a:extLst>
                <a:ext uri="{FF2B5EF4-FFF2-40B4-BE49-F238E27FC236}">
                  <a16:creationId xmlns:a16="http://schemas.microsoft.com/office/drawing/2014/main" id="{2B38870F-9A80-D8DA-D7EA-944A42A91B70}"/>
                </a:ext>
              </a:extLst>
            </p:cNvPr>
            <p:cNvSpPr/>
            <p:nvPr>
              <p:custDataLst>
                <p:tags r:id="rId91"/>
              </p:custDataLst>
            </p:nvPr>
          </p:nvSpPr>
          <p:spPr>
            <a:xfrm>
              <a:off x="2357211" y="4878045"/>
              <a:ext cx="93890" cy="246406"/>
            </a:xfrm>
            <a:custGeom>
              <a:avLst/>
              <a:gdLst/>
              <a:ahLst/>
              <a:cxnLst/>
              <a:rect l="0" t="0" r="0" b="0"/>
              <a:pathLst>
                <a:path w="93890" h="246406">
                  <a:moveTo>
                    <a:pt x="74839" y="24155"/>
                  </a:moveTo>
                  <a:lnTo>
                    <a:pt x="74839" y="24155"/>
                  </a:lnTo>
                  <a:lnTo>
                    <a:pt x="74839" y="20785"/>
                  </a:lnTo>
                  <a:lnTo>
                    <a:pt x="72958" y="17247"/>
                  </a:lnTo>
                  <a:lnTo>
                    <a:pt x="70475" y="13323"/>
                  </a:lnTo>
                  <a:lnTo>
                    <a:pt x="69372" y="9228"/>
                  </a:lnTo>
                  <a:lnTo>
                    <a:pt x="63237" y="5057"/>
                  </a:lnTo>
                  <a:lnTo>
                    <a:pt x="52165" y="0"/>
                  </a:lnTo>
                  <a:lnTo>
                    <a:pt x="46888" y="1190"/>
                  </a:lnTo>
                  <a:lnTo>
                    <a:pt x="19656" y="13714"/>
                  </a:lnTo>
                  <a:lnTo>
                    <a:pt x="13154" y="19749"/>
                  </a:lnTo>
                  <a:lnTo>
                    <a:pt x="3231" y="35122"/>
                  </a:lnTo>
                  <a:lnTo>
                    <a:pt x="0" y="54294"/>
                  </a:lnTo>
                  <a:lnTo>
                    <a:pt x="2413" y="71107"/>
                  </a:lnTo>
                  <a:lnTo>
                    <a:pt x="7597" y="81654"/>
                  </a:lnTo>
                  <a:lnTo>
                    <a:pt x="15320" y="86869"/>
                  </a:lnTo>
                  <a:lnTo>
                    <a:pt x="27412" y="92596"/>
                  </a:lnTo>
                  <a:lnTo>
                    <a:pt x="51997" y="93881"/>
                  </a:lnTo>
                  <a:lnTo>
                    <a:pt x="68837" y="84547"/>
                  </a:lnTo>
                  <a:lnTo>
                    <a:pt x="77216" y="77406"/>
                  </a:lnTo>
                  <a:lnTo>
                    <a:pt x="79423" y="72986"/>
                  </a:lnTo>
                  <a:lnTo>
                    <a:pt x="81546" y="60742"/>
                  </a:lnTo>
                  <a:lnTo>
                    <a:pt x="82838" y="59130"/>
                  </a:lnTo>
                  <a:lnTo>
                    <a:pt x="86610" y="56542"/>
                  </a:lnTo>
                  <a:lnTo>
                    <a:pt x="87126" y="54307"/>
                  </a:lnTo>
                  <a:lnTo>
                    <a:pt x="87485" y="46523"/>
                  </a:lnTo>
                  <a:lnTo>
                    <a:pt x="87514" y="47737"/>
                  </a:lnTo>
                  <a:lnTo>
                    <a:pt x="84161" y="52387"/>
                  </a:lnTo>
                  <a:lnTo>
                    <a:pt x="84391" y="61867"/>
                  </a:lnTo>
                  <a:lnTo>
                    <a:pt x="87124" y="90295"/>
                  </a:lnTo>
                  <a:lnTo>
                    <a:pt x="87457" y="118464"/>
                  </a:lnTo>
                  <a:lnTo>
                    <a:pt x="87515" y="141939"/>
                  </a:lnTo>
                  <a:lnTo>
                    <a:pt x="89413" y="165593"/>
                  </a:lnTo>
                  <a:lnTo>
                    <a:pt x="93300" y="195129"/>
                  </a:lnTo>
                  <a:lnTo>
                    <a:pt x="93837" y="222894"/>
                  </a:lnTo>
                  <a:lnTo>
                    <a:pt x="93889" y="246405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5" name="SMARTInkShape-Group203">
            <a:extLst>
              <a:ext uri="{FF2B5EF4-FFF2-40B4-BE49-F238E27FC236}">
                <a16:creationId xmlns:a16="http://schemas.microsoft.com/office/drawing/2014/main" id="{32CB8D92-3324-ABDD-0454-0FE260BAF909}"/>
              </a:ext>
            </a:extLst>
          </p:cNvPr>
          <p:cNvGrpSpPr/>
          <p:nvPr/>
        </p:nvGrpSpPr>
        <p:grpSpPr>
          <a:xfrm>
            <a:off x="1201782" y="5295900"/>
            <a:ext cx="950869" cy="201857"/>
            <a:chOff x="1201782" y="5295900"/>
            <a:chExt cx="950869" cy="201857"/>
          </a:xfrm>
        </p:grpSpPr>
        <p:sp>
          <p:nvSpPr>
            <p:cNvPr id="86" name="SMARTInkShape-471">
              <a:extLst>
                <a:ext uri="{FF2B5EF4-FFF2-40B4-BE49-F238E27FC236}">
                  <a16:creationId xmlns:a16="http://schemas.microsoft.com/office/drawing/2014/main" id="{86208FD5-9F86-45B6-379D-6FB54FB13280}"/>
                </a:ext>
              </a:extLst>
            </p:cNvPr>
            <p:cNvSpPr/>
            <p:nvPr>
              <p:custDataLst>
                <p:tags r:id="rId80"/>
              </p:custDataLst>
            </p:nvPr>
          </p:nvSpPr>
          <p:spPr>
            <a:xfrm>
              <a:off x="1201782" y="5295924"/>
              <a:ext cx="117639" cy="196650"/>
            </a:xfrm>
            <a:custGeom>
              <a:avLst/>
              <a:gdLst/>
              <a:ahLst/>
              <a:cxnLst/>
              <a:rect l="0" t="0" r="0" b="0"/>
              <a:pathLst>
                <a:path w="117639" h="196650">
                  <a:moveTo>
                    <a:pt x="17418" y="19026"/>
                  </a:moveTo>
                  <a:lnTo>
                    <a:pt x="17418" y="19026"/>
                  </a:lnTo>
                  <a:lnTo>
                    <a:pt x="11146" y="19026"/>
                  </a:lnTo>
                  <a:lnTo>
                    <a:pt x="11091" y="15655"/>
                  </a:lnTo>
                  <a:lnTo>
                    <a:pt x="12960" y="12119"/>
                  </a:lnTo>
                  <a:lnTo>
                    <a:pt x="14446" y="10188"/>
                  </a:lnTo>
                  <a:lnTo>
                    <a:pt x="19860" y="8042"/>
                  </a:lnTo>
                  <a:lnTo>
                    <a:pt x="28092" y="6665"/>
                  </a:lnTo>
                  <a:lnTo>
                    <a:pt x="35493" y="2029"/>
                  </a:lnTo>
                  <a:lnTo>
                    <a:pt x="66229" y="55"/>
                  </a:lnTo>
                  <a:lnTo>
                    <a:pt x="75468" y="0"/>
                  </a:lnTo>
                  <a:lnTo>
                    <a:pt x="80377" y="1869"/>
                  </a:lnTo>
                  <a:lnTo>
                    <a:pt x="84911" y="4345"/>
                  </a:lnTo>
                  <a:lnTo>
                    <a:pt x="91430" y="6445"/>
                  </a:lnTo>
                  <a:lnTo>
                    <a:pt x="95703" y="9436"/>
                  </a:lnTo>
                  <a:lnTo>
                    <a:pt x="98072" y="13118"/>
                  </a:lnTo>
                  <a:lnTo>
                    <a:pt x="98704" y="15087"/>
                  </a:lnTo>
                  <a:lnTo>
                    <a:pt x="97525" y="21038"/>
                  </a:lnTo>
                  <a:lnTo>
                    <a:pt x="96223" y="24601"/>
                  </a:lnTo>
                  <a:lnTo>
                    <a:pt x="69953" y="49185"/>
                  </a:lnTo>
                  <a:lnTo>
                    <a:pt x="67108" y="50069"/>
                  </a:lnTo>
                  <a:lnTo>
                    <a:pt x="65361" y="50305"/>
                  </a:lnTo>
                  <a:lnTo>
                    <a:pt x="61539" y="52448"/>
                  </a:lnTo>
                  <a:lnTo>
                    <a:pt x="50403" y="62319"/>
                  </a:lnTo>
                  <a:lnTo>
                    <a:pt x="47836" y="62962"/>
                  </a:lnTo>
                  <a:lnTo>
                    <a:pt x="43112" y="63446"/>
                  </a:lnTo>
                  <a:lnTo>
                    <a:pt x="46276" y="66839"/>
                  </a:lnTo>
                  <a:lnTo>
                    <a:pt x="49764" y="68498"/>
                  </a:lnTo>
                  <a:lnTo>
                    <a:pt x="61123" y="72935"/>
                  </a:lnTo>
                  <a:lnTo>
                    <a:pt x="73297" y="82016"/>
                  </a:lnTo>
                  <a:lnTo>
                    <a:pt x="104176" y="109034"/>
                  </a:lnTo>
                  <a:lnTo>
                    <a:pt x="109600" y="118296"/>
                  </a:lnTo>
                  <a:lnTo>
                    <a:pt x="117638" y="145188"/>
                  </a:lnTo>
                  <a:lnTo>
                    <a:pt x="116523" y="152945"/>
                  </a:lnTo>
                  <a:lnTo>
                    <a:pt x="111929" y="163363"/>
                  </a:lnTo>
                  <a:lnTo>
                    <a:pt x="100684" y="176575"/>
                  </a:lnTo>
                  <a:lnTo>
                    <a:pt x="79933" y="192301"/>
                  </a:lnTo>
                  <a:lnTo>
                    <a:pt x="71308" y="194815"/>
                  </a:lnTo>
                  <a:lnTo>
                    <a:pt x="41208" y="196649"/>
                  </a:lnTo>
                  <a:lnTo>
                    <a:pt x="30108" y="196042"/>
                  </a:lnTo>
                  <a:lnTo>
                    <a:pt x="16631" y="191733"/>
                  </a:lnTo>
                  <a:lnTo>
                    <a:pt x="3055" y="181896"/>
                  </a:lnTo>
                  <a:lnTo>
                    <a:pt x="451" y="173963"/>
                  </a:lnTo>
                  <a:lnTo>
                    <a:pt x="0" y="164087"/>
                  </a:lnTo>
                  <a:lnTo>
                    <a:pt x="4718" y="146026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SMARTInkShape-472">
              <a:extLst>
                <a:ext uri="{FF2B5EF4-FFF2-40B4-BE49-F238E27FC236}">
                  <a16:creationId xmlns:a16="http://schemas.microsoft.com/office/drawing/2014/main" id="{78801EF4-BFE4-2C53-9FBE-B6025A904208}"/>
                </a:ext>
              </a:extLst>
            </p:cNvPr>
            <p:cNvSpPr/>
            <p:nvPr>
              <p:custDataLst>
                <p:tags r:id="rId81"/>
              </p:custDataLst>
            </p:nvPr>
          </p:nvSpPr>
          <p:spPr>
            <a:xfrm>
              <a:off x="1371600" y="5327650"/>
              <a:ext cx="88901" cy="170107"/>
            </a:xfrm>
            <a:custGeom>
              <a:avLst/>
              <a:gdLst/>
              <a:ahLst/>
              <a:cxnLst/>
              <a:rect l="0" t="0" r="0" b="0"/>
              <a:pathLst>
                <a:path w="88901" h="170107">
                  <a:moveTo>
                    <a:pt x="0" y="0"/>
                  </a:moveTo>
                  <a:lnTo>
                    <a:pt x="0" y="0"/>
                  </a:lnTo>
                  <a:lnTo>
                    <a:pt x="3371" y="3370"/>
                  </a:lnTo>
                  <a:lnTo>
                    <a:pt x="5026" y="6908"/>
                  </a:lnTo>
                  <a:lnTo>
                    <a:pt x="15111" y="33408"/>
                  </a:lnTo>
                  <a:lnTo>
                    <a:pt x="24047" y="56772"/>
                  </a:lnTo>
                  <a:lnTo>
                    <a:pt x="39342" y="83476"/>
                  </a:lnTo>
                  <a:lnTo>
                    <a:pt x="45659" y="109396"/>
                  </a:lnTo>
                  <a:lnTo>
                    <a:pt x="55966" y="140275"/>
                  </a:lnTo>
                  <a:lnTo>
                    <a:pt x="66350" y="154343"/>
                  </a:lnTo>
                  <a:lnTo>
                    <a:pt x="74379" y="162305"/>
                  </a:lnTo>
                  <a:lnTo>
                    <a:pt x="86709" y="170106"/>
                  </a:lnTo>
                  <a:lnTo>
                    <a:pt x="87439" y="169849"/>
                  </a:lnTo>
                  <a:lnTo>
                    <a:pt x="88900" y="165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SMARTInkShape-473">
              <a:extLst>
                <a:ext uri="{FF2B5EF4-FFF2-40B4-BE49-F238E27FC236}">
                  <a16:creationId xmlns:a16="http://schemas.microsoft.com/office/drawing/2014/main" id="{4B99CC6E-3ADE-DAAD-402E-6962F13C453B}"/>
                </a:ext>
              </a:extLst>
            </p:cNvPr>
            <p:cNvSpPr/>
            <p:nvPr>
              <p:custDataLst>
                <p:tags r:id="rId82"/>
              </p:custDataLst>
            </p:nvPr>
          </p:nvSpPr>
          <p:spPr>
            <a:xfrm>
              <a:off x="1360179" y="5334000"/>
              <a:ext cx="87622" cy="132846"/>
            </a:xfrm>
            <a:custGeom>
              <a:avLst/>
              <a:gdLst/>
              <a:ahLst/>
              <a:cxnLst/>
              <a:rect l="0" t="0" r="0" b="0"/>
              <a:pathLst>
                <a:path w="87622" h="132846">
                  <a:moveTo>
                    <a:pt x="87621" y="0"/>
                  </a:moveTo>
                  <a:lnTo>
                    <a:pt x="87621" y="0"/>
                  </a:lnTo>
                  <a:lnTo>
                    <a:pt x="82154" y="0"/>
                  </a:lnTo>
                  <a:lnTo>
                    <a:pt x="74790" y="6742"/>
                  </a:lnTo>
                  <a:lnTo>
                    <a:pt x="57457" y="35782"/>
                  </a:lnTo>
                  <a:lnTo>
                    <a:pt x="41132" y="63326"/>
                  </a:lnTo>
                  <a:lnTo>
                    <a:pt x="22066" y="91521"/>
                  </a:lnTo>
                  <a:lnTo>
                    <a:pt x="7379" y="121455"/>
                  </a:lnTo>
                  <a:lnTo>
                    <a:pt x="0" y="131644"/>
                  </a:lnTo>
                  <a:lnTo>
                    <a:pt x="280" y="132212"/>
                  </a:lnTo>
                  <a:lnTo>
                    <a:pt x="2471" y="132845"/>
                  </a:lnTo>
                  <a:lnTo>
                    <a:pt x="4043" y="131602"/>
                  </a:lnTo>
                  <a:lnTo>
                    <a:pt x="11421" y="120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SMARTInkShape-474">
              <a:extLst>
                <a:ext uri="{FF2B5EF4-FFF2-40B4-BE49-F238E27FC236}">
                  <a16:creationId xmlns:a16="http://schemas.microsoft.com/office/drawing/2014/main" id="{CA646BA1-7CC4-3A8F-3D3A-7DF853282D71}"/>
                </a:ext>
              </a:extLst>
            </p:cNvPr>
            <p:cNvSpPr/>
            <p:nvPr>
              <p:custDataLst>
                <p:tags r:id="rId83"/>
              </p:custDataLst>
            </p:nvPr>
          </p:nvSpPr>
          <p:spPr>
            <a:xfrm>
              <a:off x="1498951" y="5328555"/>
              <a:ext cx="94900" cy="151479"/>
            </a:xfrm>
            <a:custGeom>
              <a:avLst/>
              <a:gdLst/>
              <a:ahLst/>
              <a:cxnLst/>
              <a:rect l="0" t="0" r="0" b="0"/>
              <a:pathLst>
                <a:path w="94900" h="151479">
                  <a:moveTo>
                    <a:pt x="5999" y="11795"/>
                  </a:moveTo>
                  <a:lnTo>
                    <a:pt x="5999" y="11795"/>
                  </a:lnTo>
                  <a:lnTo>
                    <a:pt x="9370" y="8425"/>
                  </a:lnTo>
                  <a:lnTo>
                    <a:pt x="12907" y="6769"/>
                  </a:lnTo>
                  <a:lnTo>
                    <a:pt x="23006" y="4914"/>
                  </a:lnTo>
                  <a:lnTo>
                    <a:pt x="30010" y="1132"/>
                  </a:lnTo>
                  <a:lnTo>
                    <a:pt x="36896" y="0"/>
                  </a:lnTo>
                  <a:lnTo>
                    <a:pt x="42779" y="1379"/>
                  </a:lnTo>
                  <a:lnTo>
                    <a:pt x="52305" y="8013"/>
                  </a:lnTo>
                  <a:lnTo>
                    <a:pt x="54802" y="11995"/>
                  </a:lnTo>
                  <a:lnTo>
                    <a:pt x="55468" y="14045"/>
                  </a:lnTo>
                  <a:lnTo>
                    <a:pt x="54326" y="20086"/>
                  </a:lnTo>
                  <a:lnTo>
                    <a:pt x="42000" y="47478"/>
                  </a:lnTo>
                  <a:lnTo>
                    <a:pt x="26751" y="74817"/>
                  </a:lnTo>
                  <a:lnTo>
                    <a:pt x="7593" y="105187"/>
                  </a:lnTo>
                  <a:lnTo>
                    <a:pt x="3650" y="109276"/>
                  </a:lnTo>
                  <a:lnTo>
                    <a:pt x="1427" y="115327"/>
                  </a:lnTo>
                  <a:lnTo>
                    <a:pt x="0" y="127339"/>
                  </a:lnTo>
                  <a:lnTo>
                    <a:pt x="1687" y="132057"/>
                  </a:lnTo>
                  <a:lnTo>
                    <a:pt x="8518" y="140835"/>
                  </a:lnTo>
                  <a:lnTo>
                    <a:pt x="12528" y="143229"/>
                  </a:lnTo>
                  <a:lnTo>
                    <a:pt x="35756" y="150832"/>
                  </a:lnTo>
                  <a:lnTo>
                    <a:pt x="66604" y="151478"/>
                  </a:lnTo>
                  <a:lnTo>
                    <a:pt x="84378" y="150788"/>
                  </a:lnTo>
                  <a:lnTo>
                    <a:pt x="94899" y="145145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MARTInkShape-475">
              <a:extLst>
                <a:ext uri="{FF2B5EF4-FFF2-40B4-BE49-F238E27FC236}">
                  <a16:creationId xmlns:a16="http://schemas.microsoft.com/office/drawing/2014/main" id="{E31A4DDD-6EF4-6BF0-66E2-8705F9FC08DE}"/>
                </a:ext>
              </a:extLst>
            </p:cNvPr>
            <p:cNvSpPr/>
            <p:nvPr>
              <p:custDataLst>
                <p:tags r:id="rId84"/>
              </p:custDataLst>
            </p:nvPr>
          </p:nvSpPr>
          <p:spPr>
            <a:xfrm>
              <a:off x="1714500" y="5321300"/>
              <a:ext cx="1" cy="165101"/>
            </a:xfrm>
            <a:custGeom>
              <a:avLst/>
              <a:gdLst/>
              <a:ahLst/>
              <a:cxnLst/>
              <a:rect l="0" t="0" r="0" b="0"/>
              <a:pathLst>
                <a:path w="1" h="165101">
                  <a:moveTo>
                    <a:pt x="0" y="0"/>
                  </a:moveTo>
                  <a:lnTo>
                    <a:pt x="0" y="0"/>
                  </a:lnTo>
                  <a:lnTo>
                    <a:pt x="0" y="27612"/>
                  </a:lnTo>
                  <a:lnTo>
                    <a:pt x="0" y="54488"/>
                  </a:lnTo>
                  <a:lnTo>
                    <a:pt x="0" y="84821"/>
                  </a:lnTo>
                  <a:lnTo>
                    <a:pt x="0" y="111646"/>
                  </a:lnTo>
                  <a:lnTo>
                    <a:pt x="0" y="140091"/>
                  </a:lnTo>
                  <a:lnTo>
                    <a:pt x="0" y="165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MARTInkShape-476">
              <a:extLst>
                <a:ext uri="{FF2B5EF4-FFF2-40B4-BE49-F238E27FC236}">
                  <a16:creationId xmlns:a16="http://schemas.microsoft.com/office/drawing/2014/main" id="{DFA6C038-AEE7-5320-DCBE-251B2B3E5803}"/>
                </a:ext>
              </a:extLst>
            </p:cNvPr>
            <p:cNvSpPr/>
            <p:nvPr>
              <p:custDataLst>
                <p:tags r:id="rId85"/>
              </p:custDataLst>
            </p:nvPr>
          </p:nvSpPr>
          <p:spPr>
            <a:xfrm>
              <a:off x="1657350" y="5391150"/>
              <a:ext cx="139701" cy="12701"/>
            </a:xfrm>
            <a:custGeom>
              <a:avLst/>
              <a:gdLst/>
              <a:ahLst/>
              <a:cxnLst/>
              <a:rect l="0" t="0" r="0" b="0"/>
              <a:pathLst>
                <a:path w="139701" h="1270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20049" y="5026"/>
                  </a:lnTo>
                  <a:lnTo>
                    <a:pt x="50827" y="6234"/>
                  </a:lnTo>
                  <a:lnTo>
                    <a:pt x="70820" y="7040"/>
                  </a:lnTo>
                  <a:lnTo>
                    <a:pt x="101533" y="12307"/>
                  </a:lnTo>
                  <a:lnTo>
                    <a:pt x="13970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MARTInkShape-477">
              <a:extLst>
                <a:ext uri="{FF2B5EF4-FFF2-40B4-BE49-F238E27FC236}">
                  <a16:creationId xmlns:a16="http://schemas.microsoft.com/office/drawing/2014/main" id="{98A427B6-EE18-8768-77D1-EDC224C6E20E}"/>
                </a:ext>
              </a:extLst>
            </p:cNvPr>
            <p:cNvSpPr/>
            <p:nvPr>
              <p:custDataLst>
                <p:tags r:id="rId86"/>
              </p:custDataLst>
            </p:nvPr>
          </p:nvSpPr>
          <p:spPr>
            <a:xfrm>
              <a:off x="1873250" y="5295900"/>
              <a:ext cx="82259" cy="171342"/>
            </a:xfrm>
            <a:custGeom>
              <a:avLst/>
              <a:gdLst/>
              <a:ahLst/>
              <a:cxnLst/>
              <a:rect l="0" t="0" r="0" b="0"/>
              <a:pathLst>
                <a:path w="82259" h="171342">
                  <a:moveTo>
                    <a:pt x="12700" y="0"/>
                  </a:moveTo>
                  <a:lnTo>
                    <a:pt x="12700" y="0"/>
                  </a:lnTo>
                  <a:lnTo>
                    <a:pt x="12700" y="6742"/>
                  </a:lnTo>
                  <a:lnTo>
                    <a:pt x="10819" y="11934"/>
                  </a:lnTo>
                  <a:lnTo>
                    <a:pt x="9329" y="14306"/>
                  </a:lnTo>
                  <a:lnTo>
                    <a:pt x="6938" y="42049"/>
                  </a:lnTo>
                  <a:lnTo>
                    <a:pt x="6428" y="72512"/>
                  </a:lnTo>
                  <a:lnTo>
                    <a:pt x="1334" y="100069"/>
                  </a:lnTo>
                  <a:lnTo>
                    <a:pt x="1" y="131589"/>
                  </a:lnTo>
                  <a:lnTo>
                    <a:pt x="0" y="133002"/>
                  </a:lnTo>
                  <a:lnTo>
                    <a:pt x="3371" y="129875"/>
                  </a:lnTo>
                  <a:lnTo>
                    <a:pt x="10831" y="118840"/>
                  </a:lnTo>
                  <a:lnTo>
                    <a:pt x="24570" y="111527"/>
                  </a:lnTo>
                  <a:lnTo>
                    <a:pt x="32994" y="109009"/>
                  </a:lnTo>
                  <a:lnTo>
                    <a:pt x="43329" y="108264"/>
                  </a:lnTo>
                  <a:lnTo>
                    <a:pt x="58699" y="111415"/>
                  </a:lnTo>
                  <a:lnTo>
                    <a:pt x="64894" y="114900"/>
                  </a:lnTo>
                  <a:lnTo>
                    <a:pt x="72242" y="126256"/>
                  </a:lnTo>
                  <a:lnTo>
                    <a:pt x="81893" y="151631"/>
                  </a:lnTo>
                  <a:lnTo>
                    <a:pt x="82258" y="155116"/>
                  </a:lnTo>
                  <a:lnTo>
                    <a:pt x="80539" y="159017"/>
                  </a:lnTo>
                  <a:lnTo>
                    <a:pt x="78128" y="163102"/>
                  </a:lnTo>
                  <a:lnTo>
                    <a:pt x="77057" y="167269"/>
                  </a:lnTo>
                  <a:lnTo>
                    <a:pt x="76066" y="168663"/>
                  </a:lnTo>
                  <a:lnTo>
                    <a:pt x="74700" y="169591"/>
                  </a:lnTo>
                  <a:lnTo>
                    <a:pt x="73083" y="170211"/>
                  </a:lnTo>
                  <a:lnTo>
                    <a:pt x="48264" y="171341"/>
                  </a:lnTo>
                  <a:lnTo>
                    <a:pt x="20920" y="164567"/>
                  </a:lnTo>
                  <a:lnTo>
                    <a:pt x="10551" y="156284"/>
                  </a:lnTo>
                  <a:lnTo>
                    <a:pt x="9856" y="153578"/>
                  </a:lnTo>
                  <a:lnTo>
                    <a:pt x="1270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MARTInkShape-478">
              <a:extLst>
                <a:ext uri="{FF2B5EF4-FFF2-40B4-BE49-F238E27FC236}">
                  <a16:creationId xmlns:a16="http://schemas.microsoft.com/office/drawing/2014/main" id="{16562265-5017-2822-B929-FE021898886E}"/>
                </a:ext>
              </a:extLst>
            </p:cNvPr>
            <p:cNvSpPr/>
            <p:nvPr>
              <p:custDataLst>
                <p:tags r:id="rId87"/>
              </p:custDataLst>
            </p:nvPr>
          </p:nvSpPr>
          <p:spPr>
            <a:xfrm>
              <a:off x="2070100" y="5397500"/>
              <a:ext cx="69851" cy="19051"/>
            </a:xfrm>
            <a:custGeom>
              <a:avLst/>
              <a:gdLst/>
              <a:ahLst/>
              <a:cxnLst/>
              <a:rect l="0" t="0" r="0" b="0"/>
              <a:pathLst>
                <a:path w="69851" h="1905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33189" y="10539"/>
                  </a:lnTo>
                  <a:lnTo>
                    <a:pt x="61507" y="12675"/>
                  </a:lnTo>
                  <a:lnTo>
                    <a:pt x="69850" y="19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MARTInkShape-479">
              <a:extLst>
                <a:ext uri="{FF2B5EF4-FFF2-40B4-BE49-F238E27FC236}">
                  <a16:creationId xmlns:a16="http://schemas.microsoft.com/office/drawing/2014/main" id="{8F79B88B-591F-709A-3BF6-3053CAB58D5E}"/>
                </a:ext>
              </a:extLst>
            </p:cNvPr>
            <p:cNvSpPr/>
            <p:nvPr>
              <p:custDataLst>
                <p:tags r:id="rId88"/>
              </p:custDataLst>
            </p:nvPr>
          </p:nvSpPr>
          <p:spPr>
            <a:xfrm>
              <a:off x="2076450" y="5435600"/>
              <a:ext cx="76201" cy="38101"/>
            </a:xfrm>
            <a:custGeom>
              <a:avLst/>
              <a:gdLst/>
              <a:ahLst/>
              <a:cxnLst/>
              <a:rect l="0" t="0" r="0" b="0"/>
              <a:pathLst>
                <a:path w="76201" h="38101">
                  <a:moveTo>
                    <a:pt x="0" y="0"/>
                  </a:moveTo>
                  <a:lnTo>
                    <a:pt x="0" y="0"/>
                  </a:lnTo>
                  <a:lnTo>
                    <a:pt x="0" y="5467"/>
                  </a:lnTo>
                  <a:lnTo>
                    <a:pt x="5467" y="17207"/>
                  </a:lnTo>
                  <a:lnTo>
                    <a:pt x="16201" y="25246"/>
                  </a:lnTo>
                  <a:lnTo>
                    <a:pt x="25075" y="28859"/>
                  </a:lnTo>
                  <a:lnTo>
                    <a:pt x="55014" y="37048"/>
                  </a:lnTo>
                  <a:lnTo>
                    <a:pt x="76200" y="38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6" name="SMARTInkShape-480">
            <a:extLst>
              <a:ext uri="{FF2B5EF4-FFF2-40B4-BE49-F238E27FC236}">
                <a16:creationId xmlns:a16="http://schemas.microsoft.com/office/drawing/2014/main" id="{73DB69E7-4261-5252-DB2A-CF589B4BEF47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2312663" y="5337347"/>
            <a:ext cx="93988" cy="218904"/>
          </a:xfrm>
          <a:custGeom>
            <a:avLst/>
            <a:gdLst/>
            <a:ahLst/>
            <a:cxnLst/>
            <a:rect l="0" t="0" r="0" b="0"/>
            <a:pathLst>
              <a:path w="93988" h="218904">
                <a:moveTo>
                  <a:pt x="62237" y="22053"/>
                </a:moveTo>
                <a:lnTo>
                  <a:pt x="62237" y="22053"/>
                </a:lnTo>
                <a:lnTo>
                  <a:pt x="62237" y="10498"/>
                </a:lnTo>
                <a:lnTo>
                  <a:pt x="53399" y="615"/>
                </a:lnTo>
                <a:lnTo>
                  <a:pt x="50700" y="0"/>
                </a:lnTo>
                <a:lnTo>
                  <a:pt x="43939" y="1197"/>
                </a:lnTo>
                <a:lnTo>
                  <a:pt x="28806" y="7716"/>
                </a:lnTo>
                <a:lnTo>
                  <a:pt x="23155" y="11683"/>
                </a:lnTo>
                <a:lnTo>
                  <a:pt x="3000" y="39985"/>
                </a:lnTo>
                <a:lnTo>
                  <a:pt x="0" y="48611"/>
                </a:lnTo>
                <a:lnTo>
                  <a:pt x="1180" y="55259"/>
                </a:lnTo>
                <a:lnTo>
                  <a:pt x="2482" y="59007"/>
                </a:lnTo>
                <a:lnTo>
                  <a:pt x="7692" y="65053"/>
                </a:lnTo>
                <a:lnTo>
                  <a:pt x="22663" y="77864"/>
                </a:lnTo>
                <a:lnTo>
                  <a:pt x="27245" y="76727"/>
                </a:lnTo>
                <a:lnTo>
                  <a:pt x="47928" y="66286"/>
                </a:lnTo>
                <a:lnTo>
                  <a:pt x="53055" y="61467"/>
                </a:lnTo>
                <a:lnTo>
                  <a:pt x="60888" y="49577"/>
                </a:lnTo>
                <a:lnTo>
                  <a:pt x="61838" y="44712"/>
                </a:lnTo>
                <a:lnTo>
                  <a:pt x="62234" y="28770"/>
                </a:lnTo>
                <a:lnTo>
                  <a:pt x="65607" y="31883"/>
                </a:lnTo>
                <a:lnTo>
                  <a:pt x="67262" y="35359"/>
                </a:lnTo>
                <a:lnTo>
                  <a:pt x="68413" y="64283"/>
                </a:lnTo>
                <a:lnTo>
                  <a:pt x="70434" y="95228"/>
                </a:lnTo>
                <a:lnTo>
                  <a:pt x="75484" y="126519"/>
                </a:lnTo>
                <a:lnTo>
                  <a:pt x="80141" y="154793"/>
                </a:lnTo>
                <a:lnTo>
                  <a:pt x="85425" y="184315"/>
                </a:lnTo>
                <a:lnTo>
                  <a:pt x="89081" y="208229"/>
                </a:lnTo>
                <a:lnTo>
                  <a:pt x="93987" y="218903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SMARTInkShape-481">
            <a:extLst>
              <a:ext uri="{FF2B5EF4-FFF2-40B4-BE49-F238E27FC236}">
                <a16:creationId xmlns:a16="http://schemas.microsoft.com/office/drawing/2014/main" id="{3AAAADD4-8E67-A461-9C03-9D1EAE64F8B5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372517" y="5575300"/>
            <a:ext cx="107034" cy="245445"/>
          </a:xfrm>
          <a:custGeom>
            <a:avLst/>
            <a:gdLst/>
            <a:ahLst/>
            <a:cxnLst/>
            <a:rect l="0" t="0" r="0" b="0"/>
            <a:pathLst>
              <a:path w="107034" h="245445">
                <a:moveTo>
                  <a:pt x="107033" y="0"/>
                </a:moveTo>
                <a:lnTo>
                  <a:pt x="107033" y="0"/>
                </a:lnTo>
                <a:lnTo>
                  <a:pt x="103662" y="0"/>
                </a:lnTo>
                <a:lnTo>
                  <a:pt x="102669" y="705"/>
                </a:lnTo>
                <a:lnTo>
                  <a:pt x="102007" y="1881"/>
                </a:lnTo>
                <a:lnTo>
                  <a:pt x="101566" y="3370"/>
                </a:lnTo>
                <a:lnTo>
                  <a:pt x="99860" y="4364"/>
                </a:lnTo>
                <a:lnTo>
                  <a:pt x="91424" y="6467"/>
                </a:lnTo>
                <a:lnTo>
                  <a:pt x="73152" y="17835"/>
                </a:lnTo>
                <a:lnTo>
                  <a:pt x="49101" y="44846"/>
                </a:lnTo>
                <a:lnTo>
                  <a:pt x="36167" y="59463"/>
                </a:lnTo>
                <a:lnTo>
                  <a:pt x="19827" y="91089"/>
                </a:lnTo>
                <a:lnTo>
                  <a:pt x="10325" y="108598"/>
                </a:lnTo>
                <a:lnTo>
                  <a:pt x="2706" y="139785"/>
                </a:lnTo>
                <a:lnTo>
                  <a:pt x="156" y="165517"/>
                </a:lnTo>
                <a:lnTo>
                  <a:pt x="0" y="195678"/>
                </a:lnTo>
                <a:lnTo>
                  <a:pt x="4215" y="214142"/>
                </a:lnTo>
                <a:lnTo>
                  <a:pt x="9933" y="224708"/>
                </a:lnTo>
                <a:lnTo>
                  <a:pt x="14018" y="229927"/>
                </a:lnTo>
                <a:lnTo>
                  <a:pt x="30398" y="240204"/>
                </a:lnTo>
                <a:lnTo>
                  <a:pt x="46383" y="245444"/>
                </a:lnTo>
                <a:lnTo>
                  <a:pt x="53737" y="244788"/>
                </a:lnTo>
                <a:lnTo>
                  <a:pt x="60063" y="241439"/>
                </a:lnTo>
                <a:lnTo>
                  <a:pt x="73000" y="230569"/>
                </a:lnTo>
                <a:lnTo>
                  <a:pt x="81349" y="219071"/>
                </a:lnTo>
                <a:lnTo>
                  <a:pt x="85034" y="208138"/>
                </a:lnTo>
                <a:lnTo>
                  <a:pt x="87401" y="193984"/>
                </a:lnTo>
                <a:lnTo>
                  <a:pt x="82880" y="167092"/>
                </a:lnTo>
                <a:lnTo>
                  <a:pt x="82464" y="162195"/>
                </a:lnTo>
                <a:lnTo>
                  <a:pt x="80776" y="158224"/>
                </a:lnTo>
                <a:lnTo>
                  <a:pt x="64029" y="141050"/>
                </a:lnTo>
                <a:lnTo>
                  <a:pt x="57817" y="136772"/>
                </a:lnTo>
                <a:lnTo>
                  <a:pt x="50352" y="132483"/>
                </a:lnTo>
                <a:lnTo>
                  <a:pt x="44880" y="128083"/>
                </a:lnTo>
                <a:lnTo>
                  <a:pt x="37190" y="127321"/>
                </a:lnTo>
                <a:lnTo>
                  <a:pt x="31777" y="129024"/>
                </a:lnTo>
                <a:lnTo>
                  <a:pt x="27019" y="131428"/>
                </a:lnTo>
                <a:lnTo>
                  <a:pt x="22553" y="132496"/>
                </a:lnTo>
                <a:lnTo>
                  <a:pt x="21785" y="133486"/>
                </a:lnTo>
                <a:lnTo>
                  <a:pt x="21979" y="134852"/>
                </a:lnTo>
                <a:lnTo>
                  <a:pt x="23988" y="138742"/>
                </a:lnTo>
                <a:lnTo>
                  <a:pt x="37183" y="1460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3" name="SMARTInkShape-Group206">
            <a:extLst>
              <a:ext uri="{FF2B5EF4-FFF2-40B4-BE49-F238E27FC236}">
                <a16:creationId xmlns:a16="http://schemas.microsoft.com/office/drawing/2014/main" id="{BE5876B8-9DF0-5B9B-3AA8-7E785A2718C8}"/>
              </a:ext>
            </a:extLst>
          </p:cNvPr>
          <p:cNvGrpSpPr/>
          <p:nvPr/>
        </p:nvGrpSpPr>
        <p:grpSpPr>
          <a:xfrm>
            <a:off x="1663700" y="5626100"/>
            <a:ext cx="501651" cy="222251"/>
            <a:chOff x="1663700" y="5626100"/>
            <a:chExt cx="501651" cy="222251"/>
          </a:xfrm>
        </p:grpSpPr>
        <p:sp>
          <p:nvSpPr>
            <p:cNvPr id="98" name="SMARTInkShape-482">
              <a:extLst>
                <a:ext uri="{FF2B5EF4-FFF2-40B4-BE49-F238E27FC236}">
                  <a16:creationId xmlns:a16="http://schemas.microsoft.com/office/drawing/2014/main" id="{BA095B33-59B3-F990-1D9C-AD657B49D2C1}"/>
                </a:ext>
              </a:extLst>
            </p:cNvPr>
            <p:cNvSpPr/>
            <p:nvPr>
              <p:custDataLst>
                <p:tags r:id="rId75"/>
              </p:custDataLst>
            </p:nvPr>
          </p:nvSpPr>
          <p:spPr>
            <a:xfrm>
              <a:off x="1727200" y="5664200"/>
              <a:ext cx="6351" cy="184151"/>
            </a:xfrm>
            <a:custGeom>
              <a:avLst/>
              <a:gdLst/>
              <a:ahLst/>
              <a:cxnLst/>
              <a:rect l="0" t="0" r="0" b="0"/>
              <a:pathLst>
                <a:path w="6351" h="184151">
                  <a:moveTo>
                    <a:pt x="6350" y="0"/>
                  </a:moveTo>
                  <a:lnTo>
                    <a:pt x="6350" y="0"/>
                  </a:lnTo>
                  <a:lnTo>
                    <a:pt x="883" y="5467"/>
                  </a:lnTo>
                  <a:lnTo>
                    <a:pt x="262" y="9460"/>
                  </a:lnTo>
                  <a:lnTo>
                    <a:pt x="23" y="41027"/>
                  </a:lnTo>
                  <a:lnTo>
                    <a:pt x="5" y="67737"/>
                  </a:lnTo>
                  <a:lnTo>
                    <a:pt x="1" y="93709"/>
                  </a:lnTo>
                  <a:lnTo>
                    <a:pt x="0" y="122075"/>
                  </a:lnTo>
                  <a:lnTo>
                    <a:pt x="0" y="150524"/>
                  </a:lnTo>
                  <a:lnTo>
                    <a:pt x="0" y="181935"/>
                  </a:lnTo>
                  <a:lnTo>
                    <a:pt x="0" y="1841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SMARTInkShape-483">
              <a:extLst>
                <a:ext uri="{FF2B5EF4-FFF2-40B4-BE49-F238E27FC236}">
                  <a16:creationId xmlns:a16="http://schemas.microsoft.com/office/drawing/2014/main" id="{57B1F458-D0C9-C483-2973-3C3F16A6B5B0}"/>
                </a:ext>
              </a:extLst>
            </p:cNvPr>
            <p:cNvSpPr/>
            <p:nvPr>
              <p:custDataLst>
                <p:tags r:id="rId76"/>
              </p:custDataLst>
            </p:nvPr>
          </p:nvSpPr>
          <p:spPr>
            <a:xfrm>
              <a:off x="1663700" y="5727700"/>
              <a:ext cx="139701" cy="31751"/>
            </a:xfrm>
            <a:custGeom>
              <a:avLst/>
              <a:gdLst/>
              <a:ahLst/>
              <a:cxnLst/>
              <a:rect l="0" t="0" r="0" b="0"/>
              <a:pathLst>
                <a:path w="139701" h="3175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4364" y="705"/>
                  </a:lnTo>
                  <a:lnTo>
                    <a:pt x="5026" y="1881"/>
                  </a:lnTo>
                  <a:lnTo>
                    <a:pt x="5467" y="3370"/>
                  </a:lnTo>
                  <a:lnTo>
                    <a:pt x="6467" y="4364"/>
                  </a:lnTo>
                  <a:lnTo>
                    <a:pt x="13141" y="7839"/>
                  </a:lnTo>
                  <a:lnTo>
                    <a:pt x="15111" y="9460"/>
                  </a:lnTo>
                  <a:lnTo>
                    <a:pt x="42398" y="19181"/>
                  </a:lnTo>
                  <a:lnTo>
                    <a:pt x="56542" y="23557"/>
                  </a:lnTo>
                  <a:lnTo>
                    <a:pt x="85553" y="29521"/>
                  </a:lnTo>
                  <a:lnTo>
                    <a:pt x="113266" y="31554"/>
                  </a:lnTo>
                  <a:lnTo>
                    <a:pt x="139700" y="31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SMARTInkShape-484">
              <a:extLst>
                <a:ext uri="{FF2B5EF4-FFF2-40B4-BE49-F238E27FC236}">
                  <a16:creationId xmlns:a16="http://schemas.microsoft.com/office/drawing/2014/main" id="{013FBECA-A053-C84A-44F1-CF753A75A74D}"/>
                </a:ext>
              </a:extLst>
            </p:cNvPr>
            <p:cNvSpPr/>
            <p:nvPr>
              <p:custDataLst>
                <p:tags r:id="rId77"/>
              </p:custDataLst>
            </p:nvPr>
          </p:nvSpPr>
          <p:spPr>
            <a:xfrm>
              <a:off x="1898652" y="5626100"/>
              <a:ext cx="75905" cy="196495"/>
            </a:xfrm>
            <a:custGeom>
              <a:avLst/>
              <a:gdLst/>
              <a:ahLst/>
              <a:cxnLst/>
              <a:rect l="0" t="0" r="0" b="0"/>
              <a:pathLst>
                <a:path w="75905" h="196495">
                  <a:moveTo>
                    <a:pt x="12698" y="0"/>
                  </a:moveTo>
                  <a:lnTo>
                    <a:pt x="12698" y="0"/>
                  </a:lnTo>
                  <a:lnTo>
                    <a:pt x="10817" y="29876"/>
                  </a:lnTo>
                  <a:lnTo>
                    <a:pt x="7231" y="56780"/>
                  </a:lnTo>
                  <a:lnTo>
                    <a:pt x="6610" y="82832"/>
                  </a:lnTo>
                  <a:lnTo>
                    <a:pt x="6382" y="112943"/>
                  </a:lnTo>
                  <a:lnTo>
                    <a:pt x="5658" y="122163"/>
                  </a:lnTo>
                  <a:lnTo>
                    <a:pt x="173" y="150020"/>
                  </a:lnTo>
                  <a:lnTo>
                    <a:pt x="5" y="161739"/>
                  </a:lnTo>
                  <a:lnTo>
                    <a:pt x="0" y="157362"/>
                  </a:lnTo>
                  <a:lnTo>
                    <a:pt x="1880" y="152724"/>
                  </a:lnTo>
                  <a:lnTo>
                    <a:pt x="25413" y="121977"/>
                  </a:lnTo>
                  <a:lnTo>
                    <a:pt x="33867" y="112445"/>
                  </a:lnTo>
                  <a:lnTo>
                    <a:pt x="38099" y="109948"/>
                  </a:lnTo>
                  <a:lnTo>
                    <a:pt x="46565" y="108345"/>
                  </a:lnTo>
                  <a:lnTo>
                    <a:pt x="50798" y="110007"/>
                  </a:lnTo>
                  <a:lnTo>
                    <a:pt x="55031" y="112392"/>
                  </a:lnTo>
                  <a:lnTo>
                    <a:pt x="59265" y="113452"/>
                  </a:lnTo>
                  <a:lnTo>
                    <a:pt x="63498" y="119568"/>
                  </a:lnTo>
                  <a:lnTo>
                    <a:pt x="67967" y="133029"/>
                  </a:lnTo>
                  <a:lnTo>
                    <a:pt x="69717" y="140968"/>
                  </a:lnTo>
                  <a:lnTo>
                    <a:pt x="73964" y="150111"/>
                  </a:lnTo>
                  <a:lnTo>
                    <a:pt x="75904" y="166218"/>
                  </a:lnTo>
                  <a:lnTo>
                    <a:pt x="72740" y="176642"/>
                  </a:lnTo>
                  <a:lnTo>
                    <a:pt x="71070" y="179145"/>
                  </a:lnTo>
                  <a:lnTo>
                    <a:pt x="54996" y="192793"/>
                  </a:lnTo>
                  <a:lnTo>
                    <a:pt x="48901" y="195047"/>
                  </a:lnTo>
                  <a:lnTo>
                    <a:pt x="33490" y="196494"/>
                  </a:lnTo>
                  <a:lnTo>
                    <a:pt x="27113" y="194810"/>
                  </a:lnTo>
                  <a:lnTo>
                    <a:pt x="12849" y="185853"/>
                  </a:lnTo>
                  <a:lnTo>
                    <a:pt x="8532" y="184202"/>
                  </a:lnTo>
                  <a:lnTo>
                    <a:pt x="4261" y="181116"/>
                  </a:lnTo>
                  <a:lnTo>
                    <a:pt x="1893" y="175510"/>
                  </a:lnTo>
                  <a:lnTo>
                    <a:pt x="1261" y="172040"/>
                  </a:lnTo>
                  <a:lnTo>
                    <a:pt x="1546" y="169021"/>
                  </a:lnTo>
                  <a:lnTo>
                    <a:pt x="6348" y="158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SMARTInkShape-485">
              <a:extLst>
                <a:ext uri="{FF2B5EF4-FFF2-40B4-BE49-F238E27FC236}">
                  <a16:creationId xmlns:a16="http://schemas.microsoft.com/office/drawing/2014/main" id="{321A4FDD-E34E-4A91-6854-5A62BEB06A83}"/>
                </a:ext>
              </a:extLst>
            </p:cNvPr>
            <p:cNvSpPr/>
            <p:nvPr>
              <p:custDataLst>
                <p:tags r:id="rId78"/>
              </p:custDataLst>
            </p:nvPr>
          </p:nvSpPr>
          <p:spPr>
            <a:xfrm>
              <a:off x="2089150" y="5734050"/>
              <a:ext cx="63501" cy="31751"/>
            </a:xfrm>
            <a:custGeom>
              <a:avLst/>
              <a:gdLst/>
              <a:ahLst/>
              <a:cxnLst/>
              <a:rect l="0" t="0" r="0" b="0"/>
              <a:pathLst>
                <a:path w="63501" h="31751">
                  <a:moveTo>
                    <a:pt x="0" y="0"/>
                  </a:moveTo>
                  <a:lnTo>
                    <a:pt x="0" y="0"/>
                  </a:lnTo>
                  <a:lnTo>
                    <a:pt x="5467" y="5467"/>
                  </a:lnTo>
                  <a:lnTo>
                    <a:pt x="20679" y="10539"/>
                  </a:lnTo>
                  <a:lnTo>
                    <a:pt x="33017" y="12765"/>
                  </a:lnTo>
                  <a:lnTo>
                    <a:pt x="41454" y="17580"/>
                  </a:lnTo>
                  <a:lnTo>
                    <a:pt x="49430" y="24231"/>
                  </a:lnTo>
                  <a:lnTo>
                    <a:pt x="55599" y="25874"/>
                  </a:lnTo>
                  <a:lnTo>
                    <a:pt x="63500" y="31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SMARTInkShape-486">
              <a:extLst>
                <a:ext uri="{FF2B5EF4-FFF2-40B4-BE49-F238E27FC236}">
                  <a16:creationId xmlns:a16="http://schemas.microsoft.com/office/drawing/2014/main" id="{1E2977E3-4F48-D34C-0A65-10F293E9A3D9}"/>
                </a:ext>
              </a:extLst>
            </p:cNvPr>
            <p:cNvSpPr/>
            <p:nvPr>
              <p:custDataLst>
                <p:tags r:id="rId79"/>
              </p:custDataLst>
            </p:nvPr>
          </p:nvSpPr>
          <p:spPr>
            <a:xfrm>
              <a:off x="2082800" y="5803900"/>
              <a:ext cx="82551" cy="22374"/>
            </a:xfrm>
            <a:custGeom>
              <a:avLst/>
              <a:gdLst/>
              <a:ahLst/>
              <a:cxnLst/>
              <a:rect l="0" t="0" r="0" b="0"/>
              <a:pathLst>
                <a:path w="82551" h="22374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6908" y="5026"/>
                  </a:lnTo>
                  <a:lnTo>
                    <a:pt x="8838" y="5467"/>
                  </a:lnTo>
                  <a:lnTo>
                    <a:pt x="31170" y="17821"/>
                  </a:lnTo>
                  <a:lnTo>
                    <a:pt x="52532" y="19647"/>
                  </a:lnTo>
                  <a:lnTo>
                    <a:pt x="58155" y="22373"/>
                  </a:lnTo>
                  <a:lnTo>
                    <a:pt x="62053" y="21971"/>
                  </a:lnTo>
                  <a:lnTo>
                    <a:pt x="8255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4" name="SMARTInkShape-487">
            <a:extLst>
              <a:ext uri="{FF2B5EF4-FFF2-40B4-BE49-F238E27FC236}">
                <a16:creationId xmlns:a16="http://schemas.microsoft.com/office/drawing/2014/main" id="{45DCB822-CA38-F384-102F-05C52CE1CF2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2331517" y="5702646"/>
            <a:ext cx="81484" cy="221905"/>
          </a:xfrm>
          <a:custGeom>
            <a:avLst/>
            <a:gdLst/>
            <a:ahLst/>
            <a:cxnLst/>
            <a:rect l="0" t="0" r="0" b="0"/>
            <a:pathLst>
              <a:path w="81484" h="221905">
                <a:moveTo>
                  <a:pt x="68783" y="18704"/>
                </a:moveTo>
                <a:lnTo>
                  <a:pt x="68783" y="18704"/>
                </a:lnTo>
                <a:lnTo>
                  <a:pt x="63316" y="13237"/>
                </a:lnTo>
                <a:lnTo>
                  <a:pt x="62694" y="9244"/>
                </a:lnTo>
                <a:lnTo>
                  <a:pt x="58787" y="5563"/>
                </a:lnTo>
                <a:lnTo>
                  <a:pt x="51521" y="821"/>
                </a:lnTo>
                <a:lnTo>
                  <a:pt x="43521" y="0"/>
                </a:lnTo>
                <a:lnTo>
                  <a:pt x="20153" y="9156"/>
                </a:lnTo>
                <a:lnTo>
                  <a:pt x="12362" y="13991"/>
                </a:lnTo>
                <a:lnTo>
                  <a:pt x="8429" y="18490"/>
                </a:lnTo>
                <a:lnTo>
                  <a:pt x="1333" y="34329"/>
                </a:lnTo>
                <a:lnTo>
                  <a:pt x="0" y="42346"/>
                </a:lnTo>
                <a:lnTo>
                  <a:pt x="2620" y="54794"/>
                </a:lnTo>
                <a:lnTo>
                  <a:pt x="7865" y="64048"/>
                </a:lnTo>
                <a:lnTo>
                  <a:pt x="20630" y="71259"/>
                </a:lnTo>
                <a:lnTo>
                  <a:pt x="41292" y="75249"/>
                </a:lnTo>
                <a:lnTo>
                  <a:pt x="44106" y="75451"/>
                </a:lnTo>
                <a:lnTo>
                  <a:pt x="49114" y="73793"/>
                </a:lnTo>
                <a:lnTo>
                  <a:pt x="51437" y="72364"/>
                </a:lnTo>
                <a:lnTo>
                  <a:pt x="65937" y="53079"/>
                </a:lnTo>
                <a:lnTo>
                  <a:pt x="68408" y="45425"/>
                </a:lnTo>
                <a:lnTo>
                  <a:pt x="68672" y="37754"/>
                </a:lnTo>
                <a:lnTo>
                  <a:pt x="69415" y="35637"/>
                </a:lnTo>
                <a:lnTo>
                  <a:pt x="70615" y="34227"/>
                </a:lnTo>
                <a:lnTo>
                  <a:pt x="74868" y="31570"/>
                </a:lnTo>
                <a:lnTo>
                  <a:pt x="75110" y="60030"/>
                </a:lnTo>
                <a:lnTo>
                  <a:pt x="75126" y="83551"/>
                </a:lnTo>
                <a:lnTo>
                  <a:pt x="75131" y="112864"/>
                </a:lnTo>
                <a:lnTo>
                  <a:pt x="75132" y="137149"/>
                </a:lnTo>
                <a:lnTo>
                  <a:pt x="75133" y="164493"/>
                </a:lnTo>
                <a:lnTo>
                  <a:pt x="75839" y="194492"/>
                </a:lnTo>
                <a:lnTo>
                  <a:pt x="81483" y="221904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9" name="SMARTInkShape-Group208">
            <a:extLst>
              <a:ext uri="{FF2B5EF4-FFF2-40B4-BE49-F238E27FC236}">
                <a16:creationId xmlns:a16="http://schemas.microsoft.com/office/drawing/2014/main" id="{ADD24E4C-6378-A7E3-A607-50966CD7017F}"/>
              </a:ext>
            </a:extLst>
          </p:cNvPr>
          <p:cNvGrpSpPr/>
          <p:nvPr/>
        </p:nvGrpSpPr>
        <p:grpSpPr>
          <a:xfrm>
            <a:off x="1885958" y="5949950"/>
            <a:ext cx="519350" cy="329212"/>
            <a:chOff x="1885958" y="5949950"/>
            <a:chExt cx="519350" cy="329212"/>
          </a:xfrm>
        </p:grpSpPr>
        <p:sp>
          <p:nvSpPr>
            <p:cNvPr id="105" name="SMARTInkShape-488">
              <a:extLst>
                <a:ext uri="{FF2B5EF4-FFF2-40B4-BE49-F238E27FC236}">
                  <a16:creationId xmlns:a16="http://schemas.microsoft.com/office/drawing/2014/main" id="{F82DEE9D-19EB-B031-9F0E-18BE875BFDF0}"/>
                </a:ext>
              </a:extLst>
            </p:cNvPr>
            <p:cNvSpPr/>
            <p:nvPr>
              <p:custDataLst>
                <p:tags r:id="rId71"/>
              </p:custDataLst>
            </p:nvPr>
          </p:nvSpPr>
          <p:spPr>
            <a:xfrm>
              <a:off x="1885958" y="5949950"/>
              <a:ext cx="94945" cy="234836"/>
            </a:xfrm>
            <a:custGeom>
              <a:avLst/>
              <a:gdLst/>
              <a:ahLst/>
              <a:cxnLst/>
              <a:rect l="0" t="0" r="0" b="0"/>
              <a:pathLst>
                <a:path w="94945" h="234836">
                  <a:moveTo>
                    <a:pt x="25392" y="0"/>
                  </a:moveTo>
                  <a:lnTo>
                    <a:pt x="25392" y="0"/>
                  </a:lnTo>
                  <a:lnTo>
                    <a:pt x="25392" y="28763"/>
                  </a:lnTo>
                  <a:lnTo>
                    <a:pt x="23511" y="57105"/>
                  </a:lnTo>
                  <a:lnTo>
                    <a:pt x="19925" y="82541"/>
                  </a:lnTo>
                  <a:lnTo>
                    <a:pt x="18511" y="110065"/>
                  </a:lnTo>
                  <a:lnTo>
                    <a:pt x="14024" y="141503"/>
                  </a:lnTo>
                  <a:lnTo>
                    <a:pt x="8932" y="171357"/>
                  </a:lnTo>
                  <a:lnTo>
                    <a:pt x="3312" y="199956"/>
                  </a:lnTo>
                  <a:lnTo>
                    <a:pt x="186" y="215455"/>
                  </a:lnTo>
                  <a:lnTo>
                    <a:pt x="0" y="221943"/>
                  </a:lnTo>
                  <a:lnTo>
                    <a:pt x="12857" y="191481"/>
                  </a:lnTo>
                  <a:lnTo>
                    <a:pt x="17820" y="177132"/>
                  </a:lnTo>
                  <a:lnTo>
                    <a:pt x="24143" y="170212"/>
                  </a:lnTo>
                  <a:lnTo>
                    <a:pt x="42030" y="155896"/>
                  </a:lnTo>
                  <a:lnTo>
                    <a:pt x="54873" y="152860"/>
                  </a:lnTo>
                  <a:lnTo>
                    <a:pt x="76716" y="152440"/>
                  </a:lnTo>
                  <a:lnTo>
                    <a:pt x="79363" y="153838"/>
                  </a:lnTo>
                  <a:lnTo>
                    <a:pt x="84187" y="159154"/>
                  </a:lnTo>
                  <a:lnTo>
                    <a:pt x="86801" y="164339"/>
                  </a:lnTo>
                  <a:lnTo>
                    <a:pt x="94795" y="192901"/>
                  </a:lnTo>
                  <a:lnTo>
                    <a:pt x="94944" y="196334"/>
                  </a:lnTo>
                  <a:lnTo>
                    <a:pt x="93228" y="202030"/>
                  </a:lnTo>
                  <a:lnTo>
                    <a:pt x="88052" y="209971"/>
                  </a:lnTo>
                  <a:lnTo>
                    <a:pt x="67899" y="230527"/>
                  </a:lnTo>
                  <a:lnTo>
                    <a:pt x="61688" y="232984"/>
                  </a:lnTo>
                  <a:lnTo>
                    <a:pt x="31645" y="234778"/>
                  </a:lnTo>
                  <a:lnTo>
                    <a:pt x="29561" y="234835"/>
                  </a:lnTo>
                  <a:lnTo>
                    <a:pt x="25363" y="233017"/>
                  </a:lnTo>
                  <a:lnTo>
                    <a:pt x="16041" y="225487"/>
                  </a:lnTo>
                  <a:lnTo>
                    <a:pt x="14180" y="219926"/>
                  </a:lnTo>
                  <a:lnTo>
                    <a:pt x="12692" y="209550"/>
                  </a:lnTo>
                </a:path>
              </a:pathLst>
            </a:custGeom>
            <a:ln w="19050"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SMARTInkShape-489">
              <a:extLst>
                <a:ext uri="{FF2B5EF4-FFF2-40B4-BE49-F238E27FC236}">
                  <a16:creationId xmlns:a16="http://schemas.microsoft.com/office/drawing/2014/main" id="{3C296C59-463E-514E-ACBC-4267194FCF92}"/>
                </a:ext>
              </a:extLst>
            </p:cNvPr>
            <p:cNvSpPr/>
            <p:nvPr>
              <p:custDataLst>
                <p:tags r:id="rId72"/>
              </p:custDataLst>
            </p:nvPr>
          </p:nvSpPr>
          <p:spPr>
            <a:xfrm>
              <a:off x="2095500" y="6083300"/>
              <a:ext cx="69851" cy="19051"/>
            </a:xfrm>
            <a:custGeom>
              <a:avLst/>
              <a:gdLst/>
              <a:ahLst/>
              <a:cxnLst/>
              <a:rect l="0" t="0" r="0" b="0"/>
              <a:pathLst>
                <a:path w="69851" h="19051">
                  <a:moveTo>
                    <a:pt x="0" y="0"/>
                  </a:moveTo>
                  <a:lnTo>
                    <a:pt x="0" y="0"/>
                  </a:lnTo>
                  <a:lnTo>
                    <a:pt x="0" y="9644"/>
                  </a:lnTo>
                  <a:lnTo>
                    <a:pt x="706" y="10663"/>
                  </a:lnTo>
                  <a:lnTo>
                    <a:pt x="1881" y="11342"/>
                  </a:lnTo>
                  <a:lnTo>
                    <a:pt x="31496" y="18408"/>
                  </a:lnTo>
                  <a:lnTo>
                    <a:pt x="63160" y="19045"/>
                  </a:lnTo>
                  <a:lnTo>
                    <a:pt x="69850" y="19050"/>
                  </a:lnTo>
                </a:path>
              </a:pathLst>
            </a:custGeom>
            <a:ln w="19050"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SMARTInkShape-490">
              <a:extLst>
                <a:ext uri="{FF2B5EF4-FFF2-40B4-BE49-F238E27FC236}">
                  <a16:creationId xmlns:a16="http://schemas.microsoft.com/office/drawing/2014/main" id="{2FF504B1-1A4D-25D3-87A3-9F5D7297BF09}"/>
                </a:ext>
              </a:extLst>
            </p:cNvPr>
            <p:cNvSpPr/>
            <p:nvPr>
              <p:custDataLst>
                <p:tags r:id="rId73"/>
              </p:custDataLst>
            </p:nvPr>
          </p:nvSpPr>
          <p:spPr>
            <a:xfrm>
              <a:off x="2091842" y="6146800"/>
              <a:ext cx="73509" cy="34812"/>
            </a:xfrm>
            <a:custGeom>
              <a:avLst/>
              <a:gdLst/>
              <a:ahLst/>
              <a:cxnLst/>
              <a:rect l="0" t="0" r="0" b="0"/>
              <a:pathLst>
                <a:path w="73509" h="34812">
                  <a:moveTo>
                    <a:pt x="3658" y="0"/>
                  </a:moveTo>
                  <a:lnTo>
                    <a:pt x="3658" y="0"/>
                  </a:lnTo>
                  <a:lnTo>
                    <a:pt x="3658" y="8838"/>
                  </a:lnTo>
                  <a:lnTo>
                    <a:pt x="2952" y="10125"/>
                  </a:lnTo>
                  <a:lnTo>
                    <a:pt x="1777" y="10984"/>
                  </a:lnTo>
                  <a:lnTo>
                    <a:pt x="287" y="11556"/>
                  </a:lnTo>
                  <a:lnTo>
                    <a:pt x="0" y="13348"/>
                  </a:lnTo>
                  <a:lnTo>
                    <a:pt x="3037" y="23535"/>
                  </a:lnTo>
                  <a:lnTo>
                    <a:pt x="33109" y="33167"/>
                  </a:lnTo>
                  <a:lnTo>
                    <a:pt x="38109" y="34811"/>
                  </a:lnTo>
                  <a:lnTo>
                    <a:pt x="47427" y="34757"/>
                  </a:lnTo>
                  <a:lnTo>
                    <a:pt x="73508" y="31750"/>
                  </a:lnTo>
                </a:path>
              </a:pathLst>
            </a:custGeom>
            <a:ln w="19050"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SMARTInkShape-491">
              <a:extLst>
                <a:ext uri="{FF2B5EF4-FFF2-40B4-BE49-F238E27FC236}">
                  <a16:creationId xmlns:a16="http://schemas.microsoft.com/office/drawing/2014/main" id="{55ABC1DE-7484-CD69-F032-CA7DF597B17C}"/>
                </a:ext>
              </a:extLst>
            </p:cNvPr>
            <p:cNvSpPr/>
            <p:nvPr>
              <p:custDataLst>
                <p:tags r:id="rId74"/>
              </p:custDataLst>
            </p:nvPr>
          </p:nvSpPr>
          <p:spPr>
            <a:xfrm>
              <a:off x="2289683" y="6076950"/>
              <a:ext cx="115625" cy="202212"/>
            </a:xfrm>
            <a:custGeom>
              <a:avLst/>
              <a:gdLst/>
              <a:ahLst/>
              <a:cxnLst/>
              <a:rect l="0" t="0" r="0" b="0"/>
              <a:pathLst>
                <a:path w="115625" h="202212">
                  <a:moveTo>
                    <a:pt x="40767" y="0"/>
                  </a:moveTo>
                  <a:lnTo>
                    <a:pt x="40767" y="0"/>
                  </a:lnTo>
                  <a:lnTo>
                    <a:pt x="47509" y="0"/>
                  </a:lnTo>
                  <a:lnTo>
                    <a:pt x="76088" y="10934"/>
                  </a:lnTo>
                  <a:lnTo>
                    <a:pt x="96625" y="21384"/>
                  </a:lnTo>
                  <a:lnTo>
                    <a:pt x="110168" y="29897"/>
                  </a:lnTo>
                  <a:lnTo>
                    <a:pt x="112435" y="30515"/>
                  </a:lnTo>
                  <a:lnTo>
                    <a:pt x="113945" y="32338"/>
                  </a:lnTo>
                  <a:lnTo>
                    <a:pt x="115624" y="38126"/>
                  </a:lnTo>
                  <a:lnTo>
                    <a:pt x="115366" y="40939"/>
                  </a:lnTo>
                  <a:lnTo>
                    <a:pt x="113198" y="45947"/>
                  </a:lnTo>
                  <a:lnTo>
                    <a:pt x="102005" y="59212"/>
                  </a:lnTo>
                  <a:lnTo>
                    <a:pt x="95971" y="61595"/>
                  </a:lnTo>
                  <a:lnTo>
                    <a:pt x="64680" y="67790"/>
                  </a:lnTo>
                  <a:lnTo>
                    <a:pt x="53609" y="69826"/>
                  </a:lnTo>
                  <a:lnTo>
                    <a:pt x="77358" y="100911"/>
                  </a:lnTo>
                  <a:lnTo>
                    <a:pt x="88342" y="124773"/>
                  </a:lnTo>
                  <a:lnTo>
                    <a:pt x="90839" y="133772"/>
                  </a:lnTo>
                  <a:lnTo>
                    <a:pt x="94301" y="140122"/>
                  </a:lnTo>
                  <a:lnTo>
                    <a:pt x="94801" y="143509"/>
                  </a:lnTo>
                  <a:lnTo>
                    <a:pt x="90533" y="168070"/>
                  </a:lnTo>
                  <a:lnTo>
                    <a:pt x="81540" y="183619"/>
                  </a:lnTo>
                  <a:lnTo>
                    <a:pt x="73940" y="190500"/>
                  </a:lnTo>
                  <a:lnTo>
                    <a:pt x="44980" y="201760"/>
                  </a:lnTo>
                  <a:lnTo>
                    <a:pt x="23438" y="202211"/>
                  </a:lnTo>
                  <a:lnTo>
                    <a:pt x="15897" y="199703"/>
                  </a:lnTo>
                  <a:lnTo>
                    <a:pt x="3015" y="190318"/>
                  </a:lnTo>
                  <a:lnTo>
                    <a:pt x="783" y="188263"/>
                  </a:lnTo>
                  <a:lnTo>
                    <a:pt x="0" y="185480"/>
                  </a:lnTo>
                  <a:lnTo>
                    <a:pt x="2667" y="171450"/>
                  </a:lnTo>
                </a:path>
              </a:pathLst>
            </a:custGeom>
            <a:ln w="19050"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0" name="SMARTInkShape-Group209">
            <a:extLst>
              <a:ext uri="{FF2B5EF4-FFF2-40B4-BE49-F238E27FC236}">
                <a16:creationId xmlns:a16="http://schemas.microsoft.com/office/drawing/2014/main" id="{77D95EC0-FA2F-7C89-0E2B-8D2D80A2A6FD}"/>
              </a:ext>
            </a:extLst>
          </p:cNvPr>
          <p:cNvGrpSpPr/>
          <p:nvPr/>
        </p:nvGrpSpPr>
        <p:grpSpPr>
          <a:xfrm>
            <a:off x="2901969" y="4476750"/>
            <a:ext cx="1176831" cy="228134"/>
            <a:chOff x="2901969" y="4476750"/>
            <a:chExt cx="1176831" cy="228134"/>
          </a:xfrm>
        </p:grpSpPr>
        <p:sp>
          <p:nvSpPr>
            <p:cNvPr id="110" name="SMARTInkShape-492">
              <a:extLst>
                <a:ext uri="{FF2B5EF4-FFF2-40B4-BE49-F238E27FC236}">
                  <a16:creationId xmlns:a16="http://schemas.microsoft.com/office/drawing/2014/main" id="{7B36C559-8C92-73FC-CE1D-95982D477670}"/>
                </a:ext>
              </a:extLst>
            </p:cNvPr>
            <p:cNvSpPr/>
            <p:nvPr>
              <p:custDataLst>
                <p:tags r:id="rId61"/>
              </p:custDataLst>
            </p:nvPr>
          </p:nvSpPr>
          <p:spPr>
            <a:xfrm>
              <a:off x="2901969" y="4508500"/>
              <a:ext cx="101582" cy="127001"/>
            </a:xfrm>
            <a:custGeom>
              <a:avLst/>
              <a:gdLst/>
              <a:ahLst/>
              <a:cxnLst/>
              <a:rect l="0" t="0" r="0" b="0"/>
              <a:pathLst>
                <a:path w="101582" h="127001">
                  <a:moveTo>
                    <a:pt x="63481" y="0"/>
                  </a:moveTo>
                  <a:lnTo>
                    <a:pt x="63481" y="0"/>
                  </a:lnTo>
                  <a:lnTo>
                    <a:pt x="58014" y="0"/>
                  </a:lnTo>
                  <a:lnTo>
                    <a:pt x="57720" y="705"/>
                  </a:lnTo>
                  <a:lnTo>
                    <a:pt x="57392" y="3371"/>
                  </a:lnTo>
                  <a:lnTo>
                    <a:pt x="51603" y="6907"/>
                  </a:lnTo>
                  <a:lnTo>
                    <a:pt x="38324" y="10983"/>
                  </a:lnTo>
                  <a:lnTo>
                    <a:pt x="34010" y="11555"/>
                  </a:lnTo>
                  <a:lnTo>
                    <a:pt x="25453" y="19718"/>
                  </a:lnTo>
                  <a:lnTo>
                    <a:pt x="5635" y="48771"/>
                  </a:lnTo>
                  <a:lnTo>
                    <a:pt x="2494" y="53427"/>
                  </a:lnTo>
                  <a:lnTo>
                    <a:pt x="202" y="84160"/>
                  </a:lnTo>
                  <a:lnTo>
                    <a:pt x="0" y="100693"/>
                  </a:lnTo>
                  <a:lnTo>
                    <a:pt x="1405" y="103113"/>
                  </a:lnTo>
                  <a:lnTo>
                    <a:pt x="3753" y="104724"/>
                  </a:lnTo>
                  <a:lnTo>
                    <a:pt x="9418" y="107222"/>
                  </a:lnTo>
                  <a:lnTo>
                    <a:pt x="14288" y="110684"/>
                  </a:lnTo>
                  <a:lnTo>
                    <a:pt x="17281" y="111184"/>
                  </a:lnTo>
                  <a:lnTo>
                    <a:pt x="29550" y="108515"/>
                  </a:lnTo>
                  <a:lnTo>
                    <a:pt x="41198" y="101375"/>
                  </a:lnTo>
                  <a:lnTo>
                    <a:pt x="44392" y="97922"/>
                  </a:lnTo>
                  <a:lnTo>
                    <a:pt x="54584" y="74652"/>
                  </a:lnTo>
                  <a:lnTo>
                    <a:pt x="63045" y="43957"/>
                  </a:lnTo>
                  <a:lnTo>
                    <a:pt x="63479" y="25769"/>
                  </a:lnTo>
                  <a:lnTo>
                    <a:pt x="63481" y="30899"/>
                  </a:lnTo>
                  <a:lnTo>
                    <a:pt x="72319" y="61562"/>
                  </a:lnTo>
                  <a:lnTo>
                    <a:pt x="81024" y="89846"/>
                  </a:lnTo>
                  <a:lnTo>
                    <a:pt x="88804" y="106881"/>
                  </a:lnTo>
                  <a:lnTo>
                    <a:pt x="93013" y="112494"/>
                  </a:lnTo>
                  <a:lnTo>
                    <a:pt x="95280" y="118625"/>
                  </a:lnTo>
                  <a:lnTo>
                    <a:pt x="101581" y="127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SMARTInkShape-493">
              <a:extLst>
                <a:ext uri="{FF2B5EF4-FFF2-40B4-BE49-F238E27FC236}">
                  <a16:creationId xmlns:a16="http://schemas.microsoft.com/office/drawing/2014/main" id="{B45AC929-687C-3680-39DC-9CDFDC7B3AB2}"/>
                </a:ext>
              </a:extLst>
            </p:cNvPr>
            <p:cNvSpPr/>
            <p:nvPr>
              <p:custDataLst>
                <p:tags r:id="rId62"/>
              </p:custDataLst>
            </p:nvPr>
          </p:nvSpPr>
          <p:spPr>
            <a:xfrm>
              <a:off x="3136900" y="4508500"/>
              <a:ext cx="5468" cy="146051"/>
            </a:xfrm>
            <a:custGeom>
              <a:avLst/>
              <a:gdLst/>
              <a:ahLst/>
              <a:cxnLst/>
              <a:rect l="0" t="0" r="0" b="0"/>
              <a:pathLst>
                <a:path w="5468" h="146051">
                  <a:moveTo>
                    <a:pt x="0" y="0"/>
                  </a:moveTo>
                  <a:lnTo>
                    <a:pt x="0" y="0"/>
                  </a:lnTo>
                  <a:lnTo>
                    <a:pt x="0" y="31390"/>
                  </a:lnTo>
                  <a:lnTo>
                    <a:pt x="3371" y="58725"/>
                  </a:lnTo>
                  <a:lnTo>
                    <a:pt x="5467" y="84506"/>
                  </a:lnTo>
                  <a:lnTo>
                    <a:pt x="1208" y="113164"/>
                  </a:lnTo>
                  <a:lnTo>
                    <a:pt x="6" y="144757"/>
                  </a:lnTo>
                  <a:lnTo>
                    <a:pt x="0" y="1460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SMARTInkShape-494">
              <a:extLst>
                <a:ext uri="{FF2B5EF4-FFF2-40B4-BE49-F238E27FC236}">
                  <a16:creationId xmlns:a16="http://schemas.microsoft.com/office/drawing/2014/main" id="{78E1722B-BFAD-D7B9-2805-AE64453F8280}"/>
                </a:ext>
              </a:extLst>
            </p:cNvPr>
            <p:cNvSpPr/>
            <p:nvPr>
              <p:custDataLst>
                <p:tags r:id="rId63"/>
              </p:custDataLst>
            </p:nvPr>
          </p:nvSpPr>
          <p:spPr>
            <a:xfrm>
              <a:off x="3092450" y="4572000"/>
              <a:ext cx="101601" cy="6351"/>
            </a:xfrm>
            <a:custGeom>
              <a:avLst/>
              <a:gdLst/>
              <a:ahLst/>
              <a:cxnLst/>
              <a:rect l="0" t="0" r="0" b="0"/>
              <a:pathLst>
                <a:path w="101601" h="6351">
                  <a:moveTo>
                    <a:pt x="0" y="6350"/>
                  </a:moveTo>
                  <a:lnTo>
                    <a:pt x="0" y="6350"/>
                  </a:lnTo>
                  <a:lnTo>
                    <a:pt x="28579" y="6350"/>
                  </a:lnTo>
                  <a:lnTo>
                    <a:pt x="60083" y="883"/>
                  </a:lnTo>
                  <a:lnTo>
                    <a:pt x="90235" y="52"/>
                  </a:lnTo>
                  <a:lnTo>
                    <a:pt x="101600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SMARTInkShape-495">
              <a:extLst>
                <a:ext uri="{FF2B5EF4-FFF2-40B4-BE49-F238E27FC236}">
                  <a16:creationId xmlns:a16="http://schemas.microsoft.com/office/drawing/2014/main" id="{D8941F1C-5B9D-2B45-C7DD-F5E7C38E6F5D}"/>
                </a:ext>
              </a:extLst>
            </p:cNvPr>
            <p:cNvSpPr/>
            <p:nvPr>
              <p:custDataLst>
                <p:tags r:id="rId64"/>
              </p:custDataLst>
            </p:nvPr>
          </p:nvSpPr>
          <p:spPr>
            <a:xfrm>
              <a:off x="3225800" y="4476750"/>
              <a:ext cx="81975" cy="158168"/>
            </a:xfrm>
            <a:custGeom>
              <a:avLst/>
              <a:gdLst/>
              <a:ahLst/>
              <a:cxnLst/>
              <a:rect l="0" t="0" r="0" b="0"/>
              <a:pathLst>
                <a:path w="81975" h="158168">
                  <a:moveTo>
                    <a:pt x="25400" y="0"/>
                  </a:moveTo>
                  <a:lnTo>
                    <a:pt x="25400" y="0"/>
                  </a:lnTo>
                  <a:lnTo>
                    <a:pt x="24694" y="26440"/>
                  </a:lnTo>
                  <a:lnTo>
                    <a:pt x="19933" y="55283"/>
                  </a:lnTo>
                  <a:lnTo>
                    <a:pt x="19225" y="84429"/>
                  </a:lnTo>
                  <a:lnTo>
                    <a:pt x="19128" y="90441"/>
                  </a:lnTo>
                  <a:lnTo>
                    <a:pt x="17203" y="94994"/>
                  </a:lnTo>
                  <a:lnTo>
                    <a:pt x="15702" y="97196"/>
                  </a:lnTo>
                  <a:lnTo>
                    <a:pt x="13589" y="107037"/>
                  </a:lnTo>
                  <a:lnTo>
                    <a:pt x="12876" y="116524"/>
                  </a:lnTo>
                  <a:lnTo>
                    <a:pt x="12817" y="116488"/>
                  </a:lnTo>
                  <a:lnTo>
                    <a:pt x="12778" y="115759"/>
                  </a:lnTo>
                  <a:lnTo>
                    <a:pt x="13458" y="115272"/>
                  </a:lnTo>
                  <a:lnTo>
                    <a:pt x="18174" y="114428"/>
                  </a:lnTo>
                  <a:lnTo>
                    <a:pt x="19583" y="104892"/>
                  </a:lnTo>
                  <a:lnTo>
                    <a:pt x="22344" y="100005"/>
                  </a:lnTo>
                  <a:lnTo>
                    <a:pt x="24774" y="98420"/>
                  </a:lnTo>
                  <a:lnTo>
                    <a:pt x="31237" y="96659"/>
                  </a:lnTo>
                  <a:lnTo>
                    <a:pt x="53899" y="95374"/>
                  </a:lnTo>
                  <a:lnTo>
                    <a:pt x="67799" y="106195"/>
                  </a:lnTo>
                  <a:lnTo>
                    <a:pt x="78173" y="121401"/>
                  </a:lnTo>
                  <a:lnTo>
                    <a:pt x="81974" y="131637"/>
                  </a:lnTo>
                  <a:lnTo>
                    <a:pt x="79008" y="139584"/>
                  </a:lnTo>
                  <a:lnTo>
                    <a:pt x="73685" y="145058"/>
                  </a:lnTo>
                  <a:lnTo>
                    <a:pt x="59066" y="155797"/>
                  </a:lnTo>
                  <a:lnTo>
                    <a:pt x="42111" y="158167"/>
                  </a:lnTo>
                  <a:lnTo>
                    <a:pt x="31416" y="157785"/>
                  </a:lnTo>
                  <a:lnTo>
                    <a:pt x="18167" y="153603"/>
                  </a:lnTo>
                  <a:lnTo>
                    <a:pt x="4675" y="143813"/>
                  </a:lnTo>
                  <a:lnTo>
                    <a:pt x="2077" y="139646"/>
                  </a:lnTo>
                  <a:lnTo>
                    <a:pt x="0" y="133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SMARTInkShape-496">
              <a:extLst>
                <a:ext uri="{FF2B5EF4-FFF2-40B4-BE49-F238E27FC236}">
                  <a16:creationId xmlns:a16="http://schemas.microsoft.com/office/drawing/2014/main" id="{17E66B02-35EE-F1B6-BEF8-6949CC93AB41}"/>
                </a:ext>
              </a:extLst>
            </p:cNvPr>
            <p:cNvSpPr/>
            <p:nvPr>
              <p:custDataLst>
                <p:tags r:id="rId65"/>
              </p:custDataLst>
            </p:nvPr>
          </p:nvSpPr>
          <p:spPr>
            <a:xfrm>
              <a:off x="3422650" y="4514850"/>
              <a:ext cx="3372" cy="127001"/>
            </a:xfrm>
            <a:custGeom>
              <a:avLst/>
              <a:gdLst/>
              <a:ahLst/>
              <a:cxnLst/>
              <a:rect l="0" t="0" r="0" b="0"/>
              <a:pathLst>
                <a:path w="3372" h="127001">
                  <a:moveTo>
                    <a:pt x="0" y="0"/>
                  </a:moveTo>
                  <a:lnTo>
                    <a:pt x="0" y="0"/>
                  </a:lnTo>
                  <a:lnTo>
                    <a:pt x="705" y="15900"/>
                  </a:lnTo>
                  <a:lnTo>
                    <a:pt x="3371" y="23765"/>
                  </a:lnTo>
                  <a:lnTo>
                    <a:pt x="3144" y="33846"/>
                  </a:lnTo>
                  <a:lnTo>
                    <a:pt x="621" y="64306"/>
                  </a:lnTo>
                  <a:lnTo>
                    <a:pt x="122" y="93449"/>
                  </a:lnTo>
                  <a:lnTo>
                    <a:pt x="1" y="124663"/>
                  </a:lnTo>
                  <a:lnTo>
                    <a:pt x="0" y="127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SMARTInkShape-497">
              <a:extLst>
                <a:ext uri="{FF2B5EF4-FFF2-40B4-BE49-F238E27FC236}">
                  <a16:creationId xmlns:a16="http://schemas.microsoft.com/office/drawing/2014/main" id="{28CD4604-4ECA-4BD9-5D9E-07BCB648F8DE}"/>
                </a:ext>
              </a:extLst>
            </p:cNvPr>
            <p:cNvSpPr/>
            <p:nvPr>
              <p:custDataLst>
                <p:tags r:id="rId66"/>
              </p:custDataLst>
            </p:nvPr>
          </p:nvSpPr>
          <p:spPr>
            <a:xfrm>
              <a:off x="3387242" y="4572000"/>
              <a:ext cx="67159" cy="12701"/>
            </a:xfrm>
            <a:custGeom>
              <a:avLst/>
              <a:gdLst/>
              <a:ahLst/>
              <a:cxnLst/>
              <a:rect l="0" t="0" r="0" b="0"/>
              <a:pathLst>
                <a:path w="67159" h="12701">
                  <a:moveTo>
                    <a:pt x="3658" y="0"/>
                  </a:moveTo>
                  <a:lnTo>
                    <a:pt x="3658" y="0"/>
                  </a:lnTo>
                  <a:lnTo>
                    <a:pt x="0" y="0"/>
                  </a:lnTo>
                  <a:lnTo>
                    <a:pt x="3037" y="0"/>
                  </a:lnTo>
                  <a:lnTo>
                    <a:pt x="8605" y="4364"/>
                  </a:lnTo>
                  <a:lnTo>
                    <a:pt x="12442" y="5467"/>
                  </a:lnTo>
                  <a:lnTo>
                    <a:pt x="42739" y="6327"/>
                  </a:lnTo>
                  <a:lnTo>
                    <a:pt x="47603" y="8221"/>
                  </a:lnTo>
                  <a:lnTo>
                    <a:pt x="49888" y="9714"/>
                  </a:lnTo>
                  <a:lnTo>
                    <a:pt x="67158" y="127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SMARTInkShape-498">
              <a:extLst>
                <a:ext uri="{FF2B5EF4-FFF2-40B4-BE49-F238E27FC236}">
                  <a16:creationId xmlns:a16="http://schemas.microsoft.com/office/drawing/2014/main" id="{91123E96-4D7F-43AE-2BAF-1D854BEDE165}"/>
                </a:ext>
              </a:extLst>
            </p:cNvPr>
            <p:cNvSpPr/>
            <p:nvPr>
              <p:custDataLst>
                <p:tags r:id="rId67"/>
              </p:custDataLst>
            </p:nvPr>
          </p:nvSpPr>
          <p:spPr>
            <a:xfrm>
              <a:off x="3559395" y="4533900"/>
              <a:ext cx="98206" cy="152401"/>
            </a:xfrm>
            <a:custGeom>
              <a:avLst/>
              <a:gdLst/>
              <a:ahLst/>
              <a:cxnLst/>
              <a:rect l="0" t="0" r="0" b="0"/>
              <a:pathLst>
                <a:path w="98206" h="152401">
                  <a:moveTo>
                    <a:pt x="79155" y="0"/>
                  </a:moveTo>
                  <a:lnTo>
                    <a:pt x="79155" y="0"/>
                  </a:lnTo>
                  <a:lnTo>
                    <a:pt x="64228" y="0"/>
                  </a:lnTo>
                  <a:lnTo>
                    <a:pt x="37978" y="7878"/>
                  </a:lnTo>
                  <a:lnTo>
                    <a:pt x="15642" y="26045"/>
                  </a:lnTo>
                  <a:lnTo>
                    <a:pt x="7812" y="40173"/>
                  </a:lnTo>
                  <a:lnTo>
                    <a:pt x="10" y="62076"/>
                  </a:lnTo>
                  <a:lnTo>
                    <a:pt x="0" y="72039"/>
                  </a:lnTo>
                  <a:lnTo>
                    <a:pt x="4577" y="99354"/>
                  </a:lnTo>
                  <a:lnTo>
                    <a:pt x="19963" y="123849"/>
                  </a:lnTo>
                  <a:lnTo>
                    <a:pt x="50437" y="141029"/>
                  </a:lnTo>
                  <a:lnTo>
                    <a:pt x="78341" y="151724"/>
                  </a:lnTo>
                  <a:lnTo>
                    <a:pt x="98205" y="1524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SMARTInkShape-499">
              <a:extLst>
                <a:ext uri="{FF2B5EF4-FFF2-40B4-BE49-F238E27FC236}">
                  <a16:creationId xmlns:a16="http://schemas.microsoft.com/office/drawing/2014/main" id="{C765C88A-973E-3650-D373-C36BCF8D646A}"/>
                </a:ext>
              </a:extLst>
            </p:cNvPr>
            <p:cNvSpPr/>
            <p:nvPr>
              <p:custDataLst>
                <p:tags r:id="rId68"/>
              </p:custDataLst>
            </p:nvPr>
          </p:nvSpPr>
          <p:spPr>
            <a:xfrm>
              <a:off x="3752850" y="4578350"/>
              <a:ext cx="57151" cy="12701"/>
            </a:xfrm>
            <a:custGeom>
              <a:avLst/>
              <a:gdLst/>
              <a:ahLst/>
              <a:cxnLst/>
              <a:rect l="0" t="0" r="0" b="0"/>
              <a:pathLst>
                <a:path w="57151" h="12701">
                  <a:moveTo>
                    <a:pt x="0" y="0"/>
                  </a:moveTo>
                  <a:lnTo>
                    <a:pt x="0" y="0"/>
                  </a:lnTo>
                  <a:lnTo>
                    <a:pt x="12831" y="0"/>
                  </a:lnTo>
                  <a:lnTo>
                    <a:pt x="18167" y="1881"/>
                  </a:lnTo>
                  <a:lnTo>
                    <a:pt x="20578" y="3371"/>
                  </a:lnTo>
                  <a:lnTo>
                    <a:pt x="30714" y="5467"/>
                  </a:lnTo>
                  <a:lnTo>
                    <a:pt x="41711" y="6881"/>
                  </a:lnTo>
                  <a:lnTo>
                    <a:pt x="50677" y="11342"/>
                  </a:lnTo>
                  <a:lnTo>
                    <a:pt x="57150" y="127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SMARTInkShape-500">
              <a:extLst>
                <a:ext uri="{FF2B5EF4-FFF2-40B4-BE49-F238E27FC236}">
                  <a16:creationId xmlns:a16="http://schemas.microsoft.com/office/drawing/2014/main" id="{3B03DC2A-3F69-074D-BA68-8A2040C151AD}"/>
                </a:ext>
              </a:extLst>
            </p:cNvPr>
            <p:cNvSpPr/>
            <p:nvPr>
              <p:custDataLst>
                <p:tags r:id="rId69"/>
              </p:custDataLst>
            </p:nvPr>
          </p:nvSpPr>
          <p:spPr>
            <a:xfrm>
              <a:off x="3746500" y="4654550"/>
              <a:ext cx="50801" cy="6351"/>
            </a:xfrm>
            <a:custGeom>
              <a:avLst/>
              <a:gdLst/>
              <a:ahLst/>
              <a:cxnLst/>
              <a:rect l="0" t="0" r="0" b="0"/>
              <a:pathLst>
                <a:path w="50801" h="635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7" y="1881"/>
                  </a:lnTo>
                  <a:lnTo>
                    <a:pt x="10831" y="4364"/>
                  </a:lnTo>
                  <a:lnTo>
                    <a:pt x="17712" y="5761"/>
                  </a:lnTo>
                  <a:lnTo>
                    <a:pt x="50800" y="6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SMARTInkShape-501">
              <a:extLst>
                <a:ext uri="{FF2B5EF4-FFF2-40B4-BE49-F238E27FC236}">
                  <a16:creationId xmlns:a16="http://schemas.microsoft.com/office/drawing/2014/main" id="{A9D3C9BB-E2E5-596A-7669-D53ED995543E}"/>
                </a:ext>
              </a:extLst>
            </p:cNvPr>
            <p:cNvSpPr/>
            <p:nvPr>
              <p:custDataLst>
                <p:tags r:id="rId70"/>
              </p:custDataLst>
            </p:nvPr>
          </p:nvSpPr>
          <p:spPr>
            <a:xfrm>
              <a:off x="3938455" y="4552950"/>
              <a:ext cx="140345" cy="151934"/>
            </a:xfrm>
            <a:custGeom>
              <a:avLst/>
              <a:gdLst/>
              <a:ahLst/>
              <a:cxnLst/>
              <a:rect l="0" t="0" r="0" b="0"/>
              <a:pathLst>
                <a:path w="140345" h="151934">
                  <a:moveTo>
                    <a:pt x="68395" y="0"/>
                  </a:moveTo>
                  <a:lnTo>
                    <a:pt x="68395" y="0"/>
                  </a:lnTo>
                  <a:lnTo>
                    <a:pt x="53468" y="0"/>
                  </a:lnTo>
                  <a:lnTo>
                    <a:pt x="40454" y="6742"/>
                  </a:lnTo>
                  <a:lnTo>
                    <a:pt x="18504" y="26026"/>
                  </a:lnTo>
                  <a:lnTo>
                    <a:pt x="11414" y="35321"/>
                  </a:lnTo>
                  <a:lnTo>
                    <a:pt x="3456" y="55229"/>
                  </a:lnTo>
                  <a:lnTo>
                    <a:pt x="0" y="79002"/>
                  </a:lnTo>
                  <a:lnTo>
                    <a:pt x="2347" y="97177"/>
                  </a:lnTo>
                  <a:lnTo>
                    <a:pt x="7512" y="114871"/>
                  </a:lnTo>
                  <a:lnTo>
                    <a:pt x="13349" y="123491"/>
                  </a:lnTo>
                  <a:lnTo>
                    <a:pt x="31965" y="138145"/>
                  </a:lnTo>
                  <a:lnTo>
                    <a:pt x="59684" y="148853"/>
                  </a:lnTo>
                  <a:lnTo>
                    <a:pt x="88110" y="151933"/>
                  </a:lnTo>
                  <a:lnTo>
                    <a:pt x="100441" y="148430"/>
                  </a:lnTo>
                  <a:lnTo>
                    <a:pt x="111565" y="142169"/>
                  </a:lnTo>
                  <a:lnTo>
                    <a:pt x="130307" y="119164"/>
                  </a:lnTo>
                  <a:lnTo>
                    <a:pt x="139264" y="104530"/>
                  </a:lnTo>
                  <a:lnTo>
                    <a:pt x="140344" y="91849"/>
                  </a:lnTo>
                  <a:lnTo>
                    <a:pt x="135289" y="64083"/>
                  </a:lnTo>
                  <a:lnTo>
                    <a:pt x="129529" y="51365"/>
                  </a:lnTo>
                  <a:lnTo>
                    <a:pt x="107774" y="23898"/>
                  </a:lnTo>
                  <a:lnTo>
                    <a:pt x="81295" y="9654"/>
                  </a:lnTo>
                  <a:lnTo>
                    <a:pt x="62045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1" name="SMARTInkShape-Group210">
            <a:extLst>
              <a:ext uri="{FF2B5EF4-FFF2-40B4-BE49-F238E27FC236}">
                <a16:creationId xmlns:a16="http://schemas.microsoft.com/office/drawing/2014/main" id="{4726E900-9D28-DC69-D178-C97DE562546E}"/>
              </a:ext>
            </a:extLst>
          </p:cNvPr>
          <p:cNvGrpSpPr/>
          <p:nvPr/>
        </p:nvGrpSpPr>
        <p:grpSpPr>
          <a:xfrm>
            <a:off x="2933700" y="4845128"/>
            <a:ext cx="1166937" cy="220996"/>
            <a:chOff x="2933700" y="4845128"/>
            <a:chExt cx="1166937" cy="220996"/>
          </a:xfrm>
        </p:grpSpPr>
        <p:sp>
          <p:nvSpPr>
            <p:cNvPr id="121" name="SMARTInkShape-502">
              <a:extLst>
                <a:ext uri="{FF2B5EF4-FFF2-40B4-BE49-F238E27FC236}">
                  <a16:creationId xmlns:a16="http://schemas.microsoft.com/office/drawing/2014/main" id="{6D7862C8-3532-FF9F-E976-DD2727D8DD68}"/>
                </a:ext>
              </a:extLst>
            </p:cNvPr>
            <p:cNvSpPr/>
            <p:nvPr>
              <p:custDataLst>
                <p:tags r:id="rId51"/>
              </p:custDataLst>
            </p:nvPr>
          </p:nvSpPr>
          <p:spPr>
            <a:xfrm>
              <a:off x="2933700" y="4870504"/>
              <a:ext cx="158751" cy="171397"/>
            </a:xfrm>
            <a:custGeom>
              <a:avLst/>
              <a:gdLst/>
              <a:ahLst/>
              <a:cxnLst/>
              <a:rect l="0" t="0" r="0" b="0"/>
              <a:pathLst>
                <a:path w="158751" h="171397">
                  <a:moveTo>
                    <a:pt x="0" y="31696"/>
                  </a:moveTo>
                  <a:lnTo>
                    <a:pt x="0" y="31696"/>
                  </a:lnTo>
                  <a:lnTo>
                    <a:pt x="5467" y="20761"/>
                  </a:lnTo>
                  <a:lnTo>
                    <a:pt x="32787" y="6942"/>
                  </a:lnTo>
                  <a:lnTo>
                    <a:pt x="47736" y="2019"/>
                  </a:lnTo>
                  <a:lnTo>
                    <a:pt x="77299" y="0"/>
                  </a:lnTo>
                  <a:lnTo>
                    <a:pt x="79755" y="1393"/>
                  </a:lnTo>
                  <a:lnTo>
                    <a:pt x="84365" y="6704"/>
                  </a:lnTo>
                  <a:lnTo>
                    <a:pt x="86885" y="13768"/>
                  </a:lnTo>
                  <a:lnTo>
                    <a:pt x="87557" y="17627"/>
                  </a:lnTo>
                  <a:lnTo>
                    <a:pt x="86421" y="25679"/>
                  </a:lnTo>
                  <a:lnTo>
                    <a:pt x="81816" y="36263"/>
                  </a:lnTo>
                  <a:lnTo>
                    <a:pt x="66022" y="61260"/>
                  </a:lnTo>
                  <a:lnTo>
                    <a:pt x="43371" y="89839"/>
                  </a:lnTo>
                  <a:lnTo>
                    <a:pt x="23406" y="121415"/>
                  </a:lnTo>
                  <a:lnTo>
                    <a:pt x="20986" y="128251"/>
                  </a:lnTo>
                  <a:lnTo>
                    <a:pt x="19060" y="151327"/>
                  </a:lnTo>
                  <a:lnTo>
                    <a:pt x="22424" y="155416"/>
                  </a:lnTo>
                  <a:lnTo>
                    <a:pt x="27840" y="157238"/>
                  </a:lnTo>
                  <a:lnTo>
                    <a:pt x="57922" y="158567"/>
                  </a:lnTo>
                  <a:lnTo>
                    <a:pt x="88410" y="158685"/>
                  </a:lnTo>
                  <a:lnTo>
                    <a:pt x="110002" y="159400"/>
                  </a:lnTo>
                  <a:lnTo>
                    <a:pt x="137815" y="166535"/>
                  </a:lnTo>
                  <a:lnTo>
                    <a:pt x="143801" y="169235"/>
                  </a:lnTo>
                  <a:lnTo>
                    <a:pt x="158750" y="171396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SMARTInkShape-503">
              <a:extLst>
                <a:ext uri="{FF2B5EF4-FFF2-40B4-BE49-F238E27FC236}">
                  <a16:creationId xmlns:a16="http://schemas.microsoft.com/office/drawing/2014/main" id="{31571F70-B16F-FE58-5035-A996228B8C8A}"/>
                </a:ext>
              </a:extLst>
            </p:cNvPr>
            <p:cNvSpPr/>
            <p:nvPr>
              <p:custDataLst>
                <p:tags r:id="rId52"/>
              </p:custDataLst>
            </p:nvPr>
          </p:nvSpPr>
          <p:spPr>
            <a:xfrm>
              <a:off x="3187700" y="4876800"/>
              <a:ext cx="12701" cy="171451"/>
            </a:xfrm>
            <a:custGeom>
              <a:avLst/>
              <a:gdLst/>
              <a:ahLst/>
              <a:cxnLst/>
              <a:rect l="0" t="0" r="0" b="0"/>
              <a:pathLst>
                <a:path w="12701" h="171451">
                  <a:moveTo>
                    <a:pt x="0" y="0"/>
                  </a:moveTo>
                  <a:lnTo>
                    <a:pt x="0" y="0"/>
                  </a:lnTo>
                  <a:lnTo>
                    <a:pt x="0" y="27888"/>
                  </a:lnTo>
                  <a:lnTo>
                    <a:pt x="0" y="53820"/>
                  </a:lnTo>
                  <a:lnTo>
                    <a:pt x="0" y="85446"/>
                  </a:lnTo>
                  <a:lnTo>
                    <a:pt x="0" y="115342"/>
                  </a:lnTo>
                  <a:lnTo>
                    <a:pt x="4364" y="142859"/>
                  </a:lnTo>
                  <a:lnTo>
                    <a:pt x="6467" y="154433"/>
                  </a:lnTo>
                  <a:lnTo>
                    <a:pt x="11260" y="164666"/>
                  </a:lnTo>
                  <a:lnTo>
                    <a:pt x="12700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SMARTInkShape-504">
              <a:extLst>
                <a:ext uri="{FF2B5EF4-FFF2-40B4-BE49-F238E27FC236}">
                  <a16:creationId xmlns:a16="http://schemas.microsoft.com/office/drawing/2014/main" id="{EA8E7109-CAD3-F7BD-E30E-EE7CF8340FF9}"/>
                </a:ext>
              </a:extLst>
            </p:cNvPr>
            <p:cNvSpPr/>
            <p:nvPr>
              <p:custDataLst>
                <p:tags r:id="rId53"/>
              </p:custDataLst>
            </p:nvPr>
          </p:nvSpPr>
          <p:spPr>
            <a:xfrm>
              <a:off x="3136900" y="4946650"/>
              <a:ext cx="120651" cy="19051"/>
            </a:xfrm>
            <a:custGeom>
              <a:avLst/>
              <a:gdLst/>
              <a:ahLst/>
              <a:cxnLst/>
              <a:rect l="0" t="0" r="0" b="0"/>
              <a:pathLst>
                <a:path w="120651" h="19051">
                  <a:moveTo>
                    <a:pt x="0" y="0"/>
                  </a:moveTo>
                  <a:lnTo>
                    <a:pt x="0" y="0"/>
                  </a:lnTo>
                  <a:lnTo>
                    <a:pt x="0" y="3370"/>
                  </a:lnTo>
                  <a:lnTo>
                    <a:pt x="706" y="4364"/>
                  </a:lnTo>
                  <a:lnTo>
                    <a:pt x="1881" y="5026"/>
                  </a:lnTo>
                  <a:lnTo>
                    <a:pt x="6480" y="5761"/>
                  </a:lnTo>
                  <a:lnTo>
                    <a:pt x="37354" y="6343"/>
                  </a:lnTo>
                  <a:lnTo>
                    <a:pt x="68246" y="11816"/>
                  </a:lnTo>
                  <a:lnTo>
                    <a:pt x="99011" y="18410"/>
                  </a:lnTo>
                  <a:lnTo>
                    <a:pt x="120650" y="19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SMARTInkShape-505">
              <a:extLst>
                <a:ext uri="{FF2B5EF4-FFF2-40B4-BE49-F238E27FC236}">
                  <a16:creationId xmlns:a16="http://schemas.microsoft.com/office/drawing/2014/main" id="{B0DED6B3-3A96-B8C6-F2AB-170075277DE9}"/>
                </a:ext>
              </a:extLst>
            </p:cNvPr>
            <p:cNvSpPr/>
            <p:nvPr>
              <p:custDataLst>
                <p:tags r:id="rId54"/>
              </p:custDataLst>
            </p:nvPr>
          </p:nvSpPr>
          <p:spPr>
            <a:xfrm>
              <a:off x="3308350" y="4845128"/>
              <a:ext cx="91692" cy="220996"/>
            </a:xfrm>
            <a:custGeom>
              <a:avLst/>
              <a:gdLst/>
              <a:ahLst/>
              <a:cxnLst/>
              <a:rect l="0" t="0" r="0" b="0"/>
              <a:pathLst>
                <a:path w="91692" h="220996">
                  <a:moveTo>
                    <a:pt x="12700" y="6272"/>
                  </a:moveTo>
                  <a:lnTo>
                    <a:pt x="12700" y="6272"/>
                  </a:lnTo>
                  <a:lnTo>
                    <a:pt x="16071" y="2901"/>
                  </a:lnTo>
                  <a:lnTo>
                    <a:pt x="19607" y="1246"/>
                  </a:lnTo>
                  <a:lnTo>
                    <a:pt x="42738" y="0"/>
                  </a:lnTo>
                  <a:lnTo>
                    <a:pt x="64398" y="5396"/>
                  </a:lnTo>
                  <a:lnTo>
                    <a:pt x="66215" y="6393"/>
                  </a:lnTo>
                  <a:lnTo>
                    <a:pt x="67427" y="7765"/>
                  </a:lnTo>
                  <a:lnTo>
                    <a:pt x="68773" y="11169"/>
                  </a:lnTo>
                  <a:lnTo>
                    <a:pt x="69708" y="21176"/>
                  </a:lnTo>
                  <a:lnTo>
                    <a:pt x="66437" y="30836"/>
                  </a:lnTo>
                  <a:lnTo>
                    <a:pt x="61042" y="36709"/>
                  </a:lnTo>
                  <a:lnTo>
                    <a:pt x="31205" y="58545"/>
                  </a:lnTo>
                  <a:lnTo>
                    <a:pt x="27120" y="61977"/>
                  </a:lnTo>
                  <a:lnTo>
                    <a:pt x="26164" y="64661"/>
                  </a:lnTo>
                  <a:lnTo>
                    <a:pt x="25413" y="75152"/>
                  </a:lnTo>
                  <a:lnTo>
                    <a:pt x="35542" y="85363"/>
                  </a:lnTo>
                  <a:lnTo>
                    <a:pt x="65702" y="110328"/>
                  </a:lnTo>
                  <a:lnTo>
                    <a:pt x="82854" y="136711"/>
                  </a:lnTo>
                  <a:lnTo>
                    <a:pt x="91475" y="163611"/>
                  </a:lnTo>
                  <a:lnTo>
                    <a:pt x="91691" y="173332"/>
                  </a:lnTo>
                  <a:lnTo>
                    <a:pt x="86080" y="188692"/>
                  </a:lnTo>
                  <a:lnTo>
                    <a:pt x="66458" y="212464"/>
                  </a:lnTo>
                  <a:lnTo>
                    <a:pt x="45217" y="219523"/>
                  </a:lnTo>
                  <a:lnTo>
                    <a:pt x="35149" y="220995"/>
                  </a:lnTo>
                  <a:lnTo>
                    <a:pt x="8579" y="216601"/>
                  </a:lnTo>
                  <a:lnTo>
                    <a:pt x="5719" y="214930"/>
                  </a:lnTo>
                  <a:lnTo>
                    <a:pt x="3813" y="212405"/>
                  </a:lnTo>
                  <a:lnTo>
                    <a:pt x="1130" y="203991"/>
                  </a:lnTo>
                  <a:lnTo>
                    <a:pt x="0" y="19042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SMARTInkShape-506">
              <a:extLst>
                <a:ext uri="{FF2B5EF4-FFF2-40B4-BE49-F238E27FC236}">
                  <a16:creationId xmlns:a16="http://schemas.microsoft.com/office/drawing/2014/main" id="{D53B05EE-4572-CEC7-FA8F-B69E9A960A52}"/>
                </a:ext>
              </a:extLst>
            </p:cNvPr>
            <p:cNvSpPr/>
            <p:nvPr>
              <p:custDataLst>
                <p:tags r:id="rId55"/>
              </p:custDataLst>
            </p:nvPr>
          </p:nvSpPr>
          <p:spPr>
            <a:xfrm>
              <a:off x="3492500" y="4883150"/>
              <a:ext cx="25401" cy="177801"/>
            </a:xfrm>
            <a:custGeom>
              <a:avLst/>
              <a:gdLst/>
              <a:ahLst/>
              <a:cxnLst/>
              <a:rect l="0" t="0" r="0" b="0"/>
              <a:pathLst>
                <a:path w="25401" h="177801">
                  <a:moveTo>
                    <a:pt x="0" y="0"/>
                  </a:moveTo>
                  <a:lnTo>
                    <a:pt x="0" y="0"/>
                  </a:lnTo>
                  <a:lnTo>
                    <a:pt x="1881" y="25417"/>
                  </a:lnTo>
                  <a:lnTo>
                    <a:pt x="8838" y="52529"/>
                  </a:lnTo>
                  <a:lnTo>
                    <a:pt x="11555" y="80474"/>
                  </a:lnTo>
                  <a:lnTo>
                    <a:pt x="13179" y="111931"/>
                  </a:lnTo>
                  <a:lnTo>
                    <a:pt x="17681" y="138108"/>
                  </a:lnTo>
                  <a:lnTo>
                    <a:pt x="18780" y="159769"/>
                  </a:lnTo>
                  <a:lnTo>
                    <a:pt x="20812" y="164612"/>
                  </a:lnTo>
                  <a:lnTo>
                    <a:pt x="23361" y="169117"/>
                  </a:lnTo>
                  <a:lnTo>
                    <a:pt x="25400" y="1778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SMARTInkShape-507">
              <a:extLst>
                <a:ext uri="{FF2B5EF4-FFF2-40B4-BE49-F238E27FC236}">
                  <a16:creationId xmlns:a16="http://schemas.microsoft.com/office/drawing/2014/main" id="{68ADB1D5-C1A0-E63B-8556-626CC735B141}"/>
                </a:ext>
              </a:extLst>
            </p:cNvPr>
            <p:cNvSpPr/>
            <p:nvPr>
              <p:custDataLst>
                <p:tags r:id="rId56"/>
              </p:custDataLst>
            </p:nvPr>
          </p:nvSpPr>
          <p:spPr>
            <a:xfrm>
              <a:off x="3454400" y="4946650"/>
              <a:ext cx="88901" cy="19019"/>
            </a:xfrm>
            <a:custGeom>
              <a:avLst/>
              <a:gdLst/>
              <a:ahLst/>
              <a:cxnLst/>
              <a:rect l="0" t="0" r="0" b="0"/>
              <a:pathLst>
                <a:path w="88901" h="19019">
                  <a:moveTo>
                    <a:pt x="0" y="0"/>
                  </a:moveTo>
                  <a:lnTo>
                    <a:pt x="0" y="0"/>
                  </a:lnTo>
                  <a:lnTo>
                    <a:pt x="16959" y="6908"/>
                  </a:lnTo>
                  <a:lnTo>
                    <a:pt x="28544" y="12865"/>
                  </a:lnTo>
                  <a:lnTo>
                    <a:pt x="43500" y="17218"/>
                  </a:lnTo>
                  <a:lnTo>
                    <a:pt x="74028" y="18943"/>
                  </a:lnTo>
                  <a:lnTo>
                    <a:pt x="80025" y="19018"/>
                  </a:lnTo>
                  <a:lnTo>
                    <a:pt x="83309" y="17154"/>
                  </a:lnTo>
                  <a:lnTo>
                    <a:pt x="8890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SMARTInkShape-508">
              <a:extLst>
                <a:ext uri="{FF2B5EF4-FFF2-40B4-BE49-F238E27FC236}">
                  <a16:creationId xmlns:a16="http://schemas.microsoft.com/office/drawing/2014/main" id="{F11F7D02-4ABE-6263-04E8-3CABC9DB2F20}"/>
                </a:ext>
              </a:extLst>
            </p:cNvPr>
            <p:cNvSpPr/>
            <p:nvPr>
              <p:custDataLst>
                <p:tags r:id="rId57"/>
              </p:custDataLst>
            </p:nvPr>
          </p:nvSpPr>
          <p:spPr>
            <a:xfrm>
              <a:off x="3625997" y="4902200"/>
              <a:ext cx="95104" cy="133318"/>
            </a:xfrm>
            <a:custGeom>
              <a:avLst/>
              <a:gdLst/>
              <a:ahLst/>
              <a:cxnLst/>
              <a:rect l="0" t="0" r="0" b="0"/>
              <a:pathLst>
                <a:path w="95104" h="133318">
                  <a:moveTo>
                    <a:pt x="69703" y="0"/>
                  </a:moveTo>
                  <a:lnTo>
                    <a:pt x="69703" y="0"/>
                  </a:lnTo>
                  <a:lnTo>
                    <a:pt x="42798" y="0"/>
                  </a:lnTo>
                  <a:lnTo>
                    <a:pt x="29276" y="6742"/>
                  </a:lnTo>
                  <a:lnTo>
                    <a:pt x="15235" y="21048"/>
                  </a:lnTo>
                  <a:lnTo>
                    <a:pt x="3623" y="39070"/>
                  </a:lnTo>
                  <a:lnTo>
                    <a:pt x="1529" y="45116"/>
                  </a:lnTo>
                  <a:lnTo>
                    <a:pt x="0" y="72171"/>
                  </a:lnTo>
                  <a:lnTo>
                    <a:pt x="10021" y="94271"/>
                  </a:lnTo>
                  <a:lnTo>
                    <a:pt x="33890" y="122882"/>
                  </a:lnTo>
                  <a:lnTo>
                    <a:pt x="43491" y="129150"/>
                  </a:lnTo>
                  <a:lnTo>
                    <a:pt x="55273" y="132106"/>
                  </a:lnTo>
                  <a:lnTo>
                    <a:pt x="83537" y="133317"/>
                  </a:lnTo>
                  <a:lnTo>
                    <a:pt x="95103" y="127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SMARTInkShape-509">
              <a:extLst>
                <a:ext uri="{FF2B5EF4-FFF2-40B4-BE49-F238E27FC236}">
                  <a16:creationId xmlns:a16="http://schemas.microsoft.com/office/drawing/2014/main" id="{6C71DAD8-9224-7E11-09D7-876145B542E4}"/>
                </a:ext>
              </a:extLst>
            </p:cNvPr>
            <p:cNvSpPr/>
            <p:nvPr>
              <p:custDataLst>
                <p:tags r:id="rId58"/>
              </p:custDataLst>
            </p:nvPr>
          </p:nvSpPr>
          <p:spPr>
            <a:xfrm>
              <a:off x="3797300" y="4940300"/>
              <a:ext cx="57151" cy="6351"/>
            </a:xfrm>
            <a:custGeom>
              <a:avLst/>
              <a:gdLst/>
              <a:ahLst/>
              <a:cxnLst/>
              <a:rect l="0" t="0" r="0" b="0"/>
              <a:pathLst>
                <a:path w="57151" h="6351">
                  <a:moveTo>
                    <a:pt x="0" y="0"/>
                  </a:moveTo>
                  <a:lnTo>
                    <a:pt x="0" y="0"/>
                  </a:lnTo>
                  <a:lnTo>
                    <a:pt x="22076" y="705"/>
                  </a:lnTo>
                  <a:lnTo>
                    <a:pt x="40801" y="5958"/>
                  </a:lnTo>
                  <a:lnTo>
                    <a:pt x="5715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SMARTInkShape-510">
              <a:extLst>
                <a:ext uri="{FF2B5EF4-FFF2-40B4-BE49-F238E27FC236}">
                  <a16:creationId xmlns:a16="http://schemas.microsoft.com/office/drawing/2014/main" id="{C17F4C0F-13AB-5F2B-8AC8-C63ADFDFBE5C}"/>
                </a:ext>
              </a:extLst>
            </p:cNvPr>
            <p:cNvSpPr/>
            <p:nvPr>
              <p:custDataLst>
                <p:tags r:id="rId59"/>
              </p:custDataLst>
            </p:nvPr>
          </p:nvSpPr>
          <p:spPr>
            <a:xfrm>
              <a:off x="3803650" y="5003800"/>
              <a:ext cx="82551" cy="17829"/>
            </a:xfrm>
            <a:custGeom>
              <a:avLst/>
              <a:gdLst/>
              <a:ahLst/>
              <a:cxnLst/>
              <a:rect l="0" t="0" r="0" b="0"/>
              <a:pathLst>
                <a:path w="82551" h="17829">
                  <a:moveTo>
                    <a:pt x="0" y="0"/>
                  </a:moveTo>
                  <a:lnTo>
                    <a:pt x="0" y="0"/>
                  </a:lnTo>
                  <a:lnTo>
                    <a:pt x="14746" y="12865"/>
                  </a:lnTo>
                  <a:lnTo>
                    <a:pt x="22076" y="16301"/>
                  </a:lnTo>
                  <a:lnTo>
                    <a:pt x="30038" y="17828"/>
                  </a:lnTo>
                  <a:lnTo>
                    <a:pt x="38279" y="16625"/>
                  </a:lnTo>
                  <a:lnTo>
                    <a:pt x="55069" y="13476"/>
                  </a:lnTo>
                  <a:lnTo>
                    <a:pt x="71268" y="12148"/>
                  </a:lnTo>
                  <a:lnTo>
                    <a:pt x="8255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SMARTInkShape-511">
              <a:extLst>
                <a:ext uri="{FF2B5EF4-FFF2-40B4-BE49-F238E27FC236}">
                  <a16:creationId xmlns:a16="http://schemas.microsoft.com/office/drawing/2014/main" id="{92354073-FA21-C994-0BC7-28E069A4343D}"/>
                </a:ext>
              </a:extLst>
            </p:cNvPr>
            <p:cNvSpPr/>
            <p:nvPr>
              <p:custDataLst>
                <p:tags r:id="rId60"/>
              </p:custDataLst>
            </p:nvPr>
          </p:nvSpPr>
          <p:spPr>
            <a:xfrm>
              <a:off x="3969181" y="4889500"/>
              <a:ext cx="131456" cy="151978"/>
            </a:xfrm>
            <a:custGeom>
              <a:avLst/>
              <a:gdLst/>
              <a:ahLst/>
              <a:cxnLst/>
              <a:rect l="0" t="0" r="0" b="0"/>
              <a:pathLst>
                <a:path w="131456" h="151978">
                  <a:moveTo>
                    <a:pt x="75769" y="25400"/>
                  </a:moveTo>
                  <a:lnTo>
                    <a:pt x="75769" y="25400"/>
                  </a:lnTo>
                  <a:lnTo>
                    <a:pt x="75769" y="19933"/>
                  </a:lnTo>
                  <a:lnTo>
                    <a:pt x="59176" y="8976"/>
                  </a:lnTo>
                  <a:lnTo>
                    <a:pt x="54754" y="7517"/>
                  </a:lnTo>
                  <a:lnTo>
                    <a:pt x="41555" y="13438"/>
                  </a:lnTo>
                  <a:lnTo>
                    <a:pt x="19543" y="32445"/>
                  </a:lnTo>
                  <a:lnTo>
                    <a:pt x="9564" y="46851"/>
                  </a:lnTo>
                  <a:lnTo>
                    <a:pt x="2844" y="64211"/>
                  </a:lnTo>
                  <a:lnTo>
                    <a:pt x="0" y="85230"/>
                  </a:lnTo>
                  <a:lnTo>
                    <a:pt x="3067" y="101297"/>
                  </a:lnTo>
                  <a:lnTo>
                    <a:pt x="8415" y="110403"/>
                  </a:lnTo>
                  <a:lnTo>
                    <a:pt x="28825" y="133099"/>
                  </a:lnTo>
                  <a:lnTo>
                    <a:pt x="59231" y="147575"/>
                  </a:lnTo>
                  <a:lnTo>
                    <a:pt x="84927" y="151977"/>
                  </a:lnTo>
                  <a:lnTo>
                    <a:pt x="100904" y="148904"/>
                  </a:lnTo>
                  <a:lnTo>
                    <a:pt x="116769" y="140154"/>
                  </a:lnTo>
                  <a:lnTo>
                    <a:pt x="122214" y="132611"/>
                  </a:lnTo>
                  <a:lnTo>
                    <a:pt x="131213" y="100978"/>
                  </a:lnTo>
                  <a:lnTo>
                    <a:pt x="131455" y="88624"/>
                  </a:lnTo>
                  <a:lnTo>
                    <a:pt x="123981" y="60485"/>
                  </a:lnTo>
                  <a:lnTo>
                    <a:pt x="106900" y="38260"/>
                  </a:lnTo>
                  <a:lnTo>
                    <a:pt x="94635" y="27329"/>
                  </a:lnTo>
                  <a:lnTo>
                    <a:pt x="64377" y="7843"/>
                  </a:lnTo>
                  <a:lnTo>
                    <a:pt x="55183" y="3486"/>
                  </a:lnTo>
                  <a:lnTo>
                    <a:pt x="31319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8" name="SMARTInkShape-Group211">
            <a:extLst>
              <a:ext uri="{FF2B5EF4-FFF2-40B4-BE49-F238E27FC236}">
                <a16:creationId xmlns:a16="http://schemas.microsoft.com/office/drawing/2014/main" id="{1FC1195B-7A67-4D5D-7620-9C0C68B1F0B8}"/>
              </a:ext>
            </a:extLst>
          </p:cNvPr>
          <p:cNvGrpSpPr/>
          <p:nvPr/>
        </p:nvGrpSpPr>
        <p:grpSpPr>
          <a:xfrm>
            <a:off x="3576350" y="5270785"/>
            <a:ext cx="614651" cy="200122"/>
            <a:chOff x="3576350" y="5270785"/>
            <a:chExt cx="614651" cy="200122"/>
          </a:xfrm>
        </p:grpSpPr>
        <p:sp>
          <p:nvSpPr>
            <p:cNvPr id="132" name="SMARTInkShape-512">
              <a:extLst>
                <a:ext uri="{FF2B5EF4-FFF2-40B4-BE49-F238E27FC236}">
                  <a16:creationId xmlns:a16="http://schemas.microsoft.com/office/drawing/2014/main" id="{41B163D2-AD65-177A-26D7-91436D006C20}"/>
                </a:ext>
              </a:extLst>
            </p:cNvPr>
            <p:cNvSpPr/>
            <p:nvPr>
              <p:custDataLst>
                <p:tags r:id="rId45"/>
              </p:custDataLst>
            </p:nvPr>
          </p:nvSpPr>
          <p:spPr>
            <a:xfrm>
              <a:off x="3576350" y="5270785"/>
              <a:ext cx="132051" cy="177029"/>
            </a:xfrm>
            <a:custGeom>
              <a:avLst/>
              <a:gdLst/>
              <a:ahLst/>
              <a:cxnLst/>
              <a:rect l="0" t="0" r="0" b="0"/>
              <a:pathLst>
                <a:path w="132051" h="177029">
                  <a:moveTo>
                    <a:pt x="119350" y="12415"/>
                  </a:moveTo>
                  <a:lnTo>
                    <a:pt x="119350" y="12415"/>
                  </a:lnTo>
                  <a:lnTo>
                    <a:pt x="115979" y="12415"/>
                  </a:lnTo>
                  <a:lnTo>
                    <a:pt x="86172" y="675"/>
                  </a:lnTo>
                  <a:lnTo>
                    <a:pt x="75967" y="0"/>
                  </a:lnTo>
                  <a:lnTo>
                    <a:pt x="64005" y="3171"/>
                  </a:lnTo>
                  <a:lnTo>
                    <a:pt x="33057" y="19498"/>
                  </a:lnTo>
                  <a:lnTo>
                    <a:pt x="20404" y="31682"/>
                  </a:lnTo>
                  <a:lnTo>
                    <a:pt x="9808" y="48442"/>
                  </a:lnTo>
                  <a:lnTo>
                    <a:pt x="0" y="77995"/>
                  </a:lnTo>
                  <a:lnTo>
                    <a:pt x="2456" y="94483"/>
                  </a:lnTo>
                  <a:lnTo>
                    <a:pt x="13971" y="123928"/>
                  </a:lnTo>
                  <a:lnTo>
                    <a:pt x="22902" y="140079"/>
                  </a:lnTo>
                  <a:lnTo>
                    <a:pt x="39032" y="153801"/>
                  </a:lnTo>
                  <a:lnTo>
                    <a:pt x="65646" y="169199"/>
                  </a:lnTo>
                  <a:lnTo>
                    <a:pt x="76432" y="173819"/>
                  </a:lnTo>
                  <a:lnTo>
                    <a:pt x="96739" y="177028"/>
                  </a:lnTo>
                  <a:lnTo>
                    <a:pt x="121857" y="172005"/>
                  </a:lnTo>
                  <a:lnTo>
                    <a:pt x="132050" y="164815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sp>
          <p:nvSpPr>
            <p:cNvPr id="133" name="SMARTInkShape-513">
              <a:extLst>
                <a:ext uri="{FF2B5EF4-FFF2-40B4-BE49-F238E27FC236}">
                  <a16:creationId xmlns:a16="http://schemas.microsoft.com/office/drawing/2014/main" id="{373AC4DB-6AE2-51EE-BCB1-2549DA5FDBBA}"/>
                </a:ext>
              </a:extLst>
            </p:cNvPr>
            <p:cNvSpPr/>
            <p:nvPr>
              <p:custDataLst>
                <p:tags r:id="rId46"/>
              </p:custDataLst>
            </p:nvPr>
          </p:nvSpPr>
          <p:spPr>
            <a:xfrm>
              <a:off x="3816350" y="5334000"/>
              <a:ext cx="76201" cy="12701"/>
            </a:xfrm>
            <a:custGeom>
              <a:avLst/>
              <a:gdLst/>
              <a:ahLst/>
              <a:cxnLst/>
              <a:rect l="0" t="0" r="0" b="0"/>
              <a:pathLst>
                <a:path w="76201" h="1270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4364" y="705"/>
                  </a:lnTo>
                  <a:lnTo>
                    <a:pt x="5026" y="1881"/>
                  </a:lnTo>
                  <a:lnTo>
                    <a:pt x="5467" y="3371"/>
                  </a:lnTo>
                  <a:lnTo>
                    <a:pt x="6467" y="4364"/>
                  </a:lnTo>
                  <a:lnTo>
                    <a:pt x="9460" y="5467"/>
                  </a:lnTo>
                  <a:lnTo>
                    <a:pt x="38926" y="12097"/>
                  </a:lnTo>
                  <a:lnTo>
                    <a:pt x="69218" y="12684"/>
                  </a:lnTo>
                  <a:lnTo>
                    <a:pt x="76200" y="1270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sp>
          <p:nvSpPr>
            <p:cNvPr id="134" name="SMARTInkShape-514">
              <a:extLst>
                <a:ext uri="{FF2B5EF4-FFF2-40B4-BE49-F238E27FC236}">
                  <a16:creationId xmlns:a16="http://schemas.microsoft.com/office/drawing/2014/main" id="{A1A693FC-666A-AA9D-625B-2C9E6A696369}"/>
                </a:ext>
              </a:extLst>
            </p:cNvPr>
            <p:cNvSpPr/>
            <p:nvPr>
              <p:custDataLst>
                <p:tags r:id="rId47"/>
              </p:custDataLst>
            </p:nvPr>
          </p:nvSpPr>
          <p:spPr>
            <a:xfrm>
              <a:off x="3816350" y="5397500"/>
              <a:ext cx="88901" cy="12701"/>
            </a:xfrm>
            <a:custGeom>
              <a:avLst/>
              <a:gdLst/>
              <a:ahLst/>
              <a:cxnLst/>
              <a:rect l="0" t="0" r="0" b="0"/>
              <a:pathLst>
                <a:path w="88901" h="12701">
                  <a:moveTo>
                    <a:pt x="0" y="0"/>
                  </a:moveTo>
                  <a:lnTo>
                    <a:pt x="0" y="0"/>
                  </a:lnTo>
                  <a:lnTo>
                    <a:pt x="19402" y="5761"/>
                  </a:lnTo>
                  <a:lnTo>
                    <a:pt x="48181" y="6327"/>
                  </a:lnTo>
                  <a:lnTo>
                    <a:pt x="79110" y="12438"/>
                  </a:lnTo>
                  <a:lnTo>
                    <a:pt x="88900" y="1270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sp>
          <p:nvSpPr>
            <p:cNvPr id="135" name="SMARTInkShape-515">
              <a:extLst>
                <a:ext uri="{FF2B5EF4-FFF2-40B4-BE49-F238E27FC236}">
                  <a16:creationId xmlns:a16="http://schemas.microsoft.com/office/drawing/2014/main" id="{6874617E-F058-053B-C1C8-34B23E715A5E}"/>
                </a:ext>
              </a:extLst>
            </p:cNvPr>
            <p:cNvSpPr/>
            <p:nvPr>
              <p:custDataLst>
                <p:tags r:id="rId48"/>
              </p:custDataLst>
            </p:nvPr>
          </p:nvSpPr>
          <p:spPr>
            <a:xfrm>
              <a:off x="3994150" y="5359400"/>
              <a:ext cx="82551" cy="11929"/>
            </a:xfrm>
            <a:custGeom>
              <a:avLst/>
              <a:gdLst/>
              <a:ahLst/>
              <a:cxnLst/>
              <a:rect l="0" t="0" r="0" b="0"/>
              <a:pathLst>
                <a:path w="82551" h="11929">
                  <a:moveTo>
                    <a:pt x="0" y="0"/>
                  </a:moveTo>
                  <a:lnTo>
                    <a:pt x="0" y="0"/>
                  </a:lnTo>
                  <a:lnTo>
                    <a:pt x="8838" y="8838"/>
                  </a:lnTo>
                  <a:lnTo>
                    <a:pt x="25040" y="11555"/>
                  </a:lnTo>
                  <a:lnTo>
                    <a:pt x="56045" y="11928"/>
                  </a:lnTo>
                  <a:lnTo>
                    <a:pt x="82550" y="635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sp>
          <p:nvSpPr>
            <p:cNvPr id="136" name="SMARTInkShape-516">
              <a:extLst>
                <a:ext uri="{FF2B5EF4-FFF2-40B4-BE49-F238E27FC236}">
                  <a16:creationId xmlns:a16="http://schemas.microsoft.com/office/drawing/2014/main" id="{52E794FB-C348-E3AF-BA6F-B1D03574C39F}"/>
                </a:ext>
              </a:extLst>
            </p:cNvPr>
            <p:cNvSpPr/>
            <p:nvPr>
              <p:custDataLst>
                <p:tags r:id="rId49"/>
              </p:custDataLst>
            </p:nvPr>
          </p:nvSpPr>
          <p:spPr>
            <a:xfrm>
              <a:off x="4114800" y="5283200"/>
              <a:ext cx="76201" cy="6351"/>
            </a:xfrm>
            <a:custGeom>
              <a:avLst/>
              <a:gdLst/>
              <a:ahLst/>
              <a:cxnLst/>
              <a:rect l="0" t="0" r="0" b="0"/>
              <a:pathLst>
                <a:path w="76201" h="6351">
                  <a:moveTo>
                    <a:pt x="0" y="6350"/>
                  </a:moveTo>
                  <a:lnTo>
                    <a:pt x="0" y="6350"/>
                  </a:lnTo>
                  <a:lnTo>
                    <a:pt x="29770" y="6350"/>
                  </a:lnTo>
                  <a:lnTo>
                    <a:pt x="59413" y="6350"/>
                  </a:lnTo>
                  <a:lnTo>
                    <a:pt x="64741" y="6350"/>
                  </a:lnTo>
                  <a:lnTo>
                    <a:pt x="69461" y="4468"/>
                  </a:lnTo>
                  <a:lnTo>
                    <a:pt x="76200" y="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sp>
          <p:nvSpPr>
            <p:cNvPr id="137" name="SMARTInkShape-517">
              <a:extLst>
                <a:ext uri="{FF2B5EF4-FFF2-40B4-BE49-F238E27FC236}">
                  <a16:creationId xmlns:a16="http://schemas.microsoft.com/office/drawing/2014/main" id="{170AFF25-1675-3997-9C6C-A534E18804CC}"/>
                </a:ext>
              </a:extLst>
            </p:cNvPr>
            <p:cNvSpPr/>
            <p:nvPr>
              <p:custDataLst>
                <p:tags r:id="rId50"/>
              </p:custDataLst>
            </p:nvPr>
          </p:nvSpPr>
          <p:spPr>
            <a:xfrm>
              <a:off x="4083935" y="5283200"/>
              <a:ext cx="94170" cy="187707"/>
            </a:xfrm>
            <a:custGeom>
              <a:avLst/>
              <a:gdLst/>
              <a:ahLst/>
              <a:cxnLst/>
              <a:rect l="0" t="0" r="0" b="0"/>
              <a:pathLst>
                <a:path w="94170" h="187707">
                  <a:moveTo>
                    <a:pt x="30865" y="0"/>
                  </a:moveTo>
                  <a:lnTo>
                    <a:pt x="30865" y="0"/>
                  </a:lnTo>
                  <a:lnTo>
                    <a:pt x="27494" y="0"/>
                  </a:lnTo>
                  <a:lnTo>
                    <a:pt x="26501" y="705"/>
                  </a:lnTo>
                  <a:lnTo>
                    <a:pt x="25839" y="1882"/>
                  </a:lnTo>
                  <a:lnTo>
                    <a:pt x="25398" y="3371"/>
                  </a:lnTo>
                  <a:lnTo>
                    <a:pt x="17724" y="12865"/>
                  </a:lnTo>
                  <a:lnTo>
                    <a:pt x="7682" y="23878"/>
                  </a:lnTo>
                  <a:lnTo>
                    <a:pt x="6122" y="29810"/>
                  </a:lnTo>
                  <a:lnTo>
                    <a:pt x="5491" y="46574"/>
                  </a:lnTo>
                  <a:lnTo>
                    <a:pt x="4777" y="47983"/>
                  </a:lnTo>
                  <a:lnTo>
                    <a:pt x="3595" y="48921"/>
                  </a:lnTo>
                  <a:lnTo>
                    <a:pt x="0" y="50428"/>
                  </a:lnTo>
                  <a:lnTo>
                    <a:pt x="1390" y="52517"/>
                  </a:lnTo>
                  <a:lnTo>
                    <a:pt x="2748" y="54061"/>
                  </a:lnTo>
                  <a:lnTo>
                    <a:pt x="6139" y="55777"/>
                  </a:lnTo>
                  <a:lnTo>
                    <a:pt x="8031" y="56235"/>
                  </a:lnTo>
                  <a:lnTo>
                    <a:pt x="38348" y="75005"/>
                  </a:lnTo>
                  <a:lnTo>
                    <a:pt x="49007" y="80608"/>
                  </a:lnTo>
                  <a:lnTo>
                    <a:pt x="76349" y="108902"/>
                  </a:lnTo>
                  <a:lnTo>
                    <a:pt x="92133" y="135696"/>
                  </a:lnTo>
                  <a:lnTo>
                    <a:pt x="94071" y="163040"/>
                  </a:lnTo>
                  <a:lnTo>
                    <a:pt x="94169" y="167960"/>
                  </a:lnTo>
                  <a:lnTo>
                    <a:pt x="92824" y="171946"/>
                  </a:lnTo>
                  <a:lnTo>
                    <a:pt x="87565" y="178256"/>
                  </a:lnTo>
                  <a:lnTo>
                    <a:pt x="80524" y="181530"/>
                  </a:lnTo>
                  <a:lnTo>
                    <a:pt x="58046" y="185801"/>
                  </a:lnTo>
                  <a:lnTo>
                    <a:pt x="55336" y="187368"/>
                  </a:lnTo>
                  <a:lnTo>
                    <a:pt x="52118" y="187706"/>
                  </a:lnTo>
                  <a:lnTo>
                    <a:pt x="30865" y="18415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</p:grpSp>
      <p:grpSp>
        <p:nvGrpSpPr>
          <p:cNvPr id="149" name="SMARTInkShape-Group212">
            <a:extLst>
              <a:ext uri="{FF2B5EF4-FFF2-40B4-BE49-F238E27FC236}">
                <a16:creationId xmlns:a16="http://schemas.microsoft.com/office/drawing/2014/main" id="{459D0725-A4DE-BB9C-9F23-DED2C853E23A}"/>
              </a:ext>
            </a:extLst>
          </p:cNvPr>
          <p:cNvGrpSpPr/>
          <p:nvPr/>
        </p:nvGrpSpPr>
        <p:grpSpPr>
          <a:xfrm>
            <a:off x="6796953" y="4768901"/>
            <a:ext cx="1712825" cy="291604"/>
            <a:chOff x="5462676" y="4534214"/>
            <a:chExt cx="1712825" cy="291604"/>
          </a:xfrm>
        </p:grpSpPr>
        <p:sp>
          <p:nvSpPr>
            <p:cNvPr id="139" name="SMARTInkShape-518">
              <a:extLst>
                <a:ext uri="{FF2B5EF4-FFF2-40B4-BE49-F238E27FC236}">
                  <a16:creationId xmlns:a16="http://schemas.microsoft.com/office/drawing/2014/main" id="{AC77CB58-A236-411C-A94F-F89293D8ED00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5462676" y="4617050"/>
              <a:ext cx="163425" cy="177201"/>
            </a:xfrm>
            <a:custGeom>
              <a:avLst/>
              <a:gdLst/>
              <a:ahLst/>
              <a:cxnLst/>
              <a:rect l="0" t="0" r="0" b="0"/>
              <a:pathLst>
                <a:path w="163425" h="177201">
                  <a:moveTo>
                    <a:pt x="106274" y="18450"/>
                  </a:moveTo>
                  <a:lnTo>
                    <a:pt x="106274" y="18450"/>
                  </a:lnTo>
                  <a:lnTo>
                    <a:pt x="106274" y="15079"/>
                  </a:lnTo>
                  <a:lnTo>
                    <a:pt x="99532" y="6241"/>
                  </a:lnTo>
                  <a:lnTo>
                    <a:pt x="92459" y="2440"/>
                  </a:lnTo>
                  <a:lnTo>
                    <a:pt x="76420" y="0"/>
                  </a:lnTo>
                  <a:lnTo>
                    <a:pt x="45393" y="11413"/>
                  </a:lnTo>
                  <a:lnTo>
                    <a:pt x="40286" y="13758"/>
                  </a:lnTo>
                  <a:lnTo>
                    <a:pt x="22988" y="30544"/>
                  </a:lnTo>
                  <a:lnTo>
                    <a:pt x="11198" y="56762"/>
                  </a:lnTo>
                  <a:lnTo>
                    <a:pt x="507" y="86934"/>
                  </a:lnTo>
                  <a:lnTo>
                    <a:pt x="0" y="96160"/>
                  </a:lnTo>
                  <a:lnTo>
                    <a:pt x="7291" y="124595"/>
                  </a:lnTo>
                  <a:lnTo>
                    <a:pt x="13289" y="138173"/>
                  </a:lnTo>
                  <a:lnTo>
                    <a:pt x="26276" y="153406"/>
                  </a:lnTo>
                  <a:lnTo>
                    <a:pt x="35677" y="159570"/>
                  </a:lnTo>
                  <a:lnTo>
                    <a:pt x="47021" y="164921"/>
                  </a:lnTo>
                  <a:lnTo>
                    <a:pt x="49839" y="166897"/>
                  </a:lnTo>
                  <a:lnTo>
                    <a:pt x="56732" y="169093"/>
                  </a:lnTo>
                  <a:lnTo>
                    <a:pt x="60546" y="169679"/>
                  </a:lnTo>
                  <a:lnTo>
                    <a:pt x="66666" y="168448"/>
                  </a:lnTo>
                  <a:lnTo>
                    <a:pt x="90466" y="153796"/>
                  </a:lnTo>
                  <a:lnTo>
                    <a:pt x="99395" y="145649"/>
                  </a:lnTo>
                  <a:lnTo>
                    <a:pt x="103216" y="138249"/>
                  </a:lnTo>
                  <a:lnTo>
                    <a:pt x="112412" y="111886"/>
                  </a:lnTo>
                  <a:lnTo>
                    <a:pt x="119991" y="83105"/>
                  </a:lnTo>
                  <a:lnTo>
                    <a:pt x="122954" y="72586"/>
                  </a:lnTo>
                  <a:lnTo>
                    <a:pt x="125231" y="41765"/>
                  </a:lnTo>
                  <a:lnTo>
                    <a:pt x="125324" y="19681"/>
                  </a:lnTo>
                  <a:lnTo>
                    <a:pt x="126029" y="28832"/>
                  </a:lnTo>
                  <a:lnTo>
                    <a:pt x="136155" y="54602"/>
                  </a:lnTo>
                  <a:lnTo>
                    <a:pt x="144423" y="86243"/>
                  </a:lnTo>
                  <a:lnTo>
                    <a:pt x="152851" y="113294"/>
                  </a:lnTo>
                  <a:lnTo>
                    <a:pt x="155823" y="139372"/>
                  </a:lnTo>
                  <a:lnTo>
                    <a:pt x="163424" y="177200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0" name="SMARTInkShape-519">
              <a:extLst>
                <a:ext uri="{FF2B5EF4-FFF2-40B4-BE49-F238E27FC236}">
                  <a16:creationId xmlns:a16="http://schemas.microsoft.com/office/drawing/2014/main" id="{786B28BA-F8D5-0A58-6379-2CEBA0C27CF2}"/>
                </a:ext>
              </a:extLst>
            </p:cNvPr>
            <p:cNvSpPr/>
            <p:nvPr>
              <p:custDataLst>
                <p:tags r:id="rId36"/>
              </p:custDataLst>
            </p:nvPr>
          </p:nvSpPr>
          <p:spPr>
            <a:xfrm>
              <a:off x="5689600" y="4629542"/>
              <a:ext cx="107462" cy="164494"/>
            </a:xfrm>
            <a:custGeom>
              <a:avLst/>
              <a:gdLst/>
              <a:ahLst/>
              <a:cxnLst/>
              <a:rect l="0" t="0" r="0" b="0"/>
              <a:pathLst>
                <a:path w="107462" h="164494">
                  <a:moveTo>
                    <a:pt x="0" y="31358"/>
                  </a:moveTo>
                  <a:lnTo>
                    <a:pt x="0" y="31358"/>
                  </a:lnTo>
                  <a:lnTo>
                    <a:pt x="5069" y="25583"/>
                  </a:lnTo>
                  <a:lnTo>
                    <a:pt x="21199" y="4070"/>
                  </a:lnTo>
                  <a:lnTo>
                    <a:pt x="29178" y="1591"/>
                  </a:lnTo>
                  <a:lnTo>
                    <a:pt x="48175" y="0"/>
                  </a:lnTo>
                  <a:lnTo>
                    <a:pt x="64604" y="6466"/>
                  </a:lnTo>
                  <a:lnTo>
                    <a:pt x="92858" y="31568"/>
                  </a:lnTo>
                  <a:lnTo>
                    <a:pt x="99596" y="42506"/>
                  </a:lnTo>
                  <a:lnTo>
                    <a:pt x="106300" y="65780"/>
                  </a:lnTo>
                  <a:lnTo>
                    <a:pt x="107461" y="82950"/>
                  </a:lnTo>
                  <a:lnTo>
                    <a:pt x="101064" y="104814"/>
                  </a:lnTo>
                  <a:lnTo>
                    <a:pt x="84082" y="130158"/>
                  </a:lnTo>
                  <a:lnTo>
                    <a:pt x="55614" y="156448"/>
                  </a:lnTo>
                  <a:lnTo>
                    <a:pt x="47758" y="162260"/>
                  </a:lnTo>
                  <a:lnTo>
                    <a:pt x="28339" y="164493"/>
                  </a:lnTo>
                  <a:lnTo>
                    <a:pt x="19050" y="15835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SMARTInkShape-520">
              <a:extLst>
                <a:ext uri="{FF2B5EF4-FFF2-40B4-BE49-F238E27FC236}">
                  <a16:creationId xmlns:a16="http://schemas.microsoft.com/office/drawing/2014/main" id="{CDDA0E2B-6328-6E23-2E54-E62B33244C8D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5792507" y="4655433"/>
              <a:ext cx="87594" cy="138818"/>
            </a:xfrm>
            <a:custGeom>
              <a:avLst/>
              <a:gdLst/>
              <a:ahLst/>
              <a:cxnLst/>
              <a:rect l="0" t="0" r="0" b="0"/>
              <a:pathLst>
                <a:path w="87594" h="138818">
                  <a:moveTo>
                    <a:pt x="62193" y="5467"/>
                  </a:moveTo>
                  <a:lnTo>
                    <a:pt x="62193" y="5467"/>
                  </a:lnTo>
                  <a:lnTo>
                    <a:pt x="52054" y="1103"/>
                  </a:lnTo>
                  <a:lnTo>
                    <a:pt x="44517" y="0"/>
                  </a:lnTo>
                  <a:lnTo>
                    <a:pt x="21069" y="4662"/>
                  </a:lnTo>
                  <a:lnTo>
                    <a:pt x="8615" y="11970"/>
                  </a:lnTo>
                  <a:lnTo>
                    <a:pt x="5308" y="17564"/>
                  </a:lnTo>
                  <a:lnTo>
                    <a:pt x="0" y="48125"/>
                  </a:lnTo>
                  <a:lnTo>
                    <a:pt x="961" y="70318"/>
                  </a:lnTo>
                  <a:lnTo>
                    <a:pt x="4640" y="85089"/>
                  </a:lnTo>
                  <a:lnTo>
                    <a:pt x="22481" y="114007"/>
                  </a:lnTo>
                  <a:lnTo>
                    <a:pt x="41568" y="129271"/>
                  </a:lnTo>
                  <a:lnTo>
                    <a:pt x="54984" y="135988"/>
                  </a:lnTo>
                  <a:lnTo>
                    <a:pt x="87593" y="13881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SMARTInkShape-521">
              <a:extLst>
                <a:ext uri="{FF2B5EF4-FFF2-40B4-BE49-F238E27FC236}">
                  <a16:creationId xmlns:a16="http://schemas.microsoft.com/office/drawing/2014/main" id="{477ABEB7-8360-FF68-9651-51A625858935}"/>
                </a:ext>
              </a:extLst>
            </p:cNvPr>
            <p:cNvSpPr/>
            <p:nvPr>
              <p:custDataLst>
                <p:tags r:id="rId38"/>
              </p:custDataLst>
            </p:nvPr>
          </p:nvSpPr>
          <p:spPr>
            <a:xfrm>
              <a:off x="5918200" y="4534214"/>
              <a:ext cx="95251" cy="139387"/>
            </a:xfrm>
            <a:custGeom>
              <a:avLst/>
              <a:gdLst/>
              <a:ahLst/>
              <a:cxnLst/>
              <a:rect l="0" t="0" r="0" b="0"/>
              <a:pathLst>
                <a:path w="95251" h="139387">
                  <a:moveTo>
                    <a:pt x="0" y="25086"/>
                  </a:moveTo>
                  <a:lnTo>
                    <a:pt x="0" y="25086"/>
                  </a:lnTo>
                  <a:lnTo>
                    <a:pt x="5070" y="19311"/>
                  </a:lnTo>
                  <a:lnTo>
                    <a:pt x="10830" y="10597"/>
                  </a:lnTo>
                  <a:lnTo>
                    <a:pt x="24571" y="3265"/>
                  </a:lnTo>
                  <a:lnTo>
                    <a:pt x="35401" y="393"/>
                  </a:lnTo>
                  <a:lnTo>
                    <a:pt x="39958" y="0"/>
                  </a:lnTo>
                  <a:lnTo>
                    <a:pt x="54990" y="5181"/>
                  </a:lnTo>
                  <a:lnTo>
                    <a:pt x="59881" y="15895"/>
                  </a:lnTo>
                  <a:lnTo>
                    <a:pt x="59676" y="21076"/>
                  </a:lnTo>
                  <a:lnTo>
                    <a:pt x="48877" y="47423"/>
                  </a:lnTo>
                  <a:lnTo>
                    <a:pt x="33903" y="75783"/>
                  </a:lnTo>
                  <a:lnTo>
                    <a:pt x="31876" y="103520"/>
                  </a:lnTo>
                  <a:lnTo>
                    <a:pt x="31806" y="111922"/>
                  </a:lnTo>
                  <a:lnTo>
                    <a:pt x="33904" y="116137"/>
                  </a:lnTo>
                  <a:lnTo>
                    <a:pt x="41880" y="124585"/>
                  </a:lnTo>
                  <a:lnTo>
                    <a:pt x="66419" y="137762"/>
                  </a:lnTo>
                  <a:lnTo>
                    <a:pt x="95250" y="139386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MARTInkShape-522">
              <a:extLst>
                <a:ext uri="{FF2B5EF4-FFF2-40B4-BE49-F238E27FC236}">
                  <a16:creationId xmlns:a16="http://schemas.microsoft.com/office/drawing/2014/main" id="{C13F3EDF-9342-6F91-90B3-7F43587B6CE2}"/>
                </a:ext>
              </a:extLst>
            </p:cNvPr>
            <p:cNvSpPr/>
            <p:nvPr>
              <p:custDataLst>
                <p:tags r:id="rId39"/>
              </p:custDataLst>
            </p:nvPr>
          </p:nvSpPr>
          <p:spPr>
            <a:xfrm>
              <a:off x="6159500" y="4692650"/>
              <a:ext cx="158751" cy="6328"/>
            </a:xfrm>
            <a:custGeom>
              <a:avLst/>
              <a:gdLst/>
              <a:ahLst/>
              <a:cxnLst/>
              <a:rect l="0" t="0" r="0" b="0"/>
              <a:pathLst>
                <a:path w="158751" h="6328">
                  <a:moveTo>
                    <a:pt x="0" y="0"/>
                  </a:moveTo>
                  <a:lnTo>
                    <a:pt x="0" y="0"/>
                  </a:lnTo>
                  <a:lnTo>
                    <a:pt x="27630" y="5026"/>
                  </a:lnTo>
                  <a:lnTo>
                    <a:pt x="56336" y="6088"/>
                  </a:lnTo>
                  <a:lnTo>
                    <a:pt x="79330" y="6272"/>
                  </a:lnTo>
                  <a:lnTo>
                    <a:pt x="107388" y="6327"/>
                  </a:lnTo>
                  <a:lnTo>
                    <a:pt x="136970" y="4465"/>
                  </a:lnTo>
                  <a:lnTo>
                    <a:pt x="1587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SMARTInkShape-523">
              <a:extLst>
                <a:ext uri="{FF2B5EF4-FFF2-40B4-BE49-F238E27FC236}">
                  <a16:creationId xmlns:a16="http://schemas.microsoft.com/office/drawing/2014/main" id="{1541D9AF-0552-857F-B275-770CC400DCF6}"/>
                </a:ext>
              </a:extLst>
            </p:cNvPr>
            <p:cNvSpPr/>
            <p:nvPr>
              <p:custDataLst>
                <p:tags r:id="rId40"/>
              </p:custDataLst>
            </p:nvPr>
          </p:nvSpPr>
          <p:spPr>
            <a:xfrm>
              <a:off x="6381750" y="4565650"/>
              <a:ext cx="111332" cy="224741"/>
            </a:xfrm>
            <a:custGeom>
              <a:avLst/>
              <a:gdLst/>
              <a:ahLst/>
              <a:cxnLst/>
              <a:rect l="0" t="0" r="0" b="0"/>
              <a:pathLst>
                <a:path w="111332" h="224741">
                  <a:moveTo>
                    <a:pt x="0" y="0"/>
                  </a:moveTo>
                  <a:lnTo>
                    <a:pt x="0" y="0"/>
                  </a:lnTo>
                  <a:lnTo>
                    <a:pt x="0" y="29540"/>
                  </a:lnTo>
                  <a:lnTo>
                    <a:pt x="0" y="59510"/>
                  </a:lnTo>
                  <a:lnTo>
                    <a:pt x="0" y="82543"/>
                  </a:lnTo>
                  <a:lnTo>
                    <a:pt x="0" y="103713"/>
                  </a:lnTo>
                  <a:lnTo>
                    <a:pt x="0" y="131938"/>
                  </a:lnTo>
                  <a:lnTo>
                    <a:pt x="0" y="163208"/>
                  </a:lnTo>
                  <a:lnTo>
                    <a:pt x="0" y="164539"/>
                  </a:lnTo>
                  <a:lnTo>
                    <a:pt x="3371" y="161563"/>
                  </a:lnTo>
                  <a:lnTo>
                    <a:pt x="21199" y="137808"/>
                  </a:lnTo>
                  <a:lnTo>
                    <a:pt x="29178" y="135331"/>
                  </a:lnTo>
                  <a:lnTo>
                    <a:pt x="48175" y="133741"/>
                  </a:lnTo>
                  <a:lnTo>
                    <a:pt x="64604" y="136837"/>
                  </a:lnTo>
                  <a:lnTo>
                    <a:pt x="91584" y="155851"/>
                  </a:lnTo>
                  <a:lnTo>
                    <a:pt x="107618" y="172681"/>
                  </a:lnTo>
                  <a:lnTo>
                    <a:pt x="111331" y="181640"/>
                  </a:lnTo>
                  <a:lnTo>
                    <a:pt x="111099" y="190325"/>
                  </a:lnTo>
                  <a:lnTo>
                    <a:pt x="104764" y="209188"/>
                  </a:lnTo>
                  <a:lnTo>
                    <a:pt x="95481" y="214798"/>
                  </a:lnTo>
                  <a:lnTo>
                    <a:pt x="69895" y="224149"/>
                  </a:lnTo>
                  <a:lnTo>
                    <a:pt x="57170" y="224740"/>
                  </a:lnTo>
                  <a:lnTo>
                    <a:pt x="35125" y="219371"/>
                  </a:lnTo>
                  <a:lnTo>
                    <a:pt x="22252" y="211516"/>
                  </a:lnTo>
                  <a:lnTo>
                    <a:pt x="10726" y="201063"/>
                  </a:lnTo>
                  <a:lnTo>
                    <a:pt x="6350" y="190500"/>
                  </a:lnTo>
                </a:path>
              </a:pathLst>
            </a:custGeom>
            <a:ln w="19050"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SMARTInkShape-524">
              <a:extLst>
                <a:ext uri="{FF2B5EF4-FFF2-40B4-BE49-F238E27FC236}">
                  <a16:creationId xmlns:a16="http://schemas.microsoft.com/office/drawing/2014/main" id="{ACD6F635-0C05-DC15-09E9-1A535B4D8DFD}"/>
                </a:ext>
              </a:extLst>
            </p:cNvPr>
            <p:cNvSpPr/>
            <p:nvPr>
              <p:custDataLst>
                <p:tags r:id="rId41"/>
              </p:custDataLst>
            </p:nvPr>
          </p:nvSpPr>
          <p:spPr>
            <a:xfrm>
              <a:off x="6527800" y="4661540"/>
              <a:ext cx="107711" cy="100842"/>
            </a:xfrm>
            <a:custGeom>
              <a:avLst/>
              <a:gdLst/>
              <a:ahLst/>
              <a:cxnLst/>
              <a:rect l="0" t="0" r="0" b="0"/>
              <a:pathLst>
                <a:path w="107711" h="100842">
                  <a:moveTo>
                    <a:pt x="0" y="12060"/>
                  </a:moveTo>
                  <a:lnTo>
                    <a:pt x="0" y="12060"/>
                  </a:lnTo>
                  <a:lnTo>
                    <a:pt x="5468" y="6593"/>
                  </a:lnTo>
                  <a:lnTo>
                    <a:pt x="12830" y="2600"/>
                  </a:lnTo>
                  <a:lnTo>
                    <a:pt x="27960" y="0"/>
                  </a:lnTo>
                  <a:lnTo>
                    <a:pt x="48300" y="1368"/>
                  </a:lnTo>
                  <a:lnTo>
                    <a:pt x="65346" y="6305"/>
                  </a:lnTo>
                  <a:lnTo>
                    <a:pt x="94087" y="25369"/>
                  </a:lnTo>
                  <a:lnTo>
                    <a:pt x="105212" y="35071"/>
                  </a:lnTo>
                  <a:lnTo>
                    <a:pt x="107710" y="59120"/>
                  </a:lnTo>
                  <a:lnTo>
                    <a:pt x="104080" y="64961"/>
                  </a:lnTo>
                  <a:lnTo>
                    <a:pt x="89932" y="83597"/>
                  </a:lnTo>
                  <a:lnTo>
                    <a:pt x="66171" y="96391"/>
                  </a:lnTo>
                  <a:lnTo>
                    <a:pt x="49499" y="100058"/>
                  </a:lnTo>
                  <a:lnTo>
                    <a:pt x="32999" y="100841"/>
                  </a:lnTo>
                  <a:lnTo>
                    <a:pt x="19050" y="9461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SMARTInkShape-525">
              <a:extLst>
                <a:ext uri="{FF2B5EF4-FFF2-40B4-BE49-F238E27FC236}">
                  <a16:creationId xmlns:a16="http://schemas.microsoft.com/office/drawing/2014/main" id="{0DE3191F-6C7A-E351-3F0D-100C5706C73F}"/>
                </a:ext>
              </a:extLst>
            </p:cNvPr>
            <p:cNvSpPr/>
            <p:nvPr>
              <p:custDataLst>
                <p:tags r:id="rId42"/>
              </p:custDataLst>
            </p:nvPr>
          </p:nvSpPr>
          <p:spPr>
            <a:xfrm>
              <a:off x="6617847" y="4667250"/>
              <a:ext cx="106804" cy="107951"/>
            </a:xfrm>
            <a:custGeom>
              <a:avLst/>
              <a:gdLst/>
              <a:ahLst/>
              <a:cxnLst/>
              <a:rect l="0" t="0" r="0" b="0"/>
              <a:pathLst>
                <a:path w="106804" h="107951">
                  <a:moveTo>
                    <a:pt x="68703" y="0"/>
                  </a:moveTo>
                  <a:lnTo>
                    <a:pt x="68703" y="0"/>
                  </a:lnTo>
                  <a:lnTo>
                    <a:pt x="37336" y="3371"/>
                  </a:lnTo>
                  <a:lnTo>
                    <a:pt x="11918" y="12831"/>
                  </a:lnTo>
                  <a:lnTo>
                    <a:pt x="7563" y="17726"/>
                  </a:lnTo>
                  <a:lnTo>
                    <a:pt x="2724" y="30691"/>
                  </a:lnTo>
                  <a:lnTo>
                    <a:pt x="0" y="47115"/>
                  </a:lnTo>
                  <a:lnTo>
                    <a:pt x="5935" y="67661"/>
                  </a:lnTo>
                  <a:lnTo>
                    <a:pt x="12819" y="77814"/>
                  </a:lnTo>
                  <a:lnTo>
                    <a:pt x="28391" y="89379"/>
                  </a:lnTo>
                  <a:lnTo>
                    <a:pt x="58937" y="102557"/>
                  </a:lnTo>
                  <a:lnTo>
                    <a:pt x="75397" y="106885"/>
                  </a:lnTo>
                  <a:lnTo>
                    <a:pt x="106803" y="1079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SMARTInkShape-526">
              <a:extLst>
                <a:ext uri="{FF2B5EF4-FFF2-40B4-BE49-F238E27FC236}">
                  <a16:creationId xmlns:a16="http://schemas.microsoft.com/office/drawing/2014/main" id="{E87D3233-0395-5676-7577-5C6052C708ED}"/>
                </a:ext>
              </a:extLst>
            </p:cNvPr>
            <p:cNvSpPr/>
            <p:nvPr>
              <p:custDataLst>
                <p:tags r:id="rId43"/>
              </p:custDataLst>
            </p:nvPr>
          </p:nvSpPr>
          <p:spPr>
            <a:xfrm>
              <a:off x="6826250" y="4699000"/>
              <a:ext cx="120651" cy="12701"/>
            </a:xfrm>
            <a:custGeom>
              <a:avLst/>
              <a:gdLst/>
              <a:ahLst/>
              <a:cxnLst/>
              <a:rect l="0" t="0" r="0" b="0"/>
              <a:pathLst>
                <a:path w="120651" h="12701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15580" y="5467"/>
                  </a:lnTo>
                  <a:lnTo>
                    <a:pt x="45638" y="7004"/>
                  </a:lnTo>
                  <a:lnTo>
                    <a:pt x="74464" y="12107"/>
                  </a:lnTo>
                  <a:lnTo>
                    <a:pt x="103575" y="12622"/>
                  </a:lnTo>
                  <a:lnTo>
                    <a:pt x="12065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SMARTInkShape-527">
              <a:extLst>
                <a:ext uri="{FF2B5EF4-FFF2-40B4-BE49-F238E27FC236}">
                  <a16:creationId xmlns:a16="http://schemas.microsoft.com/office/drawing/2014/main" id="{FC25C545-DB32-5E58-5CAE-CA1D03EEEC3A}"/>
                </a:ext>
              </a:extLst>
            </p:cNvPr>
            <p:cNvSpPr/>
            <p:nvPr>
              <p:custDataLst>
                <p:tags r:id="rId44"/>
              </p:custDataLst>
            </p:nvPr>
          </p:nvSpPr>
          <p:spPr>
            <a:xfrm>
              <a:off x="7037166" y="4660900"/>
              <a:ext cx="138335" cy="164918"/>
            </a:xfrm>
            <a:custGeom>
              <a:avLst/>
              <a:gdLst/>
              <a:ahLst/>
              <a:cxnLst/>
              <a:rect l="0" t="0" r="0" b="0"/>
              <a:pathLst>
                <a:path w="138335" h="164918">
                  <a:moveTo>
                    <a:pt x="131984" y="0"/>
                  </a:moveTo>
                  <a:lnTo>
                    <a:pt x="131984" y="0"/>
                  </a:lnTo>
                  <a:lnTo>
                    <a:pt x="104373" y="0"/>
                  </a:lnTo>
                  <a:lnTo>
                    <a:pt x="92196" y="1411"/>
                  </a:lnTo>
                  <a:lnTo>
                    <a:pt x="65145" y="11933"/>
                  </a:lnTo>
                  <a:lnTo>
                    <a:pt x="50326" y="20704"/>
                  </a:lnTo>
                  <a:lnTo>
                    <a:pt x="19853" y="46684"/>
                  </a:lnTo>
                  <a:lnTo>
                    <a:pt x="3244" y="73908"/>
                  </a:lnTo>
                  <a:lnTo>
                    <a:pt x="0" y="93473"/>
                  </a:lnTo>
                  <a:lnTo>
                    <a:pt x="2410" y="110403"/>
                  </a:lnTo>
                  <a:lnTo>
                    <a:pt x="14335" y="127727"/>
                  </a:lnTo>
                  <a:lnTo>
                    <a:pt x="40985" y="146768"/>
                  </a:lnTo>
                  <a:lnTo>
                    <a:pt x="69183" y="160404"/>
                  </a:lnTo>
                  <a:lnTo>
                    <a:pt x="77628" y="163708"/>
                  </a:lnTo>
                  <a:lnTo>
                    <a:pt x="104583" y="164917"/>
                  </a:lnTo>
                  <a:lnTo>
                    <a:pt x="114161" y="164313"/>
                  </a:lnTo>
                  <a:lnTo>
                    <a:pt x="126782" y="160006"/>
                  </a:lnTo>
                  <a:lnTo>
                    <a:pt x="138334" y="15240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50" name="SMARTInkShape-528">
            <a:extLst>
              <a:ext uri="{FF2B5EF4-FFF2-40B4-BE49-F238E27FC236}">
                <a16:creationId xmlns:a16="http://schemas.microsoft.com/office/drawing/2014/main" id="{70EE809F-2C98-99FF-7C65-70BED514B50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7557277" y="4825737"/>
            <a:ext cx="11811" cy="205945"/>
          </a:xfrm>
          <a:custGeom>
            <a:avLst/>
            <a:gdLst/>
            <a:ahLst/>
            <a:cxnLst/>
            <a:rect l="0" t="0" r="0" b="0"/>
            <a:pathLst>
              <a:path w="11811" h="205945">
                <a:moveTo>
                  <a:pt x="0" y="0"/>
                </a:moveTo>
                <a:lnTo>
                  <a:pt x="0" y="0"/>
                </a:lnTo>
                <a:lnTo>
                  <a:pt x="0" y="28411"/>
                </a:lnTo>
                <a:lnTo>
                  <a:pt x="0" y="57902"/>
                </a:lnTo>
                <a:lnTo>
                  <a:pt x="0" y="84732"/>
                </a:lnTo>
                <a:lnTo>
                  <a:pt x="0" y="113477"/>
                </a:lnTo>
                <a:lnTo>
                  <a:pt x="705" y="141578"/>
                </a:lnTo>
                <a:lnTo>
                  <a:pt x="5762" y="172895"/>
                </a:lnTo>
                <a:lnTo>
                  <a:pt x="6272" y="191274"/>
                </a:lnTo>
                <a:lnTo>
                  <a:pt x="8197" y="196253"/>
                </a:lnTo>
                <a:lnTo>
                  <a:pt x="10699" y="200818"/>
                </a:lnTo>
                <a:lnTo>
                  <a:pt x="11810" y="205199"/>
                </a:lnTo>
                <a:lnTo>
                  <a:pt x="11401" y="205944"/>
                </a:lnTo>
                <a:lnTo>
                  <a:pt x="10424" y="205735"/>
                </a:lnTo>
                <a:lnTo>
                  <a:pt x="9066" y="204890"/>
                </a:lnTo>
                <a:lnTo>
                  <a:pt x="8160" y="203621"/>
                </a:lnTo>
                <a:lnTo>
                  <a:pt x="6350" y="1968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SMARTInkShape-529">
            <a:extLst>
              <a:ext uri="{FF2B5EF4-FFF2-40B4-BE49-F238E27FC236}">
                <a16:creationId xmlns:a16="http://schemas.microsoft.com/office/drawing/2014/main" id="{8F8CB3F2-0116-51A6-0930-857752A320F8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217677" y="4870187"/>
            <a:ext cx="12701" cy="152401"/>
          </a:xfrm>
          <a:custGeom>
            <a:avLst/>
            <a:gdLst/>
            <a:ahLst/>
            <a:cxnLst/>
            <a:rect l="0" t="0" r="0" b="0"/>
            <a:pathLst>
              <a:path w="12701" h="152401">
                <a:moveTo>
                  <a:pt x="0" y="0"/>
                </a:moveTo>
                <a:lnTo>
                  <a:pt x="0" y="0"/>
                </a:lnTo>
                <a:lnTo>
                  <a:pt x="0" y="28561"/>
                </a:lnTo>
                <a:lnTo>
                  <a:pt x="0" y="60128"/>
                </a:lnTo>
                <a:lnTo>
                  <a:pt x="1882" y="91030"/>
                </a:lnTo>
                <a:lnTo>
                  <a:pt x="5468" y="118092"/>
                </a:lnTo>
                <a:lnTo>
                  <a:pt x="6327" y="145784"/>
                </a:lnTo>
                <a:lnTo>
                  <a:pt x="7040" y="147989"/>
                </a:lnTo>
                <a:lnTo>
                  <a:pt x="12700" y="1524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2" name="SMARTInkShape-Group215">
            <a:extLst>
              <a:ext uri="{FF2B5EF4-FFF2-40B4-BE49-F238E27FC236}">
                <a16:creationId xmlns:a16="http://schemas.microsoft.com/office/drawing/2014/main" id="{6178A740-AFE9-E500-5844-7814A451D1E5}"/>
              </a:ext>
            </a:extLst>
          </p:cNvPr>
          <p:cNvGrpSpPr/>
          <p:nvPr/>
        </p:nvGrpSpPr>
        <p:grpSpPr>
          <a:xfrm>
            <a:off x="5855477" y="4673599"/>
            <a:ext cx="742951" cy="298020"/>
            <a:chOff x="4521200" y="4438912"/>
            <a:chExt cx="742951" cy="298020"/>
          </a:xfrm>
        </p:grpSpPr>
        <p:sp>
          <p:nvSpPr>
            <p:cNvPr id="152" name="SMARTInkShape-530">
              <a:extLst>
                <a:ext uri="{FF2B5EF4-FFF2-40B4-BE49-F238E27FC236}">
                  <a16:creationId xmlns:a16="http://schemas.microsoft.com/office/drawing/2014/main" id="{909AD54E-1437-9801-F48B-C0D72176625C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4521200" y="4566048"/>
              <a:ext cx="63501" cy="120253"/>
            </a:xfrm>
            <a:custGeom>
              <a:avLst/>
              <a:gdLst/>
              <a:ahLst/>
              <a:cxnLst/>
              <a:rect l="0" t="0" r="0" b="0"/>
              <a:pathLst>
                <a:path w="63501" h="120253">
                  <a:moveTo>
                    <a:pt x="0" y="12302"/>
                  </a:moveTo>
                  <a:lnTo>
                    <a:pt x="0" y="12302"/>
                  </a:lnTo>
                  <a:lnTo>
                    <a:pt x="0" y="38050"/>
                  </a:lnTo>
                  <a:lnTo>
                    <a:pt x="0" y="66127"/>
                  </a:lnTo>
                  <a:lnTo>
                    <a:pt x="5026" y="93369"/>
                  </a:lnTo>
                  <a:lnTo>
                    <a:pt x="6343" y="120024"/>
                  </a:lnTo>
                  <a:lnTo>
                    <a:pt x="5643" y="109362"/>
                  </a:lnTo>
                  <a:lnTo>
                    <a:pt x="1324" y="83843"/>
                  </a:lnTo>
                  <a:lnTo>
                    <a:pt x="2274" y="61016"/>
                  </a:lnTo>
                  <a:lnTo>
                    <a:pt x="7874" y="33608"/>
                  </a:lnTo>
                  <a:lnTo>
                    <a:pt x="10555" y="27416"/>
                  </a:lnTo>
                  <a:lnTo>
                    <a:pt x="12770" y="16702"/>
                  </a:lnTo>
                  <a:lnTo>
                    <a:pt x="17581" y="8745"/>
                  </a:lnTo>
                  <a:lnTo>
                    <a:pt x="21455" y="4136"/>
                  </a:lnTo>
                  <a:lnTo>
                    <a:pt x="25528" y="1617"/>
                  </a:lnTo>
                  <a:lnTo>
                    <a:pt x="30521" y="0"/>
                  </a:lnTo>
                  <a:lnTo>
                    <a:pt x="38128" y="3091"/>
                  </a:lnTo>
                  <a:lnTo>
                    <a:pt x="43521" y="12206"/>
                  </a:lnTo>
                  <a:lnTo>
                    <a:pt x="54911" y="39676"/>
                  </a:lnTo>
                  <a:lnTo>
                    <a:pt x="61595" y="61611"/>
                  </a:lnTo>
                  <a:lnTo>
                    <a:pt x="63388" y="92648"/>
                  </a:lnTo>
                  <a:lnTo>
                    <a:pt x="63500" y="12025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MARTInkShape-531">
              <a:extLst>
                <a:ext uri="{FF2B5EF4-FFF2-40B4-BE49-F238E27FC236}">
                  <a16:creationId xmlns:a16="http://schemas.microsoft.com/office/drawing/2014/main" id="{0ACC884C-8971-CFF5-05DE-642806713561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>
            <a:xfrm>
              <a:off x="4629184" y="4438912"/>
              <a:ext cx="44417" cy="145735"/>
            </a:xfrm>
            <a:custGeom>
              <a:avLst/>
              <a:gdLst/>
              <a:ahLst/>
              <a:cxnLst/>
              <a:rect l="0" t="0" r="0" b="0"/>
              <a:pathLst>
                <a:path w="44417" h="145735">
                  <a:moveTo>
                    <a:pt x="6316" y="6088"/>
                  </a:moveTo>
                  <a:lnTo>
                    <a:pt x="6316" y="6088"/>
                  </a:lnTo>
                  <a:lnTo>
                    <a:pt x="6316" y="0"/>
                  </a:lnTo>
                  <a:lnTo>
                    <a:pt x="6316" y="3187"/>
                  </a:lnTo>
                  <a:lnTo>
                    <a:pt x="1290" y="28310"/>
                  </a:lnTo>
                  <a:lnTo>
                    <a:pt x="141" y="59161"/>
                  </a:lnTo>
                  <a:lnTo>
                    <a:pt x="0" y="85742"/>
                  </a:lnTo>
                  <a:lnTo>
                    <a:pt x="687" y="95818"/>
                  </a:lnTo>
                  <a:lnTo>
                    <a:pt x="10093" y="125345"/>
                  </a:lnTo>
                  <a:lnTo>
                    <a:pt x="15698" y="138811"/>
                  </a:lnTo>
                  <a:lnTo>
                    <a:pt x="17510" y="141136"/>
                  </a:lnTo>
                  <a:lnTo>
                    <a:pt x="24192" y="145175"/>
                  </a:lnTo>
                  <a:lnTo>
                    <a:pt x="34102" y="145734"/>
                  </a:lnTo>
                  <a:lnTo>
                    <a:pt x="38185" y="143883"/>
                  </a:lnTo>
                  <a:lnTo>
                    <a:pt x="40262" y="142401"/>
                  </a:lnTo>
                  <a:lnTo>
                    <a:pt x="42570" y="138873"/>
                  </a:lnTo>
                  <a:lnTo>
                    <a:pt x="44416" y="13308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MARTInkShape-532">
              <a:extLst>
                <a:ext uri="{FF2B5EF4-FFF2-40B4-BE49-F238E27FC236}">
                  <a16:creationId xmlns:a16="http://schemas.microsoft.com/office/drawing/2014/main" id="{302E1CF0-509F-EE69-562E-27D9F2CD58BC}"/>
                </a:ext>
              </a:extLst>
            </p:cNvPr>
            <p:cNvSpPr/>
            <p:nvPr>
              <p:custDataLst>
                <p:tags r:id="rId27"/>
              </p:custDataLst>
            </p:nvPr>
          </p:nvSpPr>
          <p:spPr>
            <a:xfrm>
              <a:off x="4597400" y="4445372"/>
              <a:ext cx="139701" cy="132979"/>
            </a:xfrm>
            <a:custGeom>
              <a:avLst/>
              <a:gdLst/>
              <a:ahLst/>
              <a:cxnLst/>
              <a:rect l="0" t="0" r="0" b="0"/>
              <a:pathLst>
                <a:path w="139701" h="132979">
                  <a:moveTo>
                    <a:pt x="0" y="56778"/>
                  </a:moveTo>
                  <a:lnTo>
                    <a:pt x="0" y="56778"/>
                  </a:lnTo>
                  <a:lnTo>
                    <a:pt x="9460" y="56778"/>
                  </a:lnTo>
                  <a:lnTo>
                    <a:pt x="13141" y="54896"/>
                  </a:lnTo>
                  <a:lnTo>
                    <a:pt x="17129" y="52414"/>
                  </a:lnTo>
                  <a:lnTo>
                    <a:pt x="34015" y="45533"/>
                  </a:lnTo>
                  <a:lnTo>
                    <a:pt x="41751" y="40354"/>
                  </a:lnTo>
                  <a:lnTo>
                    <a:pt x="59346" y="32888"/>
                  </a:lnTo>
                  <a:lnTo>
                    <a:pt x="64711" y="28992"/>
                  </a:lnTo>
                  <a:lnTo>
                    <a:pt x="67566" y="24909"/>
                  </a:lnTo>
                  <a:lnTo>
                    <a:pt x="69540" y="20741"/>
                  </a:lnTo>
                  <a:lnTo>
                    <a:pt x="73913" y="14429"/>
                  </a:lnTo>
                  <a:lnTo>
                    <a:pt x="76228" y="8090"/>
                  </a:lnTo>
                  <a:lnTo>
                    <a:pt x="82262" y="0"/>
                  </a:lnTo>
                  <a:lnTo>
                    <a:pt x="82543" y="28870"/>
                  </a:lnTo>
                  <a:lnTo>
                    <a:pt x="82549" y="60429"/>
                  </a:lnTo>
                  <a:lnTo>
                    <a:pt x="82550" y="76157"/>
                  </a:lnTo>
                  <a:lnTo>
                    <a:pt x="84432" y="81383"/>
                  </a:lnTo>
                  <a:lnTo>
                    <a:pt x="88638" y="88110"/>
                  </a:lnTo>
                  <a:lnTo>
                    <a:pt x="94344" y="88491"/>
                  </a:lnTo>
                  <a:lnTo>
                    <a:pt x="101724" y="85146"/>
                  </a:lnTo>
                  <a:lnTo>
                    <a:pt x="105210" y="85568"/>
                  </a:lnTo>
                  <a:lnTo>
                    <a:pt x="118338" y="93373"/>
                  </a:lnTo>
                  <a:lnTo>
                    <a:pt x="132145" y="124039"/>
                  </a:lnTo>
                  <a:lnTo>
                    <a:pt x="139700" y="13297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5" name="SMARTInkShape-533">
              <a:extLst>
                <a:ext uri="{FF2B5EF4-FFF2-40B4-BE49-F238E27FC236}">
                  <a16:creationId xmlns:a16="http://schemas.microsoft.com/office/drawing/2014/main" id="{A93C9907-27BC-4448-C26B-44F92D5FCD8C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>
            <a:xfrm>
              <a:off x="4789250" y="4546600"/>
              <a:ext cx="55801" cy="190332"/>
            </a:xfrm>
            <a:custGeom>
              <a:avLst/>
              <a:gdLst/>
              <a:ahLst/>
              <a:cxnLst/>
              <a:rect l="0" t="0" r="0" b="0"/>
              <a:pathLst>
                <a:path w="55801" h="190332">
                  <a:moveTo>
                    <a:pt x="17700" y="0"/>
                  </a:moveTo>
                  <a:lnTo>
                    <a:pt x="17700" y="0"/>
                  </a:lnTo>
                  <a:lnTo>
                    <a:pt x="15818" y="18509"/>
                  </a:lnTo>
                  <a:lnTo>
                    <a:pt x="11233" y="47070"/>
                  </a:lnTo>
                  <a:lnTo>
                    <a:pt x="7161" y="69842"/>
                  </a:lnTo>
                  <a:lnTo>
                    <a:pt x="4935" y="96502"/>
                  </a:lnTo>
                  <a:lnTo>
                    <a:pt x="101" y="122988"/>
                  </a:lnTo>
                  <a:lnTo>
                    <a:pt x="0" y="137211"/>
                  </a:lnTo>
                  <a:lnTo>
                    <a:pt x="5174" y="166107"/>
                  </a:lnTo>
                  <a:lnTo>
                    <a:pt x="14439" y="184044"/>
                  </a:lnTo>
                  <a:lnTo>
                    <a:pt x="16231" y="186196"/>
                  </a:lnTo>
                  <a:lnTo>
                    <a:pt x="20105" y="188587"/>
                  </a:lnTo>
                  <a:lnTo>
                    <a:pt x="28341" y="190122"/>
                  </a:lnTo>
                  <a:lnTo>
                    <a:pt x="32542" y="190331"/>
                  </a:lnTo>
                  <a:lnTo>
                    <a:pt x="36761" y="188544"/>
                  </a:lnTo>
                  <a:lnTo>
                    <a:pt x="55800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SMARTInkShape-534">
              <a:extLst>
                <a:ext uri="{FF2B5EF4-FFF2-40B4-BE49-F238E27FC236}">
                  <a16:creationId xmlns:a16="http://schemas.microsoft.com/office/drawing/2014/main" id="{EACF8EEF-E873-FC5E-9412-76256137917C}"/>
                </a:ext>
              </a:extLst>
            </p:cNvPr>
            <p:cNvSpPr/>
            <p:nvPr>
              <p:custDataLst>
                <p:tags r:id="rId29"/>
              </p:custDataLst>
            </p:nvPr>
          </p:nvSpPr>
          <p:spPr>
            <a:xfrm>
              <a:off x="4749800" y="4629412"/>
              <a:ext cx="76201" cy="6089"/>
            </a:xfrm>
            <a:custGeom>
              <a:avLst/>
              <a:gdLst/>
              <a:ahLst/>
              <a:cxnLst/>
              <a:rect l="0" t="0" r="0" b="0"/>
              <a:pathLst>
                <a:path w="76201" h="6089">
                  <a:moveTo>
                    <a:pt x="0" y="6088"/>
                  </a:moveTo>
                  <a:lnTo>
                    <a:pt x="0" y="6088"/>
                  </a:lnTo>
                  <a:lnTo>
                    <a:pt x="8838" y="6088"/>
                  </a:lnTo>
                  <a:lnTo>
                    <a:pt x="39543" y="130"/>
                  </a:lnTo>
                  <a:lnTo>
                    <a:pt x="41178" y="0"/>
                  </a:lnTo>
                  <a:lnTo>
                    <a:pt x="76200" y="608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SMARTInkShape-535">
              <a:extLst>
                <a:ext uri="{FF2B5EF4-FFF2-40B4-BE49-F238E27FC236}">
                  <a16:creationId xmlns:a16="http://schemas.microsoft.com/office/drawing/2014/main" id="{910FEAC3-4455-91ED-6786-509C14CC5D8D}"/>
                </a:ext>
              </a:extLst>
            </p:cNvPr>
            <p:cNvSpPr/>
            <p:nvPr>
              <p:custDataLst>
                <p:tags r:id="rId30"/>
              </p:custDataLst>
            </p:nvPr>
          </p:nvSpPr>
          <p:spPr>
            <a:xfrm>
              <a:off x="4851400" y="4610132"/>
              <a:ext cx="69851" cy="88869"/>
            </a:xfrm>
            <a:custGeom>
              <a:avLst/>
              <a:gdLst/>
              <a:ahLst/>
              <a:cxnLst/>
              <a:rect l="0" t="0" r="0" b="0"/>
              <a:pathLst>
                <a:path w="69851" h="88869">
                  <a:moveTo>
                    <a:pt x="0" y="31718"/>
                  </a:moveTo>
                  <a:lnTo>
                    <a:pt x="0" y="31718"/>
                  </a:lnTo>
                  <a:lnTo>
                    <a:pt x="27527" y="31718"/>
                  </a:lnTo>
                  <a:lnTo>
                    <a:pt x="31755" y="29837"/>
                  </a:lnTo>
                  <a:lnTo>
                    <a:pt x="35985" y="27354"/>
                  </a:lnTo>
                  <a:lnTo>
                    <a:pt x="43196" y="25630"/>
                  </a:lnTo>
                  <a:lnTo>
                    <a:pt x="47449" y="22075"/>
                  </a:lnTo>
                  <a:lnTo>
                    <a:pt x="49311" y="18495"/>
                  </a:lnTo>
                  <a:lnTo>
                    <a:pt x="50669" y="6273"/>
                  </a:lnTo>
                  <a:lnTo>
                    <a:pt x="50775" y="1213"/>
                  </a:lnTo>
                  <a:lnTo>
                    <a:pt x="47025" y="521"/>
                  </a:lnTo>
                  <a:lnTo>
                    <a:pt x="24317" y="0"/>
                  </a:lnTo>
                  <a:lnTo>
                    <a:pt x="21856" y="1400"/>
                  </a:lnTo>
                  <a:lnTo>
                    <a:pt x="15021" y="10114"/>
                  </a:lnTo>
                  <a:lnTo>
                    <a:pt x="7632" y="23081"/>
                  </a:lnTo>
                  <a:lnTo>
                    <a:pt x="11673" y="43783"/>
                  </a:lnTo>
                  <a:lnTo>
                    <a:pt x="19265" y="61043"/>
                  </a:lnTo>
                  <a:lnTo>
                    <a:pt x="33880" y="83611"/>
                  </a:lnTo>
                  <a:lnTo>
                    <a:pt x="39987" y="86531"/>
                  </a:lnTo>
                  <a:lnTo>
                    <a:pt x="69850" y="8886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8" name="SMARTInkShape-536">
              <a:extLst>
                <a:ext uri="{FF2B5EF4-FFF2-40B4-BE49-F238E27FC236}">
                  <a16:creationId xmlns:a16="http://schemas.microsoft.com/office/drawing/2014/main" id="{B7E5D6A7-90BA-6EE9-431A-C8CE430F25BB}"/>
                </a:ext>
              </a:extLst>
            </p:cNvPr>
            <p:cNvSpPr/>
            <p:nvPr>
              <p:custDataLst>
                <p:tags r:id="rId31"/>
              </p:custDataLst>
            </p:nvPr>
          </p:nvSpPr>
          <p:spPr>
            <a:xfrm>
              <a:off x="4947533" y="4622800"/>
              <a:ext cx="24518" cy="69851"/>
            </a:xfrm>
            <a:custGeom>
              <a:avLst/>
              <a:gdLst/>
              <a:ahLst/>
              <a:cxnLst/>
              <a:rect l="0" t="0" r="0" b="0"/>
              <a:pathLst>
                <a:path w="24518" h="69851">
                  <a:moveTo>
                    <a:pt x="5467" y="69850"/>
                  </a:moveTo>
                  <a:lnTo>
                    <a:pt x="5467" y="69850"/>
                  </a:lnTo>
                  <a:lnTo>
                    <a:pt x="0" y="58915"/>
                  </a:lnTo>
                  <a:lnTo>
                    <a:pt x="5109" y="30557"/>
                  </a:lnTo>
                  <a:lnTo>
                    <a:pt x="6014" y="23459"/>
                  </a:lnTo>
                  <a:lnTo>
                    <a:pt x="10490" y="15496"/>
                  </a:lnTo>
                  <a:lnTo>
                    <a:pt x="24517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SMARTInkShape-537">
              <a:extLst>
                <a:ext uri="{FF2B5EF4-FFF2-40B4-BE49-F238E27FC236}">
                  <a16:creationId xmlns:a16="http://schemas.microsoft.com/office/drawing/2014/main" id="{733333C3-2FC0-1B15-5BD0-32596003CE35}"/>
                </a:ext>
              </a:extLst>
            </p:cNvPr>
            <p:cNvSpPr/>
            <p:nvPr>
              <p:custDataLst>
                <p:tags r:id="rId32"/>
              </p:custDataLst>
            </p:nvPr>
          </p:nvSpPr>
          <p:spPr>
            <a:xfrm>
              <a:off x="4997450" y="4637043"/>
              <a:ext cx="114301" cy="93708"/>
            </a:xfrm>
            <a:custGeom>
              <a:avLst/>
              <a:gdLst/>
              <a:ahLst/>
              <a:cxnLst/>
              <a:rect l="0" t="0" r="0" b="0"/>
              <a:pathLst>
                <a:path w="114301" h="93708">
                  <a:moveTo>
                    <a:pt x="0" y="68307"/>
                  </a:moveTo>
                  <a:lnTo>
                    <a:pt x="0" y="68307"/>
                  </a:lnTo>
                  <a:lnTo>
                    <a:pt x="0" y="62840"/>
                  </a:lnTo>
                  <a:lnTo>
                    <a:pt x="5761" y="38949"/>
                  </a:lnTo>
                  <a:lnTo>
                    <a:pt x="6881" y="28250"/>
                  </a:lnTo>
                  <a:lnTo>
                    <a:pt x="11342" y="16076"/>
                  </a:lnTo>
                  <a:lnTo>
                    <a:pt x="12802" y="9109"/>
                  </a:lnTo>
                  <a:lnTo>
                    <a:pt x="15803" y="3662"/>
                  </a:lnTo>
                  <a:lnTo>
                    <a:pt x="19489" y="770"/>
                  </a:lnTo>
                  <a:lnTo>
                    <a:pt x="21459" y="0"/>
                  </a:lnTo>
                  <a:lnTo>
                    <a:pt x="23478" y="191"/>
                  </a:lnTo>
                  <a:lnTo>
                    <a:pt x="30522" y="4060"/>
                  </a:lnTo>
                  <a:lnTo>
                    <a:pt x="40480" y="13580"/>
                  </a:lnTo>
                  <a:lnTo>
                    <a:pt x="42686" y="17643"/>
                  </a:lnTo>
                  <a:lnTo>
                    <a:pt x="44348" y="23493"/>
                  </a:lnTo>
                  <a:lnTo>
                    <a:pt x="47790" y="23750"/>
                  </a:lnTo>
                  <a:lnTo>
                    <a:pt x="51344" y="21927"/>
                  </a:lnTo>
                  <a:lnTo>
                    <a:pt x="67914" y="7433"/>
                  </a:lnTo>
                  <a:lnTo>
                    <a:pt x="72047" y="5974"/>
                  </a:lnTo>
                  <a:lnTo>
                    <a:pt x="78118" y="9089"/>
                  </a:lnTo>
                  <a:lnTo>
                    <a:pt x="84813" y="15177"/>
                  </a:lnTo>
                  <a:lnTo>
                    <a:pt x="90141" y="22586"/>
                  </a:lnTo>
                  <a:lnTo>
                    <a:pt x="96458" y="49926"/>
                  </a:lnTo>
                  <a:lnTo>
                    <a:pt x="106469" y="81387"/>
                  </a:lnTo>
                  <a:lnTo>
                    <a:pt x="114300" y="9370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SMARTInkShape-538">
              <a:extLst>
                <a:ext uri="{FF2B5EF4-FFF2-40B4-BE49-F238E27FC236}">
                  <a16:creationId xmlns:a16="http://schemas.microsoft.com/office/drawing/2014/main" id="{CDC064FA-6DCD-D456-3763-70C34D1D8966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5207000" y="4635500"/>
              <a:ext cx="50801" cy="6351"/>
            </a:xfrm>
            <a:custGeom>
              <a:avLst/>
              <a:gdLst/>
              <a:ahLst/>
              <a:cxnLst/>
              <a:rect l="0" t="0" r="0" b="0"/>
              <a:pathLst>
                <a:path w="50801" h="6351">
                  <a:moveTo>
                    <a:pt x="0" y="6350"/>
                  </a:moveTo>
                  <a:lnTo>
                    <a:pt x="0" y="6350"/>
                  </a:lnTo>
                  <a:lnTo>
                    <a:pt x="27472" y="6350"/>
                  </a:lnTo>
                  <a:lnTo>
                    <a:pt x="31730" y="4469"/>
                  </a:lnTo>
                  <a:lnTo>
                    <a:pt x="36842" y="883"/>
                  </a:lnTo>
                  <a:lnTo>
                    <a:pt x="42921" y="174"/>
                  </a:lnTo>
                  <a:lnTo>
                    <a:pt x="508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SMARTInkShape-539">
              <a:extLst>
                <a:ext uri="{FF2B5EF4-FFF2-40B4-BE49-F238E27FC236}">
                  <a16:creationId xmlns:a16="http://schemas.microsoft.com/office/drawing/2014/main" id="{833CB553-B1B9-0288-95C7-3F4967B2E41C}"/>
                </a:ext>
              </a:extLst>
            </p:cNvPr>
            <p:cNvSpPr/>
            <p:nvPr>
              <p:custDataLst>
                <p:tags r:id="rId34"/>
              </p:custDataLst>
            </p:nvPr>
          </p:nvSpPr>
          <p:spPr>
            <a:xfrm>
              <a:off x="5187950" y="4699000"/>
              <a:ext cx="76201" cy="12701"/>
            </a:xfrm>
            <a:custGeom>
              <a:avLst/>
              <a:gdLst/>
              <a:ahLst/>
              <a:cxnLst/>
              <a:rect l="0" t="0" r="0" b="0"/>
              <a:pathLst>
                <a:path w="76201" h="1270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27837" y="5761"/>
                  </a:lnTo>
                  <a:lnTo>
                    <a:pt x="57308" y="10663"/>
                  </a:lnTo>
                  <a:lnTo>
                    <a:pt x="7620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5" name="SMARTInkShape-Group216">
            <a:extLst>
              <a:ext uri="{FF2B5EF4-FFF2-40B4-BE49-F238E27FC236}">
                <a16:creationId xmlns:a16="http://schemas.microsoft.com/office/drawing/2014/main" id="{270EAF98-7118-3C15-865A-6BCAE6502160}"/>
              </a:ext>
            </a:extLst>
          </p:cNvPr>
          <p:cNvGrpSpPr/>
          <p:nvPr/>
        </p:nvGrpSpPr>
        <p:grpSpPr>
          <a:xfrm>
            <a:off x="6553977" y="5384537"/>
            <a:ext cx="101601" cy="86021"/>
            <a:chOff x="5219700" y="5149850"/>
            <a:chExt cx="101601" cy="86021"/>
          </a:xfrm>
        </p:grpSpPr>
        <p:sp>
          <p:nvSpPr>
            <p:cNvPr id="163" name="SMARTInkShape-540">
              <a:extLst>
                <a:ext uri="{FF2B5EF4-FFF2-40B4-BE49-F238E27FC236}">
                  <a16:creationId xmlns:a16="http://schemas.microsoft.com/office/drawing/2014/main" id="{C2604F50-607C-B2E8-0B66-C318AA744250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5226050" y="5149850"/>
              <a:ext cx="82551" cy="6351"/>
            </a:xfrm>
            <a:custGeom>
              <a:avLst/>
              <a:gdLst/>
              <a:ahLst/>
              <a:cxnLst/>
              <a:rect l="0" t="0" r="0" b="0"/>
              <a:pathLst>
                <a:path w="82551" h="6351">
                  <a:moveTo>
                    <a:pt x="0" y="0"/>
                  </a:moveTo>
                  <a:lnTo>
                    <a:pt x="0" y="0"/>
                  </a:lnTo>
                  <a:lnTo>
                    <a:pt x="10139" y="4364"/>
                  </a:lnTo>
                  <a:lnTo>
                    <a:pt x="35425" y="6175"/>
                  </a:lnTo>
                  <a:lnTo>
                    <a:pt x="65372" y="6339"/>
                  </a:lnTo>
                  <a:lnTo>
                    <a:pt x="8255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SMARTInkShape-541">
              <a:extLst>
                <a:ext uri="{FF2B5EF4-FFF2-40B4-BE49-F238E27FC236}">
                  <a16:creationId xmlns:a16="http://schemas.microsoft.com/office/drawing/2014/main" id="{3E88A6D3-6C9B-8845-69FC-CD986CF0ED18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5219700" y="5219700"/>
              <a:ext cx="101601" cy="16171"/>
            </a:xfrm>
            <a:custGeom>
              <a:avLst/>
              <a:gdLst/>
              <a:ahLst/>
              <a:cxnLst/>
              <a:rect l="0" t="0" r="0" b="0"/>
              <a:pathLst>
                <a:path w="101601" h="1617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34550" y="10539"/>
                  </a:lnTo>
                  <a:lnTo>
                    <a:pt x="63691" y="16170"/>
                  </a:lnTo>
                  <a:lnTo>
                    <a:pt x="10160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8" name="SMARTInkShape-Group217">
            <a:extLst>
              <a:ext uri="{FF2B5EF4-FFF2-40B4-BE49-F238E27FC236}">
                <a16:creationId xmlns:a16="http://schemas.microsoft.com/office/drawing/2014/main" id="{93CB770F-F66C-C5C3-8ECE-15A38E2AFF21}"/>
              </a:ext>
            </a:extLst>
          </p:cNvPr>
          <p:cNvGrpSpPr/>
          <p:nvPr/>
        </p:nvGrpSpPr>
        <p:grpSpPr>
          <a:xfrm>
            <a:off x="6852427" y="5283075"/>
            <a:ext cx="1650568" cy="379948"/>
            <a:chOff x="5518150" y="5048388"/>
            <a:chExt cx="1650568" cy="379948"/>
          </a:xfrm>
        </p:grpSpPr>
        <p:sp>
          <p:nvSpPr>
            <p:cNvPr id="166" name="SMARTInkShape-542">
              <a:extLst>
                <a:ext uri="{FF2B5EF4-FFF2-40B4-BE49-F238E27FC236}">
                  <a16:creationId xmlns:a16="http://schemas.microsoft.com/office/drawing/2014/main" id="{509860EE-BD43-52F2-F218-6FF72783C93C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5518150" y="5048388"/>
              <a:ext cx="177801" cy="253863"/>
            </a:xfrm>
            <a:custGeom>
              <a:avLst/>
              <a:gdLst/>
              <a:ahLst/>
              <a:cxnLst/>
              <a:rect l="0" t="0" r="0" b="0"/>
              <a:pathLst>
                <a:path w="177801" h="253863">
                  <a:moveTo>
                    <a:pt x="0" y="44312"/>
                  </a:moveTo>
                  <a:lnTo>
                    <a:pt x="0" y="44312"/>
                  </a:lnTo>
                  <a:lnTo>
                    <a:pt x="5467" y="33377"/>
                  </a:lnTo>
                  <a:lnTo>
                    <a:pt x="31981" y="18030"/>
                  </a:lnTo>
                  <a:lnTo>
                    <a:pt x="58460" y="3404"/>
                  </a:lnTo>
                  <a:lnTo>
                    <a:pt x="90116" y="70"/>
                  </a:lnTo>
                  <a:lnTo>
                    <a:pt x="91827" y="0"/>
                  </a:lnTo>
                  <a:lnTo>
                    <a:pt x="97492" y="5568"/>
                  </a:lnTo>
                  <a:lnTo>
                    <a:pt x="100978" y="10016"/>
                  </a:lnTo>
                  <a:lnTo>
                    <a:pt x="104851" y="20603"/>
                  </a:lnTo>
                  <a:lnTo>
                    <a:pt x="105868" y="31659"/>
                  </a:lnTo>
                  <a:lnTo>
                    <a:pt x="98889" y="55897"/>
                  </a:lnTo>
                  <a:lnTo>
                    <a:pt x="88097" y="78319"/>
                  </a:lnTo>
                  <a:lnTo>
                    <a:pt x="67627" y="107404"/>
                  </a:lnTo>
                  <a:lnTo>
                    <a:pt x="48898" y="132007"/>
                  </a:lnTo>
                  <a:lnTo>
                    <a:pt x="31767" y="160098"/>
                  </a:lnTo>
                  <a:lnTo>
                    <a:pt x="17930" y="179236"/>
                  </a:lnTo>
                  <a:lnTo>
                    <a:pt x="10018" y="200873"/>
                  </a:lnTo>
                  <a:lnTo>
                    <a:pt x="10206" y="205837"/>
                  </a:lnTo>
                  <a:lnTo>
                    <a:pt x="14179" y="216994"/>
                  </a:lnTo>
                  <a:lnTo>
                    <a:pt x="24411" y="225247"/>
                  </a:lnTo>
                  <a:lnTo>
                    <a:pt x="42275" y="231978"/>
                  </a:lnTo>
                  <a:lnTo>
                    <a:pt x="69695" y="238802"/>
                  </a:lnTo>
                  <a:lnTo>
                    <a:pt x="99989" y="241661"/>
                  </a:lnTo>
                  <a:lnTo>
                    <a:pt x="126758" y="245464"/>
                  </a:lnTo>
                  <a:lnTo>
                    <a:pt x="154403" y="248038"/>
                  </a:lnTo>
                  <a:lnTo>
                    <a:pt x="177800" y="253862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7" name="SMARTInkShape-543">
              <a:extLst>
                <a:ext uri="{FF2B5EF4-FFF2-40B4-BE49-F238E27FC236}">
                  <a16:creationId xmlns:a16="http://schemas.microsoft.com/office/drawing/2014/main" id="{1AFABBB7-4B3B-DA40-1F8E-8D901EA75572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5715000" y="5157100"/>
              <a:ext cx="120255" cy="113080"/>
            </a:xfrm>
            <a:custGeom>
              <a:avLst/>
              <a:gdLst/>
              <a:ahLst/>
              <a:cxnLst/>
              <a:rect l="0" t="0" r="0" b="0"/>
              <a:pathLst>
                <a:path w="120255" h="113080">
                  <a:moveTo>
                    <a:pt x="0" y="18150"/>
                  </a:moveTo>
                  <a:lnTo>
                    <a:pt x="0" y="18150"/>
                  </a:lnTo>
                  <a:lnTo>
                    <a:pt x="3371" y="18150"/>
                  </a:lnTo>
                  <a:lnTo>
                    <a:pt x="4364" y="17445"/>
                  </a:lnTo>
                  <a:lnTo>
                    <a:pt x="5026" y="16268"/>
                  </a:lnTo>
                  <a:lnTo>
                    <a:pt x="5467" y="14779"/>
                  </a:lnTo>
                  <a:lnTo>
                    <a:pt x="9460" y="9312"/>
                  </a:lnTo>
                  <a:lnTo>
                    <a:pt x="15022" y="7167"/>
                  </a:lnTo>
                  <a:lnTo>
                    <a:pt x="43329" y="575"/>
                  </a:lnTo>
                  <a:lnTo>
                    <a:pt x="73492" y="0"/>
                  </a:lnTo>
                  <a:lnTo>
                    <a:pt x="81581" y="2557"/>
                  </a:lnTo>
                  <a:lnTo>
                    <a:pt x="93230" y="10654"/>
                  </a:lnTo>
                  <a:lnTo>
                    <a:pt x="111542" y="28873"/>
                  </a:lnTo>
                  <a:lnTo>
                    <a:pt x="117638" y="39280"/>
                  </a:lnTo>
                  <a:lnTo>
                    <a:pt x="119312" y="44709"/>
                  </a:lnTo>
                  <a:lnTo>
                    <a:pt x="120254" y="61846"/>
                  </a:lnTo>
                  <a:lnTo>
                    <a:pt x="116711" y="73083"/>
                  </a:lnTo>
                  <a:lnTo>
                    <a:pt x="106310" y="88425"/>
                  </a:lnTo>
                  <a:lnTo>
                    <a:pt x="80144" y="104764"/>
                  </a:lnTo>
                  <a:lnTo>
                    <a:pt x="51974" y="112678"/>
                  </a:lnTo>
                  <a:lnTo>
                    <a:pt x="45207" y="113079"/>
                  </a:lnTo>
                  <a:lnTo>
                    <a:pt x="27789" y="107904"/>
                  </a:lnTo>
                  <a:lnTo>
                    <a:pt x="26993" y="106914"/>
                  </a:lnTo>
                  <a:lnTo>
                    <a:pt x="25400" y="100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8" name="SMARTInkShape-544">
              <a:extLst>
                <a:ext uri="{FF2B5EF4-FFF2-40B4-BE49-F238E27FC236}">
                  <a16:creationId xmlns:a16="http://schemas.microsoft.com/office/drawing/2014/main" id="{96532C43-CC1C-29C8-90A0-09840413AD84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5842388" y="5171592"/>
              <a:ext cx="75813" cy="111609"/>
            </a:xfrm>
            <a:custGeom>
              <a:avLst/>
              <a:gdLst/>
              <a:ahLst/>
              <a:cxnLst/>
              <a:rect l="0" t="0" r="0" b="0"/>
              <a:pathLst>
                <a:path w="75813" h="111609">
                  <a:moveTo>
                    <a:pt x="50412" y="3658"/>
                  </a:moveTo>
                  <a:lnTo>
                    <a:pt x="50412" y="3658"/>
                  </a:lnTo>
                  <a:lnTo>
                    <a:pt x="44945" y="3658"/>
                  </a:lnTo>
                  <a:lnTo>
                    <a:pt x="37582" y="287"/>
                  </a:lnTo>
                  <a:lnTo>
                    <a:pt x="34802" y="0"/>
                  </a:lnTo>
                  <a:lnTo>
                    <a:pt x="26440" y="3037"/>
                  </a:lnTo>
                  <a:lnTo>
                    <a:pt x="18693" y="6845"/>
                  </a:lnTo>
                  <a:lnTo>
                    <a:pt x="13266" y="12366"/>
                  </a:lnTo>
                  <a:lnTo>
                    <a:pt x="4033" y="24035"/>
                  </a:lnTo>
                  <a:lnTo>
                    <a:pt x="1577" y="32470"/>
                  </a:lnTo>
                  <a:lnTo>
                    <a:pt x="0" y="51760"/>
                  </a:lnTo>
                  <a:lnTo>
                    <a:pt x="6469" y="71612"/>
                  </a:lnTo>
                  <a:lnTo>
                    <a:pt x="13478" y="81602"/>
                  </a:lnTo>
                  <a:lnTo>
                    <a:pt x="38642" y="106222"/>
                  </a:lnTo>
                  <a:lnTo>
                    <a:pt x="49178" y="109214"/>
                  </a:lnTo>
                  <a:lnTo>
                    <a:pt x="75812" y="11160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SMARTInkShape-545">
              <a:extLst>
                <a:ext uri="{FF2B5EF4-FFF2-40B4-BE49-F238E27FC236}">
                  <a16:creationId xmlns:a16="http://schemas.microsoft.com/office/drawing/2014/main" id="{645D4ECC-D8C4-DAF2-DFE7-E1DDA9960B79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5943600" y="5061258"/>
              <a:ext cx="95251" cy="126693"/>
            </a:xfrm>
            <a:custGeom>
              <a:avLst/>
              <a:gdLst/>
              <a:ahLst/>
              <a:cxnLst/>
              <a:rect l="0" t="0" r="0" b="0"/>
              <a:pathLst>
                <a:path w="95251" h="126693">
                  <a:moveTo>
                    <a:pt x="0" y="18742"/>
                  </a:moveTo>
                  <a:lnTo>
                    <a:pt x="0" y="18742"/>
                  </a:lnTo>
                  <a:lnTo>
                    <a:pt x="9433" y="10014"/>
                  </a:lnTo>
                  <a:lnTo>
                    <a:pt x="28251" y="2027"/>
                  </a:lnTo>
                  <a:lnTo>
                    <a:pt x="42039" y="0"/>
                  </a:lnTo>
                  <a:lnTo>
                    <a:pt x="45259" y="1710"/>
                  </a:lnTo>
                  <a:lnTo>
                    <a:pt x="49044" y="4117"/>
                  </a:lnTo>
                  <a:lnTo>
                    <a:pt x="55140" y="6177"/>
                  </a:lnTo>
                  <a:lnTo>
                    <a:pt x="59314" y="9159"/>
                  </a:lnTo>
                  <a:lnTo>
                    <a:pt x="61640" y="14719"/>
                  </a:lnTo>
                  <a:lnTo>
                    <a:pt x="62260" y="18176"/>
                  </a:lnTo>
                  <a:lnTo>
                    <a:pt x="59762" y="33156"/>
                  </a:lnTo>
                  <a:lnTo>
                    <a:pt x="52596" y="51406"/>
                  </a:lnTo>
                  <a:lnTo>
                    <a:pt x="40894" y="72204"/>
                  </a:lnTo>
                  <a:lnTo>
                    <a:pt x="34687" y="100765"/>
                  </a:lnTo>
                  <a:lnTo>
                    <a:pt x="36113" y="107643"/>
                  </a:lnTo>
                  <a:lnTo>
                    <a:pt x="40980" y="113051"/>
                  </a:lnTo>
                  <a:lnTo>
                    <a:pt x="55282" y="123746"/>
                  </a:lnTo>
                  <a:lnTo>
                    <a:pt x="70317" y="126110"/>
                  </a:lnTo>
                  <a:lnTo>
                    <a:pt x="95250" y="12669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SMARTInkShape-546">
              <a:extLst>
                <a:ext uri="{FF2B5EF4-FFF2-40B4-BE49-F238E27FC236}">
                  <a16:creationId xmlns:a16="http://schemas.microsoft.com/office/drawing/2014/main" id="{B0C221F7-9BA7-728D-1850-82AFC5B59C67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6184900" y="5105400"/>
              <a:ext cx="12701" cy="222251"/>
            </a:xfrm>
            <a:custGeom>
              <a:avLst/>
              <a:gdLst/>
              <a:ahLst/>
              <a:cxnLst/>
              <a:rect l="0" t="0" r="0" b="0"/>
              <a:pathLst>
                <a:path w="12701" h="222251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5467" y="15580"/>
                  </a:lnTo>
                  <a:lnTo>
                    <a:pt x="6176" y="46692"/>
                  </a:lnTo>
                  <a:lnTo>
                    <a:pt x="6316" y="76146"/>
                  </a:lnTo>
                  <a:lnTo>
                    <a:pt x="6334" y="98048"/>
                  </a:lnTo>
                  <a:lnTo>
                    <a:pt x="6343" y="121894"/>
                  </a:lnTo>
                  <a:lnTo>
                    <a:pt x="9719" y="149005"/>
                  </a:lnTo>
                  <a:lnTo>
                    <a:pt x="12111" y="176423"/>
                  </a:lnTo>
                  <a:lnTo>
                    <a:pt x="12648" y="205010"/>
                  </a:lnTo>
                  <a:lnTo>
                    <a:pt x="12700" y="222250"/>
                  </a:lnTo>
                </a:path>
              </a:pathLst>
            </a:custGeom>
            <a:ln w="19050"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" name="SMARTInkShape-547">
              <a:extLst>
                <a:ext uri="{FF2B5EF4-FFF2-40B4-BE49-F238E27FC236}">
                  <a16:creationId xmlns:a16="http://schemas.microsoft.com/office/drawing/2014/main" id="{B9039082-A87E-C3D7-EDA1-94D58B77F152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6127750" y="5207000"/>
              <a:ext cx="127001" cy="12416"/>
            </a:xfrm>
            <a:custGeom>
              <a:avLst/>
              <a:gdLst/>
              <a:ahLst/>
              <a:cxnLst/>
              <a:rect l="0" t="0" r="0" b="0"/>
              <a:pathLst>
                <a:path w="127001" h="12416">
                  <a:moveTo>
                    <a:pt x="0" y="0"/>
                  </a:moveTo>
                  <a:lnTo>
                    <a:pt x="0" y="0"/>
                  </a:lnTo>
                  <a:lnTo>
                    <a:pt x="11933" y="5026"/>
                  </a:lnTo>
                  <a:lnTo>
                    <a:pt x="38391" y="10539"/>
                  </a:lnTo>
                  <a:lnTo>
                    <a:pt x="65150" y="12415"/>
                  </a:lnTo>
                  <a:lnTo>
                    <a:pt x="92153" y="8280"/>
                  </a:lnTo>
                  <a:lnTo>
                    <a:pt x="127000" y="6350"/>
                  </a:lnTo>
                </a:path>
              </a:pathLst>
            </a:custGeom>
            <a:ln w="19050"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2" name="SMARTInkShape-548">
              <a:extLst>
                <a:ext uri="{FF2B5EF4-FFF2-40B4-BE49-F238E27FC236}">
                  <a16:creationId xmlns:a16="http://schemas.microsoft.com/office/drawing/2014/main" id="{61108356-A9BF-B9BE-6B4A-AB3B9BC8807B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6362700" y="5124712"/>
              <a:ext cx="139338" cy="228158"/>
            </a:xfrm>
            <a:custGeom>
              <a:avLst/>
              <a:gdLst/>
              <a:ahLst/>
              <a:cxnLst/>
              <a:rect l="0" t="0" r="0" b="0"/>
              <a:pathLst>
                <a:path w="139338" h="228158">
                  <a:moveTo>
                    <a:pt x="0" y="6088"/>
                  </a:moveTo>
                  <a:lnTo>
                    <a:pt x="0" y="6088"/>
                  </a:lnTo>
                  <a:lnTo>
                    <a:pt x="10139" y="1724"/>
                  </a:lnTo>
                  <a:lnTo>
                    <a:pt x="29854" y="0"/>
                  </a:lnTo>
                  <a:lnTo>
                    <a:pt x="60881" y="4799"/>
                  </a:lnTo>
                  <a:lnTo>
                    <a:pt x="71508" y="6926"/>
                  </a:lnTo>
                  <a:lnTo>
                    <a:pt x="99667" y="18242"/>
                  </a:lnTo>
                  <a:lnTo>
                    <a:pt x="104398" y="28739"/>
                  </a:lnTo>
                  <a:lnTo>
                    <a:pt x="104171" y="33183"/>
                  </a:lnTo>
                  <a:lnTo>
                    <a:pt x="100156" y="41884"/>
                  </a:lnTo>
                  <a:lnTo>
                    <a:pt x="73811" y="60713"/>
                  </a:lnTo>
                  <a:lnTo>
                    <a:pt x="42671" y="68852"/>
                  </a:lnTo>
                  <a:lnTo>
                    <a:pt x="40132" y="69261"/>
                  </a:lnTo>
                  <a:lnTo>
                    <a:pt x="35331" y="76233"/>
                  </a:lnTo>
                  <a:lnTo>
                    <a:pt x="34843" y="78251"/>
                  </a:lnTo>
                  <a:lnTo>
                    <a:pt x="35224" y="79597"/>
                  </a:lnTo>
                  <a:lnTo>
                    <a:pt x="40903" y="85128"/>
                  </a:lnTo>
                  <a:lnTo>
                    <a:pt x="71667" y="99264"/>
                  </a:lnTo>
                  <a:lnTo>
                    <a:pt x="99836" y="116553"/>
                  </a:lnTo>
                  <a:lnTo>
                    <a:pt x="129432" y="142246"/>
                  </a:lnTo>
                  <a:lnTo>
                    <a:pt x="135560" y="158223"/>
                  </a:lnTo>
                  <a:lnTo>
                    <a:pt x="139155" y="188321"/>
                  </a:lnTo>
                  <a:lnTo>
                    <a:pt x="139337" y="193193"/>
                  </a:lnTo>
                  <a:lnTo>
                    <a:pt x="135776" y="202369"/>
                  </a:lnTo>
                  <a:lnTo>
                    <a:pt x="129489" y="210446"/>
                  </a:lnTo>
                  <a:lnTo>
                    <a:pt x="109508" y="226963"/>
                  </a:lnTo>
                  <a:lnTo>
                    <a:pt x="79262" y="228157"/>
                  </a:lnTo>
                  <a:lnTo>
                    <a:pt x="69094" y="227552"/>
                  </a:lnTo>
                  <a:lnTo>
                    <a:pt x="38795" y="217500"/>
                  </a:lnTo>
                  <a:lnTo>
                    <a:pt x="31823" y="213408"/>
                  </a:lnTo>
                  <a:lnTo>
                    <a:pt x="25400" y="202938"/>
                  </a:lnTo>
                </a:path>
              </a:pathLst>
            </a:custGeom>
            <a:ln w="19050"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3" name="SMARTInkShape-549">
              <a:extLst>
                <a:ext uri="{FF2B5EF4-FFF2-40B4-BE49-F238E27FC236}">
                  <a16:creationId xmlns:a16="http://schemas.microsoft.com/office/drawing/2014/main" id="{ABB47DE0-6862-4194-8626-A1B4D3E1ED02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6521450" y="5233283"/>
              <a:ext cx="94811" cy="107042"/>
            </a:xfrm>
            <a:custGeom>
              <a:avLst/>
              <a:gdLst/>
              <a:ahLst/>
              <a:cxnLst/>
              <a:rect l="0" t="0" r="0" b="0"/>
              <a:pathLst>
                <a:path w="94811" h="107042">
                  <a:moveTo>
                    <a:pt x="0" y="5467"/>
                  </a:moveTo>
                  <a:lnTo>
                    <a:pt x="0" y="5467"/>
                  </a:lnTo>
                  <a:lnTo>
                    <a:pt x="8838" y="5467"/>
                  </a:lnTo>
                  <a:lnTo>
                    <a:pt x="26667" y="0"/>
                  </a:lnTo>
                  <a:lnTo>
                    <a:pt x="53173" y="4662"/>
                  </a:lnTo>
                  <a:lnTo>
                    <a:pt x="74526" y="15447"/>
                  </a:lnTo>
                  <a:lnTo>
                    <a:pt x="85033" y="27082"/>
                  </a:lnTo>
                  <a:lnTo>
                    <a:pt x="90239" y="35299"/>
                  </a:lnTo>
                  <a:lnTo>
                    <a:pt x="94810" y="59244"/>
                  </a:lnTo>
                  <a:lnTo>
                    <a:pt x="91749" y="71731"/>
                  </a:lnTo>
                  <a:lnTo>
                    <a:pt x="83002" y="85465"/>
                  </a:lnTo>
                  <a:lnTo>
                    <a:pt x="71473" y="95100"/>
                  </a:lnTo>
                  <a:lnTo>
                    <a:pt x="48771" y="104752"/>
                  </a:lnTo>
                  <a:lnTo>
                    <a:pt x="32903" y="106762"/>
                  </a:lnTo>
                  <a:lnTo>
                    <a:pt x="20591" y="107041"/>
                  </a:lnTo>
                  <a:lnTo>
                    <a:pt x="25400" y="9436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4" name="SMARTInkShape-550">
              <a:extLst>
                <a:ext uri="{FF2B5EF4-FFF2-40B4-BE49-F238E27FC236}">
                  <a16:creationId xmlns:a16="http://schemas.microsoft.com/office/drawing/2014/main" id="{31DF86BD-3948-4A40-2CAD-3BA6AC0E2178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6617517" y="5251450"/>
              <a:ext cx="88084" cy="107951"/>
            </a:xfrm>
            <a:custGeom>
              <a:avLst/>
              <a:gdLst/>
              <a:ahLst/>
              <a:cxnLst/>
              <a:rect l="0" t="0" r="0" b="0"/>
              <a:pathLst>
                <a:path w="88084" h="107951">
                  <a:moveTo>
                    <a:pt x="62683" y="0"/>
                  </a:moveTo>
                  <a:lnTo>
                    <a:pt x="62683" y="0"/>
                  </a:lnTo>
                  <a:lnTo>
                    <a:pt x="46782" y="705"/>
                  </a:lnTo>
                  <a:lnTo>
                    <a:pt x="28838" y="8789"/>
                  </a:lnTo>
                  <a:lnTo>
                    <a:pt x="1941" y="29384"/>
                  </a:lnTo>
                  <a:lnTo>
                    <a:pt x="409" y="34461"/>
                  </a:lnTo>
                  <a:lnTo>
                    <a:pt x="0" y="37790"/>
                  </a:lnTo>
                  <a:lnTo>
                    <a:pt x="10189" y="65734"/>
                  </a:lnTo>
                  <a:lnTo>
                    <a:pt x="26052" y="82834"/>
                  </a:lnTo>
                  <a:lnTo>
                    <a:pt x="56295" y="101369"/>
                  </a:lnTo>
                  <a:lnTo>
                    <a:pt x="65488" y="105025"/>
                  </a:lnTo>
                  <a:lnTo>
                    <a:pt x="88083" y="1079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5" name="SMARTInkShape-551">
              <a:extLst>
                <a:ext uri="{FF2B5EF4-FFF2-40B4-BE49-F238E27FC236}">
                  <a16:creationId xmlns:a16="http://schemas.microsoft.com/office/drawing/2014/main" id="{E0B4A737-A2CC-A645-CC4D-B0462A9451E4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6807200" y="5276850"/>
              <a:ext cx="133351" cy="19051"/>
            </a:xfrm>
            <a:custGeom>
              <a:avLst/>
              <a:gdLst/>
              <a:ahLst/>
              <a:cxnLst/>
              <a:rect l="0" t="0" r="0" b="0"/>
              <a:pathLst>
                <a:path w="133351" h="19051">
                  <a:moveTo>
                    <a:pt x="0" y="0"/>
                  </a:moveTo>
                  <a:lnTo>
                    <a:pt x="0" y="0"/>
                  </a:lnTo>
                  <a:lnTo>
                    <a:pt x="29769" y="1881"/>
                  </a:lnTo>
                  <a:lnTo>
                    <a:pt x="60130" y="8838"/>
                  </a:lnTo>
                  <a:lnTo>
                    <a:pt x="88273" y="15731"/>
                  </a:lnTo>
                  <a:lnTo>
                    <a:pt x="133350" y="1905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" name="SMARTInkShape-552">
              <a:extLst>
                <a:ext uri="{FF2B5EF4-FFF2-40B4-BE49-F238E27FC236}">
                  <a16:creationId xmlns:a16="http://schemas.microsoft.com/office/drawing/2014/main" id="{F30BC930-1829-93B1-9787-0C6095954042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7054850" y="5175250"/>
              <a:ext cx="95251" cy="10010"/>
            </a:xfrm>
            <a:custGeom>
              <a:avLst/>
              <a:gdLst/>
              <a:ahLst/>
              <a:cxnLst/>
              <a:rect l="0" t="0" r="0" b="0"/>
              <a:pathLst>
                <a:path w="95251" h="10010">
                  <a:moveTo>
                    <a:pt x="0" y="6350"/>
                  </a:moveTo>
                  <a:lnTo>
                    <a:pt x="0" y="6350"/>
                  </a:lnTo>
                  <a:lnTo>
                    <a:pt x="0" y="9721"/>
                  </a:lnTo>
                  <a:lnTo>
                    <a:pt x="1411" y="10009"/>
                  </a:lnTo>
                  <a:lnTo>
                    <a:pt x="32638" y="6626"/>
                  </a:lnTo>
                  <a:lnTo>
                    <a:pt x="58613" y="4493"/>
                  </a:lnTo>
                  <a:lnTo>
                    <a:pt x="95250" y="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7" name="SMARTInkShape-553">
              <a:extLst>
                <a:ext uri="{FF2B5EF4-FFF2-40B4-BE49-F238E27FC236}">
                  <a16:creationId xmlns:a16="http://schemas.microsoft.com/office/drawing/2014/main" id="{AEC1A980-63D7-11DB-A474-65EC7B0922B2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7010400" y="5187950"/>
              <a:ext cx="158318" cy="240386"/>
            </a:xfrm>
            <a:custGeom>
              <a:avLst/>
              <a:gdLst/>
              <a:ahLst/>
              <a:cxnLst/>
              <a:rect l="0" t="0" r="0" b="0"/>
              <a:pathLst>
                <a:path w="158318" h="240386">
                  <a:moveTo>
                    <a:pt x="57150" y="0"/>
                  </a:moveTo>
                  <a:lnTo>
                    <a:pt x="57150" y="0"/>
                  </a:lnTo>
                  <a:lnTo>
                    <a:pt x="46216" y="5467"/>
                  </a:lnTo>
                  <a:lnTo>
                    <a:pt x="29577" y="32484"/>
                  </a:lnTo>
                  <a:lnTo>
                    <a:pt x="25950" y="42735"/>
                  </a:lnTo>
                  <a:lnTo>
                    <a:pt x="25448" y="53138"/>
                  </a:lnTo>
                  <a:lnTo>
                    <a:pt x="26843" y="55181"/>
                  </a:lnTo>
                  <a:lnTo>
                    <a:pt x="57352" y="77440"/>
                  </a:lnTo>
                  <a:lnTo>
                    <a:pt x="82563" y="88021"/>
                  </a:lnTo>
                  <a:lnTo>
                    <a:pt x="110958" y="105268"/>
                  </a:lnTo>
                  <a:lnTo>
                    <a:pt x="121986" y="113108"/>
                  </a:lnTo>
                  <a:lnTo>
                    <a:pt x="148727" y="142770"/>
                  </a:lnTo>
                  <a:lnTo>
                    <a:pt x="155467" y="154799"/>
                  </a:lnTo>
                  <a:lnTo>
                    <a:pt x="158317" y="175720"/>
                  </a:lnTo>
                  <a:lnTo>
                    <a:pt x="144407" y="206554"/>
                  </a:lnTo>
                  <a:lnTo>
                    <a:pt x="132385" y="215509"/>
                  </a:lnTo>
                  <a:lnTo>
                    <a:pt x="106035" y="229385"/>
                  </a:lnTo>
                  <a:lnTo>
                    <a:pt x="81591" y="236672"/>
                  </a:lnTo>
                  <a:lnTo>
                    <a:pt x="53276" y="240385"/>
                  </a:lnTo>
                  <a:lnTo>
                    <a:pt x="41499" y="240324"/>
                  </a:lnTo>
                  <a:lnTo>
                    <a:pt x="14315" y="229055"/>
                  </a:lnTo>
                  <a:lnTo>
                    <a:pt x="0" y="222250"/>
                  </a:lnTo>
                </a:path>
              </a:pathLst>
            </a:custGeom>
            <a:ln w="19050">
              <a:solidFill>
                <a:srgbClr val="FF4F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2364241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59141-03CC-84F5-CB16-CABEF0909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42146C-8270-2E7C-EFB3-EB13CE38DE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general equation of a straight line?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9428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E00C3-0AA8-0124-1EB6-57D45D829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25522-4401-7E2F-1E46-3B288FB66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F38F97-10E7-4957-E8DC-06F6C7FF9CE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general equation of a straight line?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40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F38F97-10E7-4957-E8DC-06F6C7FF9C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5CBF0D07-CC0F-A146-DB38-CC01E1C4F938}"/>
              </a:ext>
            </a:extLst>
          </p:cNvPr>
          <p:cNvSpPr txBox="1"/>
          <p:nvPr/>
        </p:nvSpPr>
        <p:spPr>
          <a:xfrm>
            <a:off x="6817766" y="4491533"/>
            <a:ext cx="2948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y-intercept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E236E5-B26F-A7B8-9906-61B38377D6F4}"/>
              </a:ext>
            </a:extLst>
          </p:cNvPr>
          <p:cNvSpPr txBox="1"/>
          <p:nvPr/>
        </p:nvSpPr>
        <p:spPr>
          <a:xfrm>
            <a:off x="4542739" y="4505723"/>
            <a:ext cx="2948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/>
                </a:solidFill>
              </a:rPr>
              <a:t>gradient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4CD659E-4A2D-C33A-5457-0FEEDC9507F0}"/>
              </a:ext>
            </a:extLst>
          </p:cNvPr>
          <p:cNvCxnSpPr>
            <a:cxnSpLocks/>
          </p:cNvCxnSpPr>
          <p:nvPr/>
        </p:nvCxnSpPr>
        <p:spPr>
          <a:xfrm flipV="1">
            <a:off x="5374235" y="3862426"/>
            <a:ext cx="448664" cy="68031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DEF007A-C8C8-8F13-F639-CBF3EE28D0CA}"/>
              </a:ext>
            </a:extLst>
          </p:cNvPr>
          <p:cNvCxnSpPr>
            <a:cxnSpLocks/>
          </p:cNvCxnSpPr>
          <p:nvPr/>
        </p:nvCxnSpPr>
        <p:spPr>
          <a:xfrm flipH="1" flipV="1">
            <a:off x="7242048" y="3862426"/>
            <a:ext cx="138989" cy="64329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56746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DFD6A-D9D1-276B-D2BF-A147B4365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14511-23C4-9DA1-EB26-819EAE3E2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38492D-2D19-BCC0-64A5-334105F9E5D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gradient and y-intercept of this line?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=5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−7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38492D-2D19-BCC0-64A5-334105F9E5D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120669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B844C7-E867-34DA-BA7E-F4D9FEC6E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B5DFD-E505-B264-C4F7-27B5B9E4E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EA781E7-23A4-3578-214C-2BE8768CFB0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gradient and y-intercept of this line?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=5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−7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EA781E7-23A4-3578-214C-2BE8768CFB0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E5A1E48D-AAC2-F339-09A6-27115EE03176}"/>
              </a:ext>
            </a:extLst>
          </p:cNvPr>
          <p:cNvSpPr txBox="1"/>
          <p:nvPr/>
        </p:nvSpPr>
        <p:spPr>
          <a:xfrm>
            <a:off x="6547103" y="4491533"/>
            <a:ext cx="3503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y-intercept = </a:t>
            </a:r>
            <a:r>
              <a:rPr lang="en-GB" sz="3200" dirty="0">
                <a:solidFill>
                  <a:schemeClr val="accent2"/>
                </a:solidFill>
              </a:rPr>
              <a:t>(0,-7)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6B4720-1DB9-2C16-DCB3-93ACD00F6BD1}"/>
              </a:ext>
            </a:extLst>
          </p:cNvPr>
          <p:cNvSpPr txBox="1"/>
          <p:nvPr/>
        </p:nvSpPr>
        <p:spPr>
          <a:xfrm>
            <a:off x="4081881" y="4505723"/>
            <a:ext cx="2948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gradient = </a:t>
            </a:r>
            <a:r>
              <a:rPr lang="en-GB" sz="3200" dirty="0">
                <a:solidFill>
                  <a:schemeClr val="accent5"/>
                </a:solidFill>
              </a:rPr>
              <a:t>5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30726AB-16A1-E92C-1B33-D71A40294F8E}"/>
              </a:ext>
            </a:extLst>
          </p:cNvPr>
          <p:cNvCxnSpPr>
            <a:cxnSpLocks/>
          </p:cNvCxnSpPr>
          <p:nvPr/>
        </p:nvCxnSpPr>
        <p:spPr>
          <a:xfrm flipV="1">
            <a:off x="5374235" y="3862426"/>
            <a:ext cx="448664" cy="68031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742ECB8-C572-FEB1-A260-DC69AD933420}"/>
              </a:ext>
            </a:extLst>
          </p:cNvPr>
          <p:cNvCxnSpPr>
            <a:cxnSpLocks/>
          </p:cNvCxnSpPr>
          <p:nvPr/>
        </p:nvCxnSpPr>
        <p:spPr>
          <a:xfrm flipH="1" flipV="1">
            <a:off x="7242048" y="3862426"/>
            <a:ext cx="138989" cy="64329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174984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15BD5C-256E-2D93-831E-326DBF164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20A53-96D5-6EE6-4C1C-26CC6EB82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1565A5-9D8B-4D3C-9A03-CD492FF5D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is the equation of these lines?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dirty="0"/>
              <a:t>	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4EDE276-A2E9-6D5F-4F77-69DC57432D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437" y="2308193"/>
            <a:ext cx="3277376" cy="31864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FE3A709-78CE-93A8-A991-28D7309E26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63122" y="2243505"/>
            <a:ext cx="3184622" cy="32511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BDD212A-AD58-0656-BAED-25939B5A4A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3170" y="2243505"/>
            <a:ext cx="3120630" cy="313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79032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37CA0-4A20-E856-2089-86D148349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DE5E7-3CA1-21CC-AC11-35698AE37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C68415-63DC-4891-C093-3ED7A5EBCE9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What is the equation of these lines?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sz="4000" b="0" dirty="0"/>
                  <a:t>       </a:t>
                </a:r>
                <a14:m>
                  <m:oMath xmlns:m="http://schemas.openxmlformats.org/officeDocument/2006/math"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en-GB" sz="4000" dirty="0"/>
                  <a:t> 		       </a:t>
                </a:r>
                <a14:m>
                  <m:oMath xmlns:m="http://schemas.openxmlformats.org/officeDocument/2006/math">
                    <m:r>
                      <a:rPr lang="en-GB" sz="4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40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GB" sz="4000" dirty="0"/>
                  <a:t> 		        </a:t>
                </a:r>
                <a14:m>
                  <m:oMath xmlns:m="http://schemas.openxmlformats.org/officeDocument/2006/math">
                    <m:r>
                      <a:rPr lang="en-GB" sz="40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4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40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4000" dirty="0"/>
                  <a:t> 	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C68415-63DC-4891-C093-3ED7A5EBCE9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2BA787F3-F3AF-2A98-A34C-7B9F361B77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437" y="2308193"/>
            <a:ext cx="3277376" cy="31864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105C047-4F42-24F6-75A3-028087FDD3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63122" y="2243505"/>
            <a:ext cx="3184622" cy="32511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FBED47E-6DA2-11D7-8FEB-97D4D6CF1E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3170" y="2243505"/>
            <a:ext cx="3120630" cy="313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50363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57385-ACC8-FD6D-D5CC-EC9E9B64C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Types of graph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3E074-9031-A3BD-BFA1-43D78AD55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graphs below as either a quadratic, linear, reciprocal or cubic graph.</a:t>
            </a:r>
          </a:p>
        </p:txBody>
      </p:sp>
      <p:pic>
        <p:nvPicPr>
          <p:cNvPr id="5" name="Picture 4" descr="A graphing of equations&#10;&#10;AI-generated content may be incorrect.">
            <a:extLst>
              <a:ext uri="{FF2B5EF4-FFF2-40B4-BE49-F238E27FC236}">
                <a16:creationId xmlns:a16="http://schemas.microsoft.com/office/drawing/2014/main" id="{74B8E98D-ED12-D21C-5252-078C6616D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r="63634" b="49743"/>
          <a:stretch>
            <a:fillRect/>
          </a:stretch>
        </p:blipFill>
        <p:spPr>
          <a:xfrm>
            <a:off x="980572" y="3195693"/>
            <a:ext cx="1579748" cy="2345953"/>
          </a:xfrm>
          <a:prstGeom prst="rect">
            <a:avLst/>
          </a:prstGeom>
        </p:spPr>
      </p:pic>
      <p:pic>
        <p:nvPicPr>
          <p:cNvPr id="6" name="Picture 5" descr="A graphing of equations&#10;&#10;AI-generated content may be incorrect.">
            <a:extLst>
              <a:ext uri="{FF2B5EF4-FFF2-40B4-BE49-F238E27FC236}">
                <a16:creationId xmlns:a16="http://schemas.microsoft.com/office/drawing/2014/main" id="{EC55BE2D-A776-0589-9E20-46D42439F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22" t="48968" r="63412" b="775"/>
          <a:stretch>
            <a:fillRect/>
          </a:stretch>
        </p:blipFill>
        <p:spPr>
          <a:xfrm>
            <a:off x="6408614" y="3195693"/>
            <a:ext cx="1579748" cy="234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71291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98471-3873-3C2C-C06E-65C49DEF5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8694D-823A-3205-7B75-F5A3419F7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Types of graph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09584-77F4-49BF-C60F-1646025FBF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graphs below as either a quadratic, linear, reciprocal or cubic graph.</a:t>
            </a:r>
          </a:p>
        </p:txBody>
      </p:sp>
      <p:pic>
        <p:nvPicPr>
          <p:cNvPr id="5" name="Picture 4" descr="A graphing of equations&#10;&#10;AI-generated content may be incorrect.">
            <a:extLst>
              <a:ext uri="{FF2B5EF4-FFF2-40B4-BE49-F238E27FC236}">
                <a16:creationId xmlns:a16="http://schemas.microsoft.com/office/drawing/2014/main" id="{D9731D50-2758-E9A7-E977-792B4891C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b="49743"/>
          <a:stretch>
            <a:fillRect/>
          </a:stretch>
        </p:blipFill>
        <p:spPr>
          <a:xfrm>
            <a:off x="980572" y="3195693"/>
            <a:ext cx="4344006" cy="2345953"/>
          </a:xfrm>
          <a:prstGeom prst="rect">
            <a:avLst/>
          </a:prstGeom>
        </p:spPr>
      </p:pic>
      <p:pic>
        <p:nvPicPr>
          <p:cNvPr id="6" name="Picture 5" descr="A graphing of equations&#10;&#10;AI-generated content may be incorrect.">
            <a:extLst>
              <a:ext uri="{FF2B5EF4-FFF2-40B4-BE49-F238E27FC236}">
                <a16:creationId xmlns:a16="http://schemas.microsoft.com/office/drawing/2014/main" id="{C175563A-BCC0-426A-D61D-578052CE3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22" t="48968" r="-222" b="775"/>
          <a:stretch>
            <a:fillRect/>
          </a:stretch>
        </p:blipFill>
        <p:spPr>
          <a:xfrm>
            <a:off x="6408614" y="3195693"/>
            <a:ext cx="4344006" cy="234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31056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9E6D7-E7B6-6278-1E38-0DBCC22D9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4AC24-5654-2586-20A5-795D6F8D0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Equation of a circle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73782-71F0-1C18-0789-ADD87C7CD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equation of a circle centred at the origin with a radius of 5 cm?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04309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9145B8-8F93-86E8-0E5E-7469E2BFD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DC1FB-8D58-AD57-5970-A0D6FC1AD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Equation of a circle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2AA35DF-9097-F8FD-EE5A-C812AEEFF29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equation of a circle centred at the origin with a radius of 5 cm?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=25</m:t>
                    </m:r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2AA35DF-9097-F8FD-EE5A-C812AEEFF29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 r="-8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ActiveX control">
            <a:extLst>
              <a:ext uri="{FF2B5EF4-FFF2-40B4-BE49-F238E27FC236}">
                <a16:creationId xmlns:a16="http://schemas.microsoft.com/office/drawing/2014/main" id="{38DAD34C-37C8-2AEF-C7F0-FA99CED39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257" y="2931441"/>
            <a:ext cx="1763493" cy="213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27296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9944B5-B10A-9FED-F89F-F353651B5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79985-1368-7CEA-D95A-A35ED1324A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Geometry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88631F-FDF3-DC16-73C6-21E7BA6DA8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Higher</a:t>
            </a:r>
          </a:p>
        </p:txBody>
      </p:sp>
    </p:spTree>
    <p:extLst>
      <p:ext uri="{BB962C8B-B14F-4D97-AF65-F5344CB8AC3E}">
        <p14:creationId xmlns:p14="http://schemas.microsoft.com/office/powerpoint/2010/main" val="179252746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F5CE8-6598-D00F-6F73-0BE3E960A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Quadrilaterals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119FD-F30C-B505-D2FE-B1D9FAC95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quadrilaterals below?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group of triangles with red and blue lines&#10;&#10;AI-generated content may be incorrect.">
            <a:extLst>
              <a:ext uri="{FF2B5EF4-FFF2-40B4-BE49-F238E27FC236}">
                <a16:creationId xmlns:a16="http://schemas.microsoft.com/office/drawing/2014/main" id="{BA30BEA2-054E-A77C-F36F-6840527C0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85792"/>
            <a:ext cx="6335009" cy="351521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002C7EC-A7E3-B4F7-20D0-4B6F08F986DB}"/>
              </a:ext>
            </a:extLst>
          </p:cNvPr>
          <p:cNvSpPr/>
          <p:nvPr/>
        </p:nvSpPr>
        <p:spPr>
          <a:xfrm>
            <a:off x="3121936" y="3911097"/>
            <a:ext cx="5948126" cy="393487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ECCDEA-D2A8-F798-E068-8D0C19D92005}"/>
              </a:ext>
            </a:extLst>
          </p:cNvPr>
          <p:cNvSpPr/>
          <p:nvPr/>
        </p:nvSpPr>
        <p:spPr>
          <a:xfrm>
            <a:off x="2928495" y="5793190"/>
            <a:ext cx="5948126" cy="316871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84B3378-A172-8F71-B5C2-6F45E8C4665B}"/>
              </a:ext>
            </a:extLst>
          </p:cNvPr>
          <p:cNvSpPr/>
          <p:nvPr/>
        </p:nvSpPr>
        <p:spPr>
          <a:xfrm>
            <a:off x="2794429" y="5631994"/>
            <a:ext cx="4751560" cy="316871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89364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DAA40-046F-E208-46AC-055A8D8B8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21949-ED93-841D-1F80-DB93F14F6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Quadrilaterals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55765-4E61-62D0-1501-F02A321D09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quadrilaterals below?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group of triangles with red and blue lines&#10;&#10;AI-generated content may be incorrect.">
            <a:extLst>
              <a:ext uri="{FF2B5EF4-FFF2-40B4-BE49-F238E27FC236}">
                <a16:creationId xmlns:a16="http://schemas.microsoft.com/office/drawing/2014/main" id="{8933EF11-DA3D-D1BE-4F27-16C2F00C7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85792"/>
            <a:ext cx="6335009" cy="351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83867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E30C4-3D16-035F-93E9-91B8B2258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52EF0-2F68-DD58-5181-2A09315BF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2D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74EDE-9E7E-1F8B-1659-770BA4AFB3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polygons below?</a:t>
            </a:r>
          </a:p>
        </p:txBody>
      </p:sp>
      <p:pic>
        <p:nvPicPr>
          <p:cNvPr id="6" name="Picture 5" descr="A green and blue hexagons with black text&#10;&#10;AI-generated content may be incorrect.">
            <a:extLst>
              <a:ext uri="{FF2B5EF4-FFF2-40B4-BE49-F238E27FC236}">
                <a16:creationId xmlns:a16="http://schemas.microsoft.com/office/drawing/2014/main" id="{5A89913C-8D10-BAD3-825B-82FE1105B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b="18305"/>
          <a:stretch>
            <a:fillRect/>
          </a:stretch>
        </p:blipFill>
        <p:spPr>
          <a:xfrm>
            <a:off x="2076327" y="2972450"/>
            <a:ext cx="7840169" cy="1681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9717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112DA-B899-D9C0-F645-D4097D291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65F3C-EBE5-7190-A9B9-EAA0CFBFC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2D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0E57A-669D-0BF1-8A92-BA945813BA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polygons below?</a:t>
            </a:r>
          </a:p>
        </p:txBody>
      </p:sp>
      <p:pic>
        <p:nvPicPr>
          <p:cNvPr id="6" name="Picture 5" descr="A green and blue hexagons with black text&#10;&#10;AI-generated content may be incorrect.">
            <a:extLst>
              <a:ext uri="{FF2B5EF4-FFF2-40B4-BE49-F238E27FC236}">
                <a16:creationId xmlns:a16="http://schemas.microsoft.com/office/drawing/2014/main" id="{F3EF01FC-49B6-B77A-29C2-B15519C24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6327" y="2972450"/>
            <a:ext cx="7840169" cy="205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83457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3778D-8472-448E-D8A3-F6A182173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3D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45F6F-46BA-3FEE-7334-51733F5C3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parts of the cube below.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6402E4F-14F6-E1A9-5245-7707063BA59F}"/>
              </a:ext>
            </a:extLst>
          </p:cNvPr>
          <p:cNvGrpSpPr/>
          <p:nvPr/>
        </p:nvGrpSpPr>
        <p:grpSpPr>
          <a:xfrm>
            <a:off x="4448270" y="3499324"/>
            <a:ext cx="2340000" cy="2340000"/>
            <a:chOff x="6821319" y="3429000"/>
            <a:chExt cx="2340000" cy="2340000"/>
          </a:xfrm>
        </p:grpSpPr>
        <p:sp>
          <p:nvSpPr>
            <p:cNvPr id="5" name="Cube 4">
              <a:extLst>
                <a:ext uri="{FF2B5EF4-FFF2-40B4-BE49-F238E27FC236}">
                  <a16:creationId xmlns:a16="http://schemas.microsoft.com/office/drawing/2014/main" id="{4DDC5F36-54C2-2B8D-2490-CB9D217FF61B}"/>
                </a:ext>
              </a:extLst>
            </p:cNvPr>
            <p:cNvSpPr/>
            <p:nvPr/>
          </p:nvSpPr>
          <p:spPr>
            <a:xfrm>
              <a:off x="6821319" y="3429000"/>
              <a:ext cx="2340000" cy="2340000"/>
            </a:xfrm>
            <a:prstGeom prst="cube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9DC8018-664A-3493-7999-F8167AFA743F}"/>
                </a:ext>
              </a:extLst>
            </p:cNvPr>
            <p:cNvSpPr/>
            <p:nvPr/>
          </p:nvSpPr>
          <p:spPr>
            <a:xfrm>
              <a:off x="6821319" y="4025710"/>
              <a:ext cx="1751746" cy="174329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7866B03-EE9D-F2FA-7635-B32F9B4D820A}"/>
                </a:ext>
              </a:extLst>
            </p:cNvPr>
            <p:cNvCxnSpPr/>
            <p:nvPr/>
          </p:nvCxnSpPr>
          <p:spPr>
            <a:xfrm flipV="1">
              <a:off x="8573065" y="3440855"/>
              <a:ext cx="588254" cy="584855"/>
            </a:xfrm>
            <a:prstGeom prst="line">
              <a:avLst/>
            </a:prstGeom>
            <a:ln w="57150"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2B0D87B-1EC2-BF59-5DF4-5E4DECFF5F28}"/>
                </a:ext>
              </a:extLst>
            </p:cNvPr>
            <p:cNvSpPr/>
            <p:nvPr/>
          </p:nvSpPr>
          <p:spPr>
            <a:xfrm>
              <a:off x="8466186" y="3906957"/>
              <a:ext cx="201880" cy="225631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D2BFF85-21E6-5741-C570-7F886BCA95DC}"/>
              </a:ext>
            </a:extLst>
          </p:cNvPr>
          <p:cNvCxnSpPr>
            <a:cxnSpLocks/>
            <a:stCxn id="12" idx="1"/>
          </p:cNvCxnSpPr>
          <p:nvPr/>
        </p:nvCxnSpPr>
        <p:spPr>
          <a:xfrm flipH="1" flipV="1">
            <a:off x="6609030" y="3730028"/>
            <a:ext cx="1448555" cy="19371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F1C56B7-E1BE-E894-49B9-CC5510E41FBF}"/>
              </a:ext>
            </a:extLst>
          </p:cNvPr>
          <p:cNvSpPr txBox="1"/>
          <p:nvPr/>
        </p:nvSpPr>
        <p:spPr>
          <a:xfrm>
            <a:off x="8057585" y="3739081"/>
            <a:ext cx="115161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45C3E6-9C5E-42CB-884E-02C55E06B081}"/>
              </a:ext>
            </a:extLst>
          </p:cNvPr>
          <p:cNvSpPr txBox="1"/>
          <p:nvPr/>
        </p:nvSpPr>
        <p:spPr>
          <a:xfrm>
            <a:off x="7343614" y="4538970"/>
            <a:ext cx="1151614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Vertex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C41557-EA05-8AEA-D536-AE62364D0970}"/>
              </a:ext>
            </a:extLst>
          </p:cNvPr>
          <p:cNvSpPr txBox="1"/>
          <p:nvPr/>
        </p:nvSpPr>
        <p:spPr>
          <a:xfrm>
            <a:off x="2443177" y="4669324"/>
            <a:ext cx="115161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Face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A41081F-42F2-20CF-EE2E-DA904C6D676C}"/>
              </a:ext>
            </a:extLst>
          </p:cNvPr>
          <p:cNvCxnSpPr>
            <a:cxnSpLocks/>
            <a:stCxn id="13" idx="1"/>
          </p:cNvCxnSpPr>
          <p:nvPr/>
        </p:nvCxnSpPr>
        <p:spPr>
          <a:xfrm flipH="1" flipV="1">
            <a:off x="6279850" y="4141227"/>
            <a:ext cx="1063764" cy="58240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776472E-1111-5A7C-E385-9920444AAAC2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3594791" y="4853990"/>
            <a:ext cx="1533445" cy="5431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261440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AA5F1-F24C-8381-BD9D-8E0DE8B34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49A95-A17D-4498-7D5A-FD409AD8B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3D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FCFF6-E3DE-A22E-9460-0C2AF13C51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parts of the cube below.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2A7D8F2-3352-F112-71E3-C86E1D0A23AA}"/>
              </a:ext>
            </a:extLst>
          </p:cNvPr>
          <p:cNvGrpSpPr/>
          <p:nvPr/>
        </p:nvGrpSpPr>
        <p:grpSpPr>
          <a:xfrm>
            <a:off x="4448270" y="3499324"/>
            <a:ext cx="2340000" cy="2340000"/>
            <a:chOff x="6821319" y="3429000"/>
            <a:chExt cx="2340000" cy="2340000"/>
          </a:xfrm>
        </p:grpSpPr>
        <p:sp>
          <p:nvSpPr>
            <p:cNvPr id="5" name="Cube 4">
              <a:extLst>
                <a:ext uri="{FF2B5EF4-FFF2-40B4-BE49-F238E27FC236}">
                  <a16:creationId xmlns:a16="http://schemas.microsoft.com/office/drawing/2014/main" id="{E38F4E46-406C-B81B-C22F-C6540166533B}"/>
                </a:ext>
              </a:extLst>
            </p:cNvPr>
            <p:cNvSpPr/>
            <p:nvPr/>
          </p:nvSpPr>
          <p:spPr>
            <a:xfrm>
              <a:off x="6821319" y="3429000"/>
              <a:ext cx="2340000" cy="2340000"/>
            </a:xfrm>
            <a:prstGeom prst="cube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B9844CC-57AF-609E-9603-BD081E1C0EA3}"/>
                </a:ext>
              </a:extLst>
            </p:cNvPr>
            <p:cNvSpPr/>
            <p:nvPr/>
          </p:nvSpPr>
          <p:spPr>
            <a:xfrm>
              <a:off x="6821319" y="4025710"/>
              <a:ext cx="1751746" cy="174329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F654039C-9283-A888-78A2-0646B88111C9}"/>
                </a:ext>
              </a:extLst>
            </p:cNvPr>
            <p:cNvCxnSpPr/>
            <p:nvPr/>
          </p:nvCxnSpPr>
          <p:spPr>
            <a:xfrm flipV="1">
              <a:off x="8573065" y="3440855"/>
              <a:ext cx="588254" cy="584855"/>
            </a:xfrm>
            <a:prstGeom prst="line">
              <a:avLst/>
            </a:prstGeom>
            <a:ln w="57150"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FDFA9550-5DCB-0B06-5B42-329DADB18550}"/>
                </a:ext>
              </a:extLst>
            </p:cNvPr>
            <p:cNvSpPr/>
            <p:nvPr/>
          </p:nvSpPr>
          <p:spPr>
            <a:xfrm>
              <a:off x="8466186" y="3906957"/>
              <a:ext cx="201880" cy="225631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F8BFE9D-D65F-9046-47BC-95E5669E3970}"/>
              </a:ext>
            </a:extLst>
          </p:cNvPr>
          <p:cNvCxnSpPr>
            <a:cxnSpLocks/>
            <a:stCxn id="12" idx="1"/>
          </p:cNvCxnSpPr>
          <p:nvPr/>
        </p:nvCxnSpPr>
        <p:spPr>
          <a:xfrm flipH="1" flipV="1">
            <a:off x="6609030" y="3730028"/>
            <a:ext cx="1448555" cy="19371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797C8E9-FE58-7DD6-5F49-3DB6125ACD57}"/>
              </a:ext>
            </a:extLst>
          </p:cNvPr>
          <p:cNvSpPr txBox="1"/>
          <p:nvPr/>
        </p:nvSpPr>
        <p:spPr>
          <a:xfrm>
            <a:off x="8057585" y="3739081"/>
            <a:ext cx="115161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BC4DCA3-C835-9099-789A-9F40BE1F9809}"/>
              </a:ext>
            </a:extLst>
          </p:cNvPr>
          <p:cNvSpPr txBox="1"/>
          <p:nvPr/>
        </p:nvSpPr>
        <p:spPr>
          <a:xfrm>
            <a:off x="7343614" y="4538970"/>
            <a:ext cx="1151614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8512928-664B-1D2C-0BCB-2E58CEDD3EC9}"/>
              </a:ext>
            </a:extLst>
          </p:cNvPr>
          <p:cNvSpPr txBox="1"/>
          <p:nvPr/>
        </p:nvSpPr>
        <p:spPr>
          <a:xfrm>
            <a:off x="2443177" y="4669324"/>
            <a:ext cx="115161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F9F6DDB-E3EE-B359-304C-66CED4D57BB9}"/>
              </a:ext>
            </a:extLst>
          </p:cNvPr>
          <p:cNvCxnSpPr>
            <a:cxnSpLocks/>
            <a:stCxn id="13" idx="1"/>
          </p:cNvCxnSpPr>
          <p:nvPr/>
        </p:nvCxnSpPr>
        <p:spPr>
          <a:xfrm flipH="1" flipV="1">
            <a:off x="6279850" y="4141227"/>
            <a:ext cx="1063764" cy="58240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3AB89DD-AB88-7D68-6DD7-F466597A826F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3594791" y="4853990"/>
            <a:ext cx="1533445" cy="5431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391779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F24D7-8358-BD10-CC61-1874C36F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3691D-135F-F2E0-E5BD-B435BF7FF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3D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27D89-139C-3E9F-CD08-BF39FA06A0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shapes below?</a:t>
            </a:r>
          </a:p>
        </p:txBody>
      </p:sp>
      <p:pic>
        <p:nvPicPr>
          <p:cNvPr id="5" name="Picture 4" descr="A group of geometric shapes&#10;&#10;AI-generated content may be incorrect.">
            <a:extLst>
              <a:ext uri="{FF2B5EF4-FFF2-40B4-BE49-F238E27FC236}">
                <a16:creationId xmlns:a16="http://schemas.microsoft.com/office/drawing/2014/main" id="{3FD14832-994B-E351-5E62-BCA19677F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08002"/>
            <a:ext cx="6335009" cy="380389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ADF5550-F01F-D479-0582-1914A01EB2D0}"/>
              </a:ext>
            </a:extLst>
          </p:cNvPr>
          <p:cNvSpPr/>
          <p:nvPr/>
        </p:nvSpPr>
        <p:spPr>
          <a:xfrm>
            <a:off x="3223034" y="3965418"/>
            <a:ext cx="5948126" cy="316871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326CC9-7B78-4AB8-9F09-570A7DF9CF05}"/>
              </a:ext>
            </a:extLst>
          </p:cNvPr>
          <p:cNvSpPr/>
          <p:nvPr/>
        </p:nvSpPr>
        <p:spPr>
          <a:xfrm>
            <a:off x="3223034" y="5976278"/>
            <a:ext cx="5948126" cy="316871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2909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493C8-04BD-991B-DEA4-937E329AC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92D84-1A20-240E-BA70-A45C84006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3D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A4AC4-3035-77B2-E3C9-310B7B897D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shapes below?</a:t>
            </a:r>
          </a:p>
        </p:txBody>
      </p:sp>
      <p:pic>
        <p:nvPicPr>
          <p:cNvPr id="5" name="Picture 4" descr="A group of geometric shapes&#10;&#10;AI-generated content may be incorrect.">
            <a:extLst>
              <a:ext uri="{FF2B5EF4-FFF2-40B4-BE49-F238E27FC236}">
                <a16:creationId xmlns:a16="http://schemas.microsoft.com/office/drawing/2014/main" id="{CF482A3D-FCBE-082B-E5FA-959262B28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08002"/>
            <a:ext cx="6335009" cy="380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96654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95431-35CF-7452-97AD-33BC9DA27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rectangle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0D164-7EFD-62E4-3F5C-64DFEE4FCE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the area of a rectangle?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8C1A43-E9E8-EB23-3ABF-C87EFBBB7889}"/>
              </a:ext>
            </a:extLst>
          </p:cNvPr>
          <p:cNvSpPr/>
          <p:nvPr/>
        </p:nvSpPr>
        <p:spPr>
          <a:xfrm>
            <a:off x="7227418" y="2933395"/>
            <a:ext cx="3752697" cy="209214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2371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53323-20AE-2544-95D7-7E13E109B6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82DC6-1F85-C238-B398-1585605BA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rectangle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F1666DE-904B-C118-444D-64465AECB62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the area of a rectangle?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4800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F1666DE-904B-C118-444D-64465AECB62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B6FF5F69-2695-DC6B-1C62-9B60545CA162}"/>
              </a:ext>
            </a:extLst>
          </p:cNvPr>
          <p:cNvSpPr/>
          <p:nvPr/>
        </p:nvSpPr>
        <p:spPr>
          <a:xfrm>
            <a:off x="7227418" y="2933395"/>
            <a:ext cx="3752697" cy="209214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4A5AF93-3769-CCF3-A250-AD1EE154F158}"/>
              </a:ext>
            </a:extLst>
          </p:cNvPr>
          <p:cNvCxnSpPr>
            <a:cxnSpLocks/>
          </p:cNvCxnSpPr>
          <p:nvPr/>
        </p:nvCxnSpPr>
        <p:spPr>
          <a:xfrm>
            <a:off x="7227418" y="5237459"/>
            <a:ext cx="375269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0F5DCDD-2913-ABD3-13B8-D0F6632B95CD}"/>
              </a:ext>
            </a:extLst>
          </p:cNvPr>
          <p:cNvCxnSpPr>
            <a:cxnSpLocks/>
          </p:cNvCxnSpPr>
          <p:nvPr/>
        </p:nvCxnSpPr>
        <p:spPr>
          <a:xfrm>
            <a:off x="11148368" y="2933395"/>
            <a:ext cx="0" cy="209214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0608803-D10B-C6CF-8A3A-F27FD793162D}"/>
                  </a:ext>
                </a:extLst>
              </p:cNvPr>
              <p:cNvSpPr txBox="1"/>
              <p:nvPr/>
            </p:nvSpPr>
            <p:spPr>
              <a:xfrm>
                <a:off x="8054035" y="5313425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0608803-D10B-C6CF-8A3A-F27FD79316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4035" y="5313425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69D6B11-30BB-DDC5-83F8-2C9B82E6F47D}"/>
                  </a:ext>
                </a:extLst>
              </p:cNvPr>
              <p:cNvSpPr txBox="1"/>
              <p:nvPr/>
            </p:nvSpPr>
            <p:spPr>
              <a:xfrm>
                <a:off x="10388196" y="3653219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69D6B11-30BB-DDC5-83F8-2C9B82E6F4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88196" y="3653219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8799805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3F3AC-027B-62EB-9E8E-987C4567E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parallelogram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C7C1A-2CC5-B816-0A15-C1CD4D849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area of a parallelogram?</a:t>
            </a:r>
          </a:p>
        </p:txBody>
      </p:sp>
      <p:sp>
        <p:nvSpPr>
          <p:cNvPr id="4" name="Parallelogram 3">
            <a:extLst>
              <a:ext uri="{FF2B5EF4-FFF2-40B4-BE49-F238E27FC236}">
                <a16:creationId xmlns:a16="http://schemas.microsoft.com/office/drawing/2014/main" id="{86B3E3EC-106B-A47E-4CB7-EC832B3CDF6E}"/>
              </a:ext>
            </a:extLst>
          </p:cNvPr>
          <p:cNvSpPr/>
          <p:nvPr/>
        </p:nvSpPr>
        <p:spPr>
          <a:xfrm>
            <a:off x="7585252" y="3167482"/>
            <a:ext cx="3328416" cy="1616659"/>
          </a:xfrm>
          <a:prstGeom prst="parallelogram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8364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4DD694-ADB3-8C96-12EC-C100D34AD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0F440-8D9B-7D12-41FC-F60799F8C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parallelogram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2F5661A-2909-A5FC-BDD5-0F3FF17D894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area of a parallelogram?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sz="4400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sz="4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44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4400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2F5661A-2909-A5FC-BDD5-0F3FF17D894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arallelogram 3">
            <a:extLst>
              <a:ext uri="{FF2B5EF4-FFF2-40B4-BE49-F238E27FC236}">
                <a16:creationId xmlns:a16="http://schemas.microsoft.com/office/drawing/2014/main" id="{FC76D372-85BC-FE62-E2D8-256FB881B7F9}"/>
              </a:ext>
            </a:extLst>
          </p:cNvPr>
          <p:cNvSpPr/>
          <p:nvPr/>
        </p:nvSpPr>
        <p:spPr>
          <a:xfrm>
            <a:off x="7585252" y="3167482"/>
            <a:ext cx="3328416" cy="1616659"/>
          </a:xfrm>
          <a:prstGeom prst="parallelogram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A0E16AE-9EDE-989E-1EE8-28257FA6F3C5}"/>
              </a:ext>
            </a:extLst>
          </p:cNvPr>
          <p:cNvCxnSpPr>
            <a:cxnSpLocks/>
          </p:cNvCxnSpPr>
          <p:nvPr/>
        </p:nvCxnSpPr>
        <p:spPr>
          <a:xfrm>
            <a:off x="7585252" y="4919078"/>
            <a:ext cx="292607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473999E-EB1F-3130-3907-0391676FF97F}"/>
              </a:ext>
            </a:extLst>
          </p:cNvPr>
          <p:cNvCxnSpPr>
            <a:cxnSpLocks/>
          </p:cNvCxnSpPr>
          <p:nvPr/>
        </p:nvCxnSpPr>
        <p:spPr>
          <a:xfrm>
            <a:off x="8894676" y="3167482"/>
            <a:ext cx="0" cy="161665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6E58F8F-9C30-923E-652D-156038C553EE}"/>
                  </a:ext>
                </a:extLst>
              </p:cNvPr>
              <p:cNvSpPr txBox="1"/>
              <p:nvPr/>
            </p:nvSpPr>
            <p:spPr>
              <a:xfrm>
                <a:off x="7921750" y="5002359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6E58F8F-9C30-923E-652D-156038C553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1750" y="5002359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B392EE1-6DB2-FD75-FB2E-B51986472C50}"/>
                  </a:ext>
                </a:extLst>
              </p:cNvPr>
              <p:cNvSpPr txBox="1"/>
              <p:nvPr/>
            </p:nvSpPr>
            <p:spPr>
              <a:xfrm>
                <a:off x="8088780" y="3652645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B392EE1-6DB2-FD75-FB2E-B51986472C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8780" y="3652645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883196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C6B03-14EA-0DF6-3F93-89FFB1AD2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64132-DBED-FA5D-6E74-11A246236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Triangle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50E73-2F26-407B-A0EB-CD300352CC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the area of a triangle?</a:t>
            </a: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621014AF-B765-7DAA-8EB9-E6E120C0CD7E}"/>
              </a:ext>
            </a:extLst>
          </p:cNvPr>
          <p:cNvSpPr/>
          <p:nvPr/>
        </p:nvSpPr>
        <p:spPr>
          <a:xfrm>
            <a:off x="8134503" y="2352231"/>
            <a:ext cx="2574950" cy="2852928"/>
          </a:xfrm>
          <a:prstGeom prst="triangle">
            <a:avLst>
              <a:gd name="adj" fmla="val 80966"/>
            </a:avLst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47141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8B9BC-CDD4-0DAB-2661-D978D7CCC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1FE63-0F59-DA6A-D105-DADD939AB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Triangle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1591C1-FEEC-4926-4D06-8115BB9F4CD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the area of a triangle?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4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GB" sz="4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GB" sz="4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en-GB" sz="4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4800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1591C1-FEEC-4926-4D06-8115BB9F4CD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B94F956C-8EF0-A9D0-3047-171FD4E7AB46}"/>
              </a:ext>
            </a:extLst>
          </p:cNvPr>
          <p:cNvSpPr/>
          <p:nvPr/>
        </p:nvSpPr>
        <p:spPr>
          <a:xfrm>
            <a:off x="8134503" y="2352231"/>
            <a:ext cx="2574950" cy="2852928"/>
          </a:xfrm>
          <a:prstGeom prst="triangle">
            <a:avLst>
              <a:gd name="adj" fmla="val 80966"/>
            </a:avLst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206246E-DFDE-F882-52AE-BE126BB84FBE}"/>
              </a:ext>
            </a:extLst>
          </p:cNvPr>
          <p:cNvCxnSpPr/>
          <p:nvPr/>
        </p:nvCxnSpPr>
        <p:spPr>
          <a:xfrm>
            <a:off x="8134503" y="5369357"/>
            <a:ext cx="257495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2708111-21C2-96B5-7D32-FD0FE4A47A79}"/>
              </a:ext>
            </a:extLst>
          </p:cNvPr>
          <p:cNvCxnSpPr>
            <a:stCxn id="4" idx="0"/>
            <a:endCxn id="4" idx="3"/>
          </p:cNvCxnSpPr>
          <p:nvPr/>
        </p:nvCxnSpPr>
        <p:spPr>
          <a:xfrm>
            <a:off x="10219337" y="2352231"/>
            <a:ext cx="0" cy="285292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9D54AE7-D676-AB40-EC06-899A7A524E7C}"/>
                  </a:ext>
                </a:extLst>
              </p:cNvPr>
              <p:cNvSpPr txBox="1"/>
              <p:nvPr/>
            </p:nvSpPr>
            <p:spPr>
              <a:xfrm>
                <a:off x="8372247" y="5369357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9D54AE7-D676-AB40-EC06-899A7A524E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72247" y="5369357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7430281-5484-CDCD-7501-7DAF09E018F0}"/>
                  </a:ext>
                </a:extLst>
              </p:cNvPr>
              <p:cNvSpPr txBox="1"/>
              <p:nvPr/>
            </p:nvSpPr>
            <p:spPr>
              <a:xfrm>
                <a:off x="8932165" y="3774314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7430281-5484-CDCD-7501-7DAF09E018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2165" y="3774314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95096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D4401-1874-A4E0-8CD4-275A1603E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sector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851F8-6BC5-BC3E-EBDE-2615F6EA3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the area of a sector?</a:t>
            </a:r>
          </a:p>
        </p:txBody>
      </p:sp>
      <p:sp>
        <p:nvSpPr>
          <p:cNvPr id="4" name="Partial Circle 3">
            <a:extLst>
              <a:ext uri="{FF2B5EF4-FFF2-40B4-BE49-F238E27FC236}">
                <a16:creationId xmlns:a16="http://schemas.microsoft.com/office/drawing/2014/main" id="{A5AB9970-092F-BA73-535A-6B2E11D6F930}"/>
              </a:ext>
            </a:extLst>
          </p:cNvPr>
          <p:cNvSpPr/>
          <p:nvPr/>
        </p:nvSpPr>
        <p:spPr>
          <a:xfrm>
            <a:off x="8719719" y="2991917"/>
            <a:ext cx="3600000" cy="3600000"/>
          </a:xfrm>
          <a:prstGeom prst="pie">
            <a:avLst>
              <a:gd name="adj1" fmla="val 11993667"/>
              <a:gd name="adj2" fmla="val 16200000"/>
            </a:avLst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Arc 4">
            <a:extLst>
              <a:ext uri="{FF2B5EF4-FFF2-40B4-BE49-F238E27FC236}">
                <a16:creationId xmlns:a16="http://schemas.microsoft.com/office/drawing/2014/main" id="{57A76696-FE02-5062-1A3D-700BB29E1117}"/>
              </a:ext>
            </a:extLst>
          </p:cNvPr>
          <p:cNvSpPr/>
          <p:nvPr/>
        </p:nvSpPr>
        <p:spPr>
          <a:xfrm>
            <a:off x="10281975" y="4554173"/>
            <a:ext cx="475488" cy="475488"/>
          </a:xfrm>
          <a:prstGeom prst="arc">
            <a:avLst>
              <a:gd name="adj1" fmla="val 12080214"/>
              <a:gd name="adj2" fmla="val 1625391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3AFD7EA-7AEC-A18E-A538-CD6BA854F133}"/>
                  </a:ext>
                </a:extLst>
              </p:cNvPr>
              <p:cNvSpPr txBox="1"/>
              <p:nvPr/>
            </p:nvSpPr>
            <p:spPr>
              <a:xfrm>
                <a:off x="8719719" y="4139219"/>
                <a:ext cx="31089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3AFD7EA-7AEC-A18E-A538-CD6BA854F1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9719" y="4139219"/>
                <a:ext cx="3108960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4093115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E156FE-0366-6944-A431-DAE90553E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AB75-B694-ADFF-E433-972CA3393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sector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FEFCE9D-E42F-8F70-DD14-E415BC38EBA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the area of a sector?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360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FEFCE9D-E42F-8F70-DD14-E415BC38EBA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artial Circle 3">
            <a:extLst>
              <a:ext uri="{FF2B5EF4-FFF2-40B4-BE49-F238E27FC236}">
                <a16:creationId xmlns:a16="http://schemas.microsoft.com/office/drawing/2014/main" id="{B40ADF11-2ACD-FFC3-3156-6D808B38C3F4}"/>
              </a:ext>
            </a:extLst>
          </p:cNvPr>
          <p:cNvSpPr/>
          <p:nvPr/>
        </p:nvSpPr>
        <p:spPr>
          <a:xfrm>
            <a:off x="8719719" y="2991917"/>
            <a:ext cx="3600000" cy="3600000"/>
          </a:xfrm>
          <a:prstGeom prst="pie">
            <a:avLst>
              <a:gd name="adj1" fmla="val 11993667"/>
              <a:gd name="adj2" fmla="val 16200000"/>
            </a:avLst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Arc 4">
            <a:extLst>
              <a:ext uri="{FF2B5EF4-FFF2-40B4-BE49-F238E27FC236}">
                <a16:creationId xmlns:a16="http://schemas.microsoft.com/office/drawing/2014/main" id="{D58B1EC0-057C-2156-4975-44BE5890D4C4}"/>
              </a:ext>
            </a:extLst>
          </p:cNvPr>
          <p:cNvSpPr/>
          <p:nvPr/>
        </p:nvSpPr>
        <p:spPr>
          <a:xfrm>
            <a:off x="10281975" y="4554173"/>
            <a:ext cx="475488" cy="475488"/>
          </a:xfrm>
          <a:prstGeom prst="arc">
            <a:avLst>
              <a:gd name="adj1" fmla="val 12080214"/>
              <a:gd name="adj2" fmla="val 1625391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D07B9E5-F577-FEAE-BE88-9A591C459EF6}"/>
                  </a:ext>
                </a:extLst>
              </p:cNvPr>
              <p:cNvSpPr txBox="1"/>
              <p:nvPr/>
            </p:nvSpPr>
            <p:spPr>
              <a:xfrm>
                <a:off x="8719719" y="4139219"/>
                <a:ext cx="31089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D07B9E5-F577-FEAE-BE88-9A591C459E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9719" y="4139219"/>
                <a:ext cx="3108960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2263138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4A150-3C88-AC34-951F-FFA0F5DB7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Perimeter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EDF1B-00E2-FA1D-FB9D-E44863E7C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perimeter of this shape?</a:t>
            </a:r>
          </a:p>
        </p:txBody>
      </p:sp>
      <p:sp>
        <p:nvSpPr>
          <p:cNvPr id="4" name="L-Shape 3">
            <a:extLst>
              <a:ext uri="{FF2B5EF4-FFF2-40B4-BE49-F238E27FC236}">
                <a16:creationId xmlns:a16="http://schemas.microsoft.com/office/drawing/2014/main" id="{4A3FCFDE-276A-4E4F-E049-37F9FC53DBBE}"/>
              </a:ext>
            </a:extLst>
          </p:cNvPr>
          <p:cNvSpPr/>
          <p:nvPr/>
        </p:nvSpPr>
        <p:spPr>
          <a:xfrm>
            <a:off x="6898234" y="3050438"/>
            <a:ext cx="4030675" cy="2479853"/>
          </a:xfrm>
          <a:prstGeom prst="corner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2034C83-B245-D3A2-6204-F9BD87613326}"/>
              </a:ext>
            </a:extLst>
          </p:cNvPr>
          <p:cNvCxnSpPr/>
          <p:nvPr/>
        </p:nvCxnSpPr>
        <p:spPr>
          <a:xfrm>
            <a:off x="11111789" y="4257446"/>
            <a:ext cx="0" cy="127284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691CD72-E2B7-D6BF-6CBE-664B69280FED}"/>
              </a:ext>
            </a:extLst>
          </p:cNvPr>
          <p:cNvCxnSpPr>
            <a:cxnSpLocks/>
          </p:cNvCxnSpPr>
          <p:nvPr/>
        </p:nvCxnSpPr>
        <p:spPr>
          <a:xfrm>
            <a:off x="6743395" y="3050438"/>
            <a:ext cx="0" cy="247985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53C04E2-B097-002D-03EE-201C8FA3F41E}"/>
              </a:ext>
            </a:extLst>
          </p:cNvPr>
          <p:cNvCxnSpPr>
            <a:cxnSpLocks/>
          </p:cNvCxnSpPr>
          <p:nvPr/>
        </p:nvCxnSpPr>
        <p:spPr>
          <a:xfrm>
            <a:off x="6895795" y="2851708"/>
            <a:ext cx="120944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0138716-8B41-1063-19AF-5C4DBF00D2D8}"/>
              </a:ext>
            </a:extLst>
          </p:cNvPr>
          <p:cNvCxnSpPr>
            <a:cxnSpLocks/>
          </p:cNvCxnSpPr>
          <p:nvPr/>
        </p:nvCxnSpPr>
        <p:spPr>
          <a:xfrm>
            <a:off x="8163763" y="4113579"/>
            <a:ext cx="276514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3C1624-650F-A14C-A421-4A97B56B2895}"/>
                  </a:ext>
                </a:extLst>
              </p:cNvPr>
              <p:cNvSpPr txBox="1"/>
              <p:nvPr/>
            </p:nvSpPr>
            <p:spPr>
              <a:xfrm>
                <a:off x="8417053" y="3467248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8 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3C1624-650F-A14C-A421-4A97B56B28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7053" y="3467248"/>
                <a:ext cx="2099462" cy="6463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8076B45-E278-E869-6273-3CB0DE754216}"/>
                  </a:ext>
                </a:extLst>
              </p:cNvPr>
              <p:cNvSpPr txBox="1"/>
              <p:nvPr/>
            </p:nvSpPr>
            <p:spPr>
              <a:xfrm>
                <a:off x="6450787" y="2205377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3 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8076B45-E278-E869-6273-3CB0DE7542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0787" y="2205377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9DF3D7F-54AD-2665-00DB-57498350CE30}"/>
                  </a:ext>
                </a:extLst>
              </p:cNvPr>
              <p:cNvSpPr txBox="1"/>
              <p:nvPr/>
            </p:nvSpPr>
            <p:spPr>
              <a:xfrm>
                <a:off x="5046269" y="3934280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9DF3D7F-54AD-2665-00DB-57498350CE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269" y="3934280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A7A5878-D512-3A2F-AD2C-D37E46330F19}"/>
                  </a:ext>
                </a:extLst>
              </p:cNvPr>
              <p:cNvSpPr txBox="1"/>
              <p:nvPr/>
            </p:nvSpPr>
            <p:spPr>
              <a:xfrm>
                <a:off x="10641178" y="4530390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3 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A7A5878-D512-3A2F-AD2C-D37E46330F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1178" y="4530390"/>
                <a:ext cx="2099462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791383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6186A-DB5B-41D7-56D5-DCCBB38F0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27401-BF5A-2AAE-D44A-1B4926C60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Perimeter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7B5E1F-739E-C42F-677C-FF45F96E193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perimeter of this shape?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Perimeter</a:t>
                </a:r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r>
                  <a:rPr lang="en-GB" dirty="0"/>
                  <a:t>The distance around the </a:t>
                </a:r>
                <a:br>
                  <a:rPr lang="en-GB" dirty="0"/>
                </a:br>
                <a:r>
                  <a:rPr lang="en-GB" dirty="0"/>
                  <a:t>outside of the shape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7+3+4+8+3+11=36 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7B5E1F-739E-C42F-677C-FF45F96E193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L-Shape 3">
            <a:extLst>
              <a:ext uri="{FF2B5EF4-FFF2-40B4-BE49-F238E27FC236}">
                <a16:creationId xmlns:a16="http://schemas.microsoft.com/office/drawing/2014/main" id="{51595507-45F1-675D-4BED-A966AB563141}"/>
              </a:ext>
            </a:extLst>
          </p:cNvPr>
          <p:cNvSpPr/>
          <p:nvPr/>
        </p:nvSpPr>
        <p:spPr>
          <a:xfrm>
            <a:off x="6898234" y="3050438"/>
            <a:ext cx="4030675" cy="2479853"/>
          </a:xfrm>
          <a:prstGeom prst="corner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497FCE9-469B-A634-3453-3F49CAF5E058}"/>
              </a:ext>
            </a:extLst>
          </p:cNvPr>
          <p:cNvCxnSpPr/>
          <p:nvPr/>
        </p:nvCxnSpPr>
        <p:spPr>
          <a:xfrm>
            <a:off x="11111789" y="4257446"/>
            <a:ext cx="0" cy="127284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36879D6-9BDE-4241-DFF8-7028CEED8AED}"/>
              </a:ext>
            </a:extLst>
          </p:cNvPr>
          <p:cNvCxnSpPr>
            <a:cxnSpLocks/>
          </p:cNvCxnSpPr>
          <p:nvPr/>
        </p:nvCxnSpPr>
        <p:spPr>
          <a:xfrm>
            <a:off x="6743395" y="3050438"/>
            <a:ext cx="0" cy="247985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9B4136A-E9F7-327B-C496-6F4B1841038B}"/>
              </a:ext>
            </a:extLst>
          </p:cNvPr>
          <p:cNvCxnSpPr>
            <a:cxnSpLocks/>
          </p:cNvCxnSpPr>
          <p:nvPr/>
        </p:nvCxnSpPr>
        <p:spPr>
          <a:xfrm>
            <a:off x="6895795" y="2851708"/>
            <a:ext cx="120944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3A5776A-FD82-7B58-2AB3-95A3F8412710}"/>
              </a:ext>
            </a:extLst>
          </p:cNvPr>
          <p:cNvCxnSpPr>
            <a:cxnSpLocks/>
          </p:cNvCxnSpPr>
          <p:nvPr/>
        </p:nvCxnSpPr>
        <p:spPr>
          <a:xfrm>
            <a:off x="8163763" y="4113579"/>
            <a:ext cx="276514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665BF2F-3F20-2574-4209-1354AB3A0B8A}"/>
                  </a:ext>
                </a:extLst>
              </p:cNvPr>
              <p:cNvSpPr txBox="1"/>
              <p:nvPr/>
            </p:nvSpPr>
            <p:spPr>
              <a:xfrm>
                <a:off x="8417053" y="3467248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8 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665BF2F-3F20-2574-4209-1354AB3A0B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7053" y="3467248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6133614-5BC3-22FC-15C1-24FDC696237B}"/>
                  </a:ext>
                </a:extLst>
              </p:cNvPr>
              <p:cNvSpPr txBox="1"/>
              <p:nvPr/>
            </p:nvSpPr>
            <p:spPr>
              <a:xfrm>
                <a:off x="6450787" y="2205377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3 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6133614-5BC3-22FC-15C1-24FDC69623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0787" y="2205377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34921A4-3B5E-CB90-2175-A605954F4F3A}"/>
                  </a:ext>
                </a:extLst>
              </p:cNvPr>
              <p:cNvSpPr txBox="1"/>
              <p:nvPr/>
            </p:nvSpPr>
            <p:spPr>
              <a:xfrm>
                <a:off x="5046269" y="3934280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34921A4-3B5E-CB90-2175-A605954F4F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269" y="3934280"/>
                <a:ext cx="2099462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52C9512-B8A4-8095-278C-DC6BB06D4BCD}"/>
                  </a:ext>
                </a:extLst>
              </p:cNvPr>
              <p:cNvSpPr txBox="1"/>
              <p:nvPr/>
            </p:nvSpPr>
            <p:spPr>
              <a:xfrm>
                <a:off x="10641178" y="4530390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3 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52C9512-B8A4-8095-278C-DC6BB06D4B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1178" y="4530390"/>
                <a:ext cx="2099462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252853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1435E-9507-8A1D-0847-31D035900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Volume of a cuboid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940A-41AE-80F3-0068-FBC0DF8B35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Find the volume of the cuboid.</a:t>
            </a:r>
          </a:p>
        </p:txBody>
      </p:sp>
      <p:pic>
        <p:nvPicPr>
          <p:cNvPr id="1026" name="Picture 2" descr="Volume of a Cuboid - GCSE Maths - Steps ...">
            <a:extLst>
              <a:ext uri="{FF2B5EF4-FFF2-40B4-BE49-F238E27FC236}">
                <a16:creationId xmlns:a16="http://schemas.microsoft.com/office/drawing/2014/main" id="{260EC1ED-F418-0469-D3BA-54D6284FA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398" y="2700986"/>
            <a:ext cx="5146737" cy="301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4837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A5C75-4AEF-229D-FD40-351886EFE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0DB90-BE3D-71AC-DAE2-BCA00E2DC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Volume of a cuboid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64B700-3B03-6F3D-44D2-06DA73195F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volume of the cuboid.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𝑣𝑜𝑙𝑢𝑚𝑒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𝑙𝑒𝑛𝑔𝑡h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𝑤𝑖𝑑𝑡h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h𝑒𝑖𝑔h𝑡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=10×2×5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=100 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64B700-3B03-6F3D-44D2-06DA73195F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Volume of a Cuboid - GCSE Maths - Steps ...">
            <a:extLst>
              <a:ext uri="{FF2B5EF4-FFF2-40B4-BE49-F238E27FC236}">
                <a16:creationId xmlns:a16="http://schemas.microsoft.com/office/drawing/2014/main" id="{33C9C7BC-D179-7D5C-3C14-CC5D125A4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398" y="2700986"/>
            <a:ext cx="5146737" cy="301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77419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DA715-5C2A-887C-A98E-20A8264F0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Similarity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5502CEA-C6EA-A8D6-4E99-AA1A7ADAA4B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If the length scale factor is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GB" dirty="0"/>
                  <a:t> what are the area and volume scale factors?</a:t>
                </a:r>
              </a:p>
              <a:p>
                <a:pPr marL="0" indent="0">
                  <a:buNone/>
                </a:pPr>
                <a:r>
                  <a:rPr lang="en-GB" dirty="0"/>
                  <a:t>Length scale factor =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Area scale factor =</a:t>
                </a: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Volume scale factor =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5502CEA-C6EA-A8D6-4E99-AA1A7ADAA4B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5446704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144E99-B181-B1B7-DA77-73872C8B0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1AABA-3D09-4E3C-E060-A67187C49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Similarity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FFF4F02-E385-BE8A-B29B-CC826D1BECF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If the length scale factor is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GB" dirty="0"/>
                  <a:t> what are the area and volume scale factors?</a:t>
                </a:r>
              </a:p>
              <a:p>
                <a:pPr marL="0" indent="0">
                  <a:buNone/>
                </a:pPr>
                <a:r>
                  <a:rPr lang="en-GB" dirty="0"/>
                  <a:t>Length scale factor =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Area scale factor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Volume scale factor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FFF4F02-E385-BE8A-B29B-CC826D1BEC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5283386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A4B80-1B1B-11E3-D5F5-FBEC560C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Congruency proofs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F332A-4B3E-787F-7E97-1E01629B5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State why the two triangles below are congruent</a:t>
            </a:r>
          </a:p>
        </p:txBody>
      </p:sp>
      <p:pic>
        <p:nvPicPr>
          <p:cNvPr id="8" name="Picture 7" descr="A pair of pink arrows&#10;&#10;AI-generated content may be incorrect.">
            <a:extLst>
              <a:ext uri="{FF2B5EF4-FFF2-40B4-BE49-F238E27FC236}">
                <a16:creationId xmlns:a16="http://schemas.microsoft.com/office/drawing/2014/main" id="{E0561C08-9589-1B1D-6EA2-BECA892BB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33444" y="2527399"/>
            <a:ext cx="4925112" cy="254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40802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DBE61-055E-CE06-5915-697373913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BDCC4-98C7-1291-B561-3135633A8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Congruency proofs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A97581-8112-A2FA-56A9-ABB850C839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State why the two triangles below are congruent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Side – Side – Side (SSS)</a:t>
            </a:r>
          </a:p>
        </p:txBody>
      </p:sp>
      <p:pic>
        <p:nvPicPr>
          <p:cNvPr id="7" name="Picture 6" descr="A pair of pink arrows&#10;&#10;AI-generated content may be incorrect.">
            <a:extLst>
              <a:ext uri="{FF2B5EF4-FFF2-40B4-BE49-F238E27FC236}">
                <a16:creationId xmlns:a16="http://schemas.microsoft.com/office/drawing/2014/main" id="{1B973757-AFBE-F58B-FED8-7EF031418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33444" y="2527399"/>
            <a:ext cx="4925112" cy="254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13628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250332-EF61-B644-B03C-E3CB8646F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A8344-D2B3-9691-9588-E72376657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Congruency proofs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A947D-58EF-D903-19CF-69F1F0C57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State why the two triangles below are congruent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6" name="Picture 5" descr="A pink triangle shapes on a white background&#10;&#10;AI-generated content may be incorrect.">
            <a:extLst>
              <a:ext uri="{FF2B5EF4-FFF2-40B4-BE49-F238E27FC236}">
                <a16:creationId xmlns:a16="http://schemas.microsoft.com/office/drawing/2014/main" id="{3933C9D6-6BC3-FA93-71B1-BE29D68D5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38286" y="2821344"/>
            <a:ext cx="4315427" cy="186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86860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F43C60-5109-13F9-54E9-707150450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3933E-CA04-7F00-4786-2B45007C4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Congruency proofs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49E69-D545-02A0-F4EE-E13F26E90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State why the two triangles below are congruent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Right-angle – Hypotenuse – one other Side (RHS)</a:t>
            </a:r>
          </a:p>
        </p:txBody>
      </p:sp>
      <p:pic>
        <p:nvPicPr>
          <p:cNvPr id="5" name="Picture 4" descr="A pink triangle shapes on a white background&#10;&#10;AI-generated content may be incorrect.">
            <a:extLst>
              <a:ext uri="{FF2B5EF4-FFF2-40B4-BE49-F238E27FC236}">
                <a16:creationId xmlns:a16="http://schemas.microsoft.com/office/drawing/2014/main" id="{D4983385-2E07-8EA8-F21C-5777E1DD7E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38286" y="2821344"/>
            <a:ext cx="4315427" cy="186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90312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513507-9B1E-6255-D3E6-22ECD29884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45DF5-A7D8-75CE-DD1F-234F355AD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Congruency proofs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FD466-E6B9-D75C-D0EF-84FF2E0762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State why the two triangles below are congruent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 descr="A pair of pink triangles&#10;&#10;AI-generated content may be incorrect.">
            <a:extLst>
              <a:ext uri="{FF2B5EF4-FFF2-40B4-BE49-F238E27FC236}">
                <a16:creationId xmlns:a16="http://schemas.microsoft.com/office/drawing/2014/main" id="{384E7DC4-6784-F918-C8AA-2A1FAF3A9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9207" y="2723682"/>
            <a:ext cx="4553585" cy="19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59813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08A502-4D98-3C20-06C2-67A96559B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7203F-3EB1-2FC4-8AF0-FC3563625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Congruency proofs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68302-5205-F886-39D2-5E62B9F58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State why the two triangles below are congruent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Side – Angle – Side (SAS)</a:t>
            </a:r>
          </a:p>
        </p:txBody>
      </p:sp>
      <p:pic>
        <p:nvPicPr>
          <p:cNvPr id="6" name="Picture 5" descr="A pair of pink triangles&#10;&#10;AI-generated content may be incorrect.">
            <a:extLst>
              <a:ext uri="{FF2B5EF4-FFF2-40B4-BE49-F238E27FC236}">
                <a16:creationId xmlns:a16="http://schemas.microsoft.com/office/drawing/2014/main" id="{7AF817EE-181F-8F75-3C5D-8F74E23FF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9207" y="2723682"/>
            <a:ext cx="4553585" cy="19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87453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ED5F0-C294-F815-B1CA-B2B819DE66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D4A6F-E415-B8C1-6C5F-9D6B6B12F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Congruency proofs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4D094-040D-7EB0-2FF2-A93C32C4CC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State why the two triangles below are congruent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 descr="A close up of a pair of triangles&#10;&#10;AI-generated content may be incorrect.">
            <a:extLst>
              <a:ext uri="{FF2B5EF4-FFF2-40B4-BE49-F238E27FC236}">
                <a16:creationId xmlns:a16="http://schemas.microsoft.com/office/drawing/2014/main" id="{6D8CF1DB-A99E-CD65-57AA-D9BDD3C38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90628" y="2637410"/>
            <a:ext cx="4610743" cy="233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39208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C2397-B12B-9C36-406A-40B76759F7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60593-A5E8-FB4C-8E76-2F5CEF68F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Congruency proofs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2A6BC-ED0A-0269-E6EF-3FA182793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State why the two triangles below are congruent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Angle – Side – Angle (ASA)</a:t>
            </a:r>
          </a:p>
        </p:txBody>
      </p:sp>
      <p:pic>
        <p:nvPicPr>
          <p:cNvPr id="7" name="Picture 6" descr="A close up of a pair of triangles&#10;&#10;AI-generated content may be incorrect.">
            <a:extLst>
              <a:ext uri="{FF2B5EF4-FFF2-40B4-BE49-F238E27FC236}">
                <a16:creationId xmlns:a16="http://schemas.microsoft.com/office/drawing/2014/main" id="{E45F39E1-0717-CAE8-4697-3F6EA378C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90628" y="2637410"/>
            <a:ext cx="4610743" cy="233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04232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BED22-5AF4-4F97-DF4D-C6D971033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Parts of a circle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04B4C-361B-164A-57B1-99F2552CBB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Can you label all </a:t>
            </a:r>
            <a:br>
              <a:rPr lang="en-GB" dirty="0"/>
            </a:br>
            <a:r>
              <a:rPr lang="en-GB" dirty="0"/>
              <a:t>parts of a circle?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96CA73-F950-208D-7E34-C5CEABABE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8768" y="1435680"/>
            <a:ext cx="8359010" cy="542232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9AFA588-19B4-44BD-0E84-05521C64DC4E}"/>
              </a:ext>
            </a:extLst>
          </p:cNvPr>
          <p:cNvSpPr/>
          <p:nvPr/>
        </p:nvSpPr>
        <p:spPr>
          <a:xfrm>
            <a:off x="5771693" y="1435680"/>
            <a:ext cx="1404518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71C9CA-FD30-EFD4-8441-14C1DB4789F3}"/>
              </a:ext>
            </a:extLst>
          </p:cNvPr>
          <p:cNvSpPr/>
          <p:nvPr/>
        </p:nvSpPr>
        <p:spPr>
          <a:xfrm>
            <a:off x="5287671" y="2341545"/>
            <a:ext cx="1404518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7901FA-D100-0518-92DD-971E7DD880B3}"/>
              </a:ext>
            </a:extLst>
          </p:cNvPr>
          <p:cNvSpPr/>
          <p:nvPr/>
        </p:nvSpPr>
        <p:spPr>
          <a:xfrm>
            <a:off x="3781958" y="3472890"/>
            <a:ext cx="2156765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3FD7974-F556-DE2A-0E98-5636DFB1DE1E}"/>
              </a:ext>
            </a:extLst>
          </p:cNvPr>
          <p:cNvSpPr/>
          <p:nvPr/>
        </p:nvSpPr>
        <p:spPr>
          <a:xfrm>
            <a:off x="9113520" y="1432505"/>
            <a:ext cx="1478890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3BDDD80-1DEB-B485-4589-37A923CAB3DF}"/>
              </a:ext>
            </a:extLst>
          </p:cNvPr>
          <p:cNvSpPr/>
          <p:nvPr/>
        </p:nvSpPr>
        <p:spPr>
          <a:xfrm>
            <a:off x="10532668" y="2991988"/>
            <a:ext cx="1478889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A32C0C-55E9-AB9C-8BD5-F2FEFD8D9250}"/>
              </a:ext>
            </a:extLst>
          </p:cNvPr>
          <p:cNvSpPr/>
          <p:nvPr/>
        </p:nvSpPr>
        <p:spPr>
          <a:xfrm>
            <a:off x="5193792" y="5360606"/>
            <a:ext cx="1498397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B6FCEA-5E1C-6B19-0B25-638A893C096A}"/>
              </a:ext>
            </a:extLst>
          </p:cNvPr>
          <p:cNvSpPr/>
          <p:nvPr/>
        </p:nvSpPr>
        <p:spPr>
          <a:xfrm>
            <a:off x="7028688" y="6071449"/>
            <a:ext cx="1404518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168E73-D81C-C97E-E235-114277C37E02}"/>
              </a:ext>
            </a:extLst>
          </p:cNvPr>
          <p:cNvSpPr/>
          <p:nvPr/>
        </p:nvSpPr>
        <p:spPr>
          <a:xfrm>
            <a:off x="10020605" y="6277030"/>
            <a:ext cx="1404518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830663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089C50-04DB-1119-75D2-A096AC9AC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EF4E2-CD3F-F65D-3E83-B393A1A2B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Parts of a circle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504BF-D28A-5513-1F68-67E5F89DD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Can you label all </a:t>
            </a:r>
            <a:br>
              <a:rPr lang="en-GB" dirty="0"/>
            </a:br>
            <a:r>
              <a:rPr lang="en-GB" dirty="0"/>
              <a:t>parts of a circle?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757B4D-2E59-4308-C3DA-A9E6E5419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8768" y="1435680"/>
            <a:ext cx="8359010" cy="542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58097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F5404-5D6C-BE28-97B0-7E52B8E6A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85407-AE41-D294-52B5-1554B687D6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  <p:pic>
        <p:nvPicPr>
          <p:cNvPr id="5" name="Picture 4" descr="A circle with lines and triangles&#10;&#10;AI-generated content may be incorrect.">
            <a:extLst>
              <a:ext uri="{FF2B5EF4-FFF2-40B4-BE49-F238E27FC236}">
                <a16:creationId xmlns:a16="http://schemas.microsoft.com/office/drawing/2014/main" id="{89A6E69D-D974-02C8-2B85-1FB7DA05B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b="8376"/>
          <a:stretch>
            <a:fillRect/>
          </a:stretch>
        </p:blipFill>
        <p:spPr>
          <a:xfrm>
            <a:off x="4571787" y="2526193"/>
            <a:ext cx="3048425" cy="295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98725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BAF531-712B-FA2F-BC01-4FB2A4995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5027-1EE4-3BE3-64B9-2A968F130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DFF2B-EEF4-49F4-4816-1AB706A714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  <p:pic>
        <p:nvPicPr>
          <p:cNvPr id="5" name="Picture 4" descr="A circle with lines and triangles&#10;&#10;AI-generated content may be incorrect.">
            <a:extLst>
              <a:ext uri="{FF2B5EF4-FFF2-40B4-BE49-F238E27FC236}">
                <a16:creationId xmlns:a16="http://schemas.microsoft.com/office/drawing/2014/main" id="{1A48409E-A69E-6895-55FD-633769B6B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b="8376"/>
          <a:stretch>
            <a:fillRect/>
          </a:stretch>
        </p:blipFill>
        <p:spPr>
          <a:xfrm>
            <a:off x="4571787" y="2526193"/>
            <a:ext cx="3048425" cy="29502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BB4FB5-6297-0750-A99A-6256485B6461}"/>
              </a:ext>
            </a:extLst>
          </p:cNvPr>
          <p:cNvSpPr txBox="1"/>
          <p:nvPr/>
        </p:nvSpPr>
        <p:spPr>
          <a:xfrm>
            <a:off x="838200" y="5653742"/>
            <a:ext cx="5251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Alternate segment theorem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19F288-F66A-5BF9-FAFD-B2A64C23C31F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379142908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B153D-5C87-78D8-53AD-F9E6BA16F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C635F-1EAD-E7DD-576B-55A06EC5E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8F857-486F-FCA0-2D9D-A98CAAAF20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  <p:pic>
        <p:nvPicPr>
          <p:cNvPr id="8" name="Picture 7" descr="A diagram of a circle with lines and circles&#10;&#10;AI-generated content may be incorrect.">
            <a:extLst>
              <a:ext uri="{FF2B5EF4-FFF2-40B4-BE49-F238E27FC236}">
                <a16:creationId xmlns:a16="http://schemas.microsoft.com/office/drawing/2014/main" id="{DF3B7A29-E98C-C7DD-386C-E0F3788AA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95629" y="2391256"/>
            <a:ext cx="2924583" cy="290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369861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2EB3D1-D7F1-C9CA-4C1F-84DE55CC5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CC394-A938-B10C-8485-F878C4057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6C307F-19B9-30EF-4A46-E78080618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6EB9B1-5A83-E127-313F-409E60B59295}"/>
              </a:ext>
            </a:extLst>
          </p:cNvPr>
          <p:cNvSpPr txBox="1"/>
          <p:nvPr/>
        </p:nvSpPr>
        <p:spPr>
          <a:xfrm>
            <a:off x="838199" y="5653742"/>
            <a:ext cx="1051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The angle at the centre is twice the angle at the circumference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796512-120F-3B1C-7825-82BB3113ADDD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  <p:pic>
        <p:nvPicPr>
          <p:cNvPr id="8" name="Picture 7" descr="A diagram of a circle with lines and circles&#10;&#10;AI-generated content may be incorrect.">
            <a:extLst>
              <a:ext uri="{FF2B5EF4-FFF2-40B4-BE49-F238E27FC236}">
                <a16:creationId xmlns:a16="http://schemas.microsoft.com/office/drawing/2014/main" id="{8B76C89C-5FA9-0458-2AAA-1520614F0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95629" y="2391256"/>
            <a:ext cx="2924583" cy="290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626959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FF0ED4-6DA9-03D6-0D19-F7047C5811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diagram of a circle with lines and triangles&#10;&#10;AI-generated content may be incorrect.">
            <a:extLst>
              <a:ext uri="{FF2B5EF4-FFF2-40B4-BE49-F238E27FC236}">
                <a16:creationId xmlns:a16="http://schemas.microsoft.com/office/drawing/2014/main" id="{31B7FA54-3C89-2FEC-8BC0-92E73732B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14654" y="2329334"/>
            <a:ext cx="2962688" cy="302937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A7DEC-C82A-FE96-86E2-E79CD694F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690CB-4A53-3B98-0C56-7201CD718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</p:spTree>
    <p:extLst>
      <p:ext uri="{BB962C8B-B14F-4D97-AF65-F5344CB8AC3E}">
        <p14:creationId xmlns:p14="http://schemas.microsoft.com/office/powerpoint/2010/main" val="2479131055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A261F-9DF5-38CE-3F24-1E50A9F5FB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diagram of a circle with lines and triangles&#10;&#10;AI-generated content may be incorrect.">
            <a:extLst>
              <a:ext uri="{FF2B5EF4-FFF2-40B4-BE49-F238E27FC236}">
                <a16:creationId xmlns:a16="http://schemas.microsoft.com/office/drawing/2014/main" id="{0905ABC1-D037-3510-9F4A-58914D5C8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14654" y="2329334"/>
            <a:ext cx="2962688" cy="302937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D3FB84-DD60-B0F5-2491-9EF3D82D9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95192-367F-A7E5-F936-D56DC7116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391A50-CCAA-7E6A-3A92-374F42C7D93C}"/>
              </a:ext>
            </a:extLst>
          </p:cNvPr>
          <p:cNvSpPr txBox="1"/>
          <p:nvPr/>
        </p:nvSpPr>
        <p:spPr>
          <a:xfrm>
            <a:off x="838199" y="5653742"/>
            <a:ext cx="1051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Angles in the same segment are equal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078282-03DF-1E00-D901-F850C07927F4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114354142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BCE6F-9387-9881-822B-89C853251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FD7D3-7E9D-56A1-49E8-87A78895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29ADB-4E65-83C4-D820-FC270CD902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  <p:pic>
        <p:nvPicPr>
          <p:cNvPr id="8" name="Picture 7" descr="A circle with lines and dots&#10;&#10;AI-generated content may be incorrect.">
            <a:extLst>
              <a:ext uri="{FF2B5EF4-FFF2-40B4-BE49-F238E27FC236}">
                <a16:creationId xmlns:a16="http://schemas.microsoft.com/office/drawing/2014/main" id="{AABD7D86-4F82-7FDD-6DB0-9329FE0602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09917" y="2543765"/>
            <a:ext cx="2867425" cy="291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199577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2A473-9906-C1F2-C699-BAC8F7F6A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1B8BF-CE84-B36D-8805-A87446711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99FA64-493D-F41E-2520-E0B5B07D0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DC99EA-4167-8755-2B0C-51C298B1E2BB}"/>
              </a:ext>
            </a:extLst>
          </p:cNvPr>
          <p:cNvSpPr txBox="1"/>
          <p:nvPr/>
        </p:nvSpPr>
        <p:spPr>
          <a:xfrm>
            <a:off x="838199" y="5653742"/>
            <a:ext cx="1051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The angle in a semicircle is 90°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1DC70C-1AF8-41B0-BE11-2667239B5E69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  <p:pic>
        <p:nvPicPr>
          <p:cNvPr id="8" name="Picture 7" descr="A circle with lines and dots&#10;&#10;AI-generated content may be incorrect.">
            <a:extLst>
              <a:ext uri="{FF2B5EF4-FFF2-40B4-BE49-F238E27FC236}">
                <a16:creationId xmlns:a16="http://schemas.microsoft.com/office/drawing/2014/main" id="{30C209C6-05BD-2632-1136-FD6AF7F05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09917" y="2543765"/>
            <a:ext cx="2867425" cy="291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3017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46257-23A0-4652-3287-BA6A30E9C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ircle with lines and circles in the center&#10;&#10;AI-generated content may be incorrect.">
            <a:extLst>
              <a:ext uri="{FF2B5EF4-FFF2-40B4-BE49-F238E27FC236}">
                <a16:creationId xmlns:a16="http://schemas.microsoft.com/office/drawing/2014/main" id="{7E93E673-2236-8ED1-D3DB-4366DF9E1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33680" y="2308432"/>
            <a:ext cx="3124636" cy="321037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FF940F-A190-FDA7-5CB2-15F4F0858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B4FC0-07A9-252B-F543-4AADB6F92E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</p:spTree>
    <p:extLst>
      <p:ext uri="{BB962C8B-B14F-4D97-AF65-F5344CB8AC3E}">
        <p14:creationId xmlns:p14="http://schemas.microsoft.com/office/powerpoint/2010/main" val="609801519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30E849-DA2F-78FD-2226-1697981E1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ircle with lines and circles in the center&#10;&#10;AI-generated content may be incorrect.">
            <a:extLst>
              <a:ext uri="{FF2B5EF4-FFF2-40B4-BE49-F238E27FC236}">
                <a16:creationId xmlns:a16="http://schemas.microsoft.com/office/drawing/2014/main" id="{0C63EFEE-400C-D49A-17B7-F050C5DB6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33680" y="2308432"/>
            <a:ext cx="3124636" cy="321037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456A44-8D4E-AC51-A3B6-2DAE72F20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95375-9CF4-FDFF-8BA3-6EDC032E1F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7353E4-55D0-59D5-F713-9885DE55AE7F}"/>
              </a:ext>
            </a:extLst>
          </p:cNvPr>
          <p:cNvSpPr txBox="1"/>
          <p:nvPr/>
        </p:nvSpPr>
        <p:spPr>
          <a:xfrm>
            <a:off x="838199" y="5653742"/>
            <a:ext cx="1051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The opposite angles in a cyclic quadrilateral sum to 180°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6D797D-1D94-C6F3-4DB6-C64E863481A2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389019106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85ECD-AACA-6EA8-1CF9-D7763EDD3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rcle with lines and circles&#10;&#10;AI-generated content may be incorrect.">
            <a:extLst>
              <a:ext uri="{FF2B5EF4-FFF2-40B4-BE49-F238E27FC236}">
                <a16:creationId xmlns:a16="http://schemas.microsoft.com/office/drawing/2014/main" id="{5985674F-47FC-85BE-7BC5-AA2377B40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09917" y="2479906"/>
            <a:ext cx="2886478" cy="30388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ED4FA75-8D8D-C99A-3639-F591AFED5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03092-CC56-C6F7-84DF-345E8C43EE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</p:spTree>
    <p:extLst>
      <p:ext uri="{BB962C8B-B14F-4D97-AF65-F5344CB8AC3E}">
        <p14:creationId xmlns:p14="http://schemas.microsoft.com/office/powerpoint/2010/main" val="501678766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2BBA5-D77A-E016-2164-E661F3843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rcle with lines and circles&#10;&#10;AI-generated content may be incorrect.">
            <a:extLst>
              <a:ext uri="{FF2B5EF4-FFF2-40B4-BE49-F238E27FC236}">
                <a16:creationId xmlns:a16="http://schemas.microsoft.com/office/drawing/2014/main" id="{9B43D561-1EEC-65D0-BF1D-DF48787EE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09917" y="2479906"/>
            <a:ext cx="2886478" cy="30388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E2A6F4-CF50-BBD9-A77E-4DC6B3871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Circle theorems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762AC-EBBB-3A84-3D6F-E0E83D1366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circle theorem is shown?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E87F6E-C4C9-5828-94C4-2D4D5B1D6F6B}"/>
              </a:ext>
            </a:extLst>
          </p:cNvPr>
          <p:cNvSpPr txBox="1"/>
          <p:nvPr/>
        </p:nvSpPr>
        <p:spPr>
          <a:xfrm>
            <a:off x="838199" y="5653742"/>
            <a:ext cx="105155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The perpendicular from the centre of a circle to a chord bisects the chord.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332192-B01A-13BB-D99F-162495AFF9E2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3101883308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738B4-F01A-DDCC-A87E-86D02B3A3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6765A-A747-0ADC-7202-95E2D56D0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98783-2FE5-5C12-9CAD-F91C92C08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angle facts linked to circle theorems are shown in diagrams A and B?</a:t>
            </a:r>
          </a:p>
        </p:txBody>
      </p:sp>
      <p:pic>
        <p:nvPicPr>
          <p:cNvPr id="8" name="Picture 7" descr="Diagram of a diagram of a circle and a circle with lines and a circle with a circle and a circle with a circle with a circle with a circle with a circle with a circle with a circle&#10;&#10;AI-generated content may be incorrect.">
            <a:extLst>
              <a:ext uri="{FF2B5EF4-FFF2-40B4-BE49-F238E27FC236}">
                <a16:creationId xmlns:a16="http://schemas.microsoft.com/office/drawing/2014/main" id="{2BC79A6B-DB8D-FBBF-6A6A-38C84808F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90361" y="2338812"/>
            <a:ext cx="6611273" cy="31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89109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9DCF79-59D6-C114-1BE3-0B24C58AC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70325-3387-0727-B9B7-3193EE360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D379C-7F96-4DD5-1CFF-B6DEB18B7E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angle facts linked to circle theorems are shown in diagrams A and B?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C44C55-13B0-CDAB-B773-DC14BCBC6C8E}"/>
              </a:ext>
            </a:extLst>
          </p:cNvPr>
          <p:cNvSpPr txBox="1"/>
          <p:nvPr/>
        </p:nvSpPr>
        <p:spPr>
          <a:xfrm>
            <a:off x="838199" y="5653742"/>
            <a:ext cx="105155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 – Than angle between the radius and tangent is 90°</a:t>
            </a:r>
          </a:p>
          <a:p>
            <a:r>
              <a:rPr lang="en-GB" sz="2800" b="1" dirty="0"/>
              <a:t>B – Two tangents that meet at the same point are equal in length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349CDF-40DF-3ADE-E71D-A096695E76E3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  <p:pic>
        <p:nvPicPr>
          <p:cNvPr id="8" name="Picture 7" descr="Diagram of a diagram of a circle and a circle with lines and a circle with a circle and a circle with a circle with a circle with a circle with a circle with a circle with a circle&#10;&#10;AI-generated content may be incorrect.">
            <a:extLst>
              <a:ext uri="{FF2B5EF4-FFF2-40B4-BE49-F238E27FC236}">
                <a16:creationId xmlns:a16="http://schemas.microsoft.com/office/drawing/2014/main" id="{1CD5C995-156E-DC79-98D8-EC6990AD4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90361" y="2338812"/>
            <a:ext cx="6611273" cy="31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89108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B62378-4F2E-64C6-D9A3-621664152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E5031-CEF3-E55A-077D-9B4B5DC49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41A52-707F-3AF6-FA98-D4984E2175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are the names of each type of angle?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050" name="Picture 2" descr="Angle Definition (Types of Angles with Examples) | What is an Angle?">
            <a:extLst>
              <a:ext uri="{FF2B5EF4-FFF2-40B4-BE49-F238E27FC236}">
                <a16:creationId xmlns:a16="http://schemas.microsoft.com/office/drawing/2014/main" id="{BA59DC1A-3777-C800-D6E1-8C003EC5A8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748" t="51910" r="37082" b="17411"/>
          <a:stretch/>
        </p:blipFill>
        <p:spPr bwMode="auto">
          <a:xfrm>
            <a:off x="838200" y="2681057"/>
            <a:ext cx="2885242" cy="210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EFDB730E-E727-D3A3-8DB4-63807F0F7C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53" t="12039" r="71659" b="68698"/>
          <a:stretch/>
        </p:blipFill>
        <p:spPr bwMode="auto">
          <a:xfrm>
            <a:off x="6875016" y="3002423"/>
            <a:ext cx="2402150" cy="132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C0F37D23-6159-76A3-FEA2-006B8DF648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621" t="12039" r="2794" b="66731"/>
          <a:stretch/>
        </p:blipFill>
        <p:spPr bwMode="auto">
          <a:xfrm>
            <a:off x="3723442" y="2867486"/>
            <a:ext cx="3151573" cy="145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19490C14-55F0-3AA6-D4D4-B9A6ECD291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419" t="12039" r="42075" b="68698"/>
          <a:stretch/>
        </p:blipFill>
        <p:spPr bwMode="auto">
          <a:xfrm>
            <a:off x="9423646" y="3002423"/>
            <a:ext cx="1930154" cy="132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344462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58380-87A7-DE06-C7FD-57EA68AA5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9CB69-F02E-8017-C77D-41AB6335E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CEE821-28A8-886F-5458-C97D7DD527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are the names of each type of angle?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050" name="Picture 2" descr="Angle Definition (Types of Angles with Examples) | What is an Angle?">
            <a:extLst>
              <a:ext uri="{FF2B5EF4-FFF2-40B4-BE49-F238E27FC236}">
                <a16:creationId xmlns:a16="http://schemas.microsoft.com/office/drawing/2014/main" id="{3537F860-E7C1-7943-5951-7913FA1DFD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748" t="51910" r="37082" b="2524"/>
          <a:stretch/>
        </p:blipFill>
        <p:spPr bwMode="auto">
          <a:xfrm>
            <a:off x="838200" y="2681056"/>
            <a:ext cx="2885242" cy="3124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3820FF6F-C4C5-EF50-BF1F-ACA565FA9D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53" t="12039" r="71659" b="47831"/>
          <a:stretch/>
        </p:blipFill>
        <p:spPr bwMode="auto">
          <a:xfrm>
            <a:off x="6875016" y="3002423"/>
            <a:ext cx="2402150" cy="275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BB4CC7A7-3203-974B-2B12-E61F28B6AE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621" t="12039" r="2794" b="47831"/>
          <a:stretch/>
        </p:blipFill>
        <p:spPr bwMode="auto">
          <a:xfrm>
            <a:off x="3723442" y="2867486"/>
            <a:ext cx="3151573" cy="275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E1E766E8-FBD7-4751-BC80-AD55217E2C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419" t="12039" r="42075" b="47831"/>
          <a:stretch/>
        </p:blipFill>
        <p:spPr bwMode="auto">
          <a:xfrm>
            <a:off x="9423646" y="3002423"/>
            <a:ext cx="1930154" cy="275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0043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54137-CE2A-1B12-891A-842C1F9CE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1DE61-EBBB-3C6D-B13A-CF0D37D16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A87D3-9149-347E-AF7F-10CF6897C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4624648-5ADF-CD07-27DB-EF98E4B186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1216"/>
          <a:stretch/>
        </p:blipFill>
        <p:spPr bwMode="auto">
          <a:xfrm>
            <a:off x="7578987" y="2504842"/>
            <a:ext cx="3917596" cy="367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084946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FDDDA-3B2D-BE80-619D-0FDB973BA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6066D-10DA-E836-495A-F473AA80B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27AF9-077A-0BD9-7597-A920AA46E2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Angles</a:t>
            </a:r>
            <a:r>
              <a:rPr lang="en-GB" sz="3200" dirty="0"/>
              <a:t> on a </a:t>
            </a:r>
            <a:r>
              <a:rPr lang="en-GB" sz="3200" b="1" dirty="0"/>
              <a:t>straight-line</a:t>
            </a:r>
            <a:r>
              <a:rPr lang="en-GB" sz="3200" dirty="0"/>
              <a:t> sum to </a:t>
            </a:r>
            <a:r>
              <a:rPr lang="en-GB" sz="3200" b="1" dirty="0"/>
              <a:t>180°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C9C2EC5-EAC6-4090-A87F-5A158708A2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1216"/>
          <a:stretch/>
        </p:blipFill>
        <p:spPr bwMode="auto">
          <a:xfrm>
            <a:off x="7578987" y="2504842"/>
            <a:ext cx="3917596" cy="367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A6C768-C95F-CE3D-2E94-BA546EC4444C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80395701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051C1-FD6C-E3D9-BEFD-1B0D70AD3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7859E-8F95-2FF3-6B91-4A725A286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7628D-5C1D-0764-0388-5C034C9C2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DF44669-9478-131C-0A33-1CD40B182D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5976"/>
          <a:stretch/>
        </p:blipFill>
        <p:spPr bwMode="auto">
          <a:xfrm>
            <a:off x="8019588" y="1338245"/>
            <a:ext cx="4172412" cy="433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696722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FA664-901A-4BFA-0EC0-F11B0D065C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0EAAC-7461-0CEA-BEC7-B7FC17BF4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1EB52-74AC-5570-5B30-C35426747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Vertically opposite angles are equal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8712AD8-64A2-8F59-4FF5-BB4F7DACC0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5976"/>
          <a:stretch/>
        </p:blipFill>
        <p:spPr bwMode="auto">
          <a:xfrm>
            <a:off x="8019588" y="1338245"/>
            <a:ext cx="4172412" cy="433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7FA3A5-6CE8-5307-B9BF-109022E9901E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3978940379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6F7A4-06AD-EA8E-158B-342D1ECDD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92AE8-913C-0FE0-1489-C19D3BE7D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A4EA38-7D6F-73F7-C779-1BF91034B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CDE46DE-A352-4FBA-F77A-8E19AEFA0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050" y="2099246"/>
            <a:ext cx="4124325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866072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3D51B-DBF7-E374-AC95-80CF232A3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08516-7CCF-DB07-A405-40F4EB047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781BF-A3AA-BDC1-06D4-2BF3E0211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Angles</a:t>
            </a:r>
            <a:r>
              <a:rPr lang="en-GB" sz="3200" dirty="0"/>
              <a:t> around </a:t>
            </a:r>
            <a:r>
              <a:rPr lang="en-GB" sz="3200" b="1" dirty="0"/>
              <a:t>a point </a:t>
            </a:r>
            <a:r>
              <a:rPr lang="en-GB" sz="3200" dirty="0"/>
              <a:t>sum to </a:t>
            </a:r>
            <a:r>
              <a:rPr lang="en-GB" sz="3200" b="1" dirty="0"/>
              <a:t>360°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8E1BA31-F126-3AA4-56DA-CD3B0C9D3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050" y="2099246"/>
            <a:ext cx="4124325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42C62E-4883-CA06-9F8C-1B1D817B595A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437017788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0F8A5-8D49-BAA8-6AAA-C0516D375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960FF-2F5E-3BAE-4D0E-8B9B5B996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AC3A4-5098-CCB1-F752-E32BDCDA0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4CBE0D-C945-C6B0-97D3-9FAA53AF7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32451" y="2673536"/>
            <a:ext cx="3758722" cy="2346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83565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3D6A79-500F-9C55-A837-22BE2281A3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42639-755B-2EF1-66D9-8775BD890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04176-487F-8F97-2ADD-DAC62A53C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Angles in a triangle sum to 180°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E274A7-D537-33E1-0A6F-FB0F15B3A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32451" y="2673536"/>
            <a:ext cx="3758722" cy="23469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FE95AA-19DD-C393-C481-F2DCB6AC0782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3606730176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A113F-3C97-6914-DCBC-9E76A526F1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A73FB-B85D-7451-9BBB-000412E5F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81B91-D901-1764-58E4-B34FEB79F4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4D4E5F-CE03-2691-B7A9-2A8D93A17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92377" y="2093021"/>
            <a:ext cx="2940201" cy="381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477833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AABC8-59DC-4690-DBA4-77F7EDD8E7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035A4-C08E-65D0-9909-73B966DE1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4D0F0-20CA-3705-938A-B34088E7F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Base angles </a:t>
            </a:r>
            <a:r>
              <a:rPr lang="en-GB" sz="3200" dirty="0"/>
              <a:t>in an </a:t>
            </a:r>
            <a:r>
              <a:rPr lang="en-GB" sz="3200" b="1" dirty="0"/>
              <a:t>isosceles </a:t>
            </a:r>
            <a:br>
              <a:rPr lang="en-GB" sz="3200" b="1" dirty="0"/>
            </a:br>
            <a:r>
              <a:rPr lang="en-GB" sz="3200" b="1" dirty="0"/>
              <a:t>triangle </a:t>
            </a:r>
            <a:r>
              <a:rPr lang="en-GB" sz="3200" dirty="0"/>
              <a:t>are </a:t>
            </a:r>
            <a:r>
              <a:rPr lang="en-GB" sz="3200" b="1" dirty="0"/>
              <a:t>equal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C97411-19ED-B1B0-AF1C-8E371F8DA4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92377" y="2093021"/>
            <a:ext cx="2940201" cy="38165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E6ECD8-3496-7C25-EEC5-05A092680690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4244583785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647B6-ABEC-5F83-C7D9-324F43F19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19E8C-85D2-6B26-6364-FBFEA1C3A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2EC69-5174-457A-20BE-5C43405033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525761C-5094-30B8-FA21-2E05AF311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823" y="1509713"/>
            <a:ext cx="4200525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39A0F38B-6485-DAB8-51F5-6D02DB2FA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444" y="3625850"/>
            <a:ext cx="2924175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677913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4B8B7-1CB7-1454-445A-780A57AF6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2A6E2-897E-7CFB-ED47-D67EA9DBE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56C31-E51E-161F-07FC-BB555E90B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Angles in a quadrilateral sum to 360°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42556C04-88D0-DCED-669A-1A419DDCE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823" y="1509713"/>
            <a:ext cx="4200525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07293A0F-FEDE-F941-8AC6-98525AA6E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444" y="3625850"/>
            <a:ext cx="2924175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A3AD0D-025C-7A42-4469-EDB6AF0DBF4E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1872997952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27216-7287-4734-7187-B2EFE615F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20976-BBDC-5AA0-1222-EF5F8E9C7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643CCF-35B6-647E-78A1-9E7F4F388C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80C798AD-13C6-5AFE-5918-454831232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541" y="2121809"/>
            <a:ext cx="4433702" cy="311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099183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70E0D-939E-777B-1D7B-F2E67CB71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1C78C-65FA-2F95-95E1-D8FE80B73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59AA29-A9A7-C4AF-062F-1DF9E6ECEE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Alternate angles are equal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9A509EE6-9FEF-99D6-FC91-A7BD22568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541" y="2121809"/>
            <a:ext cx="4433702" cy="311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12444E-8F90-0F15-F91D-7A2C6A62DC92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216305282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144616-5473-B564-F73C-E622D0E1CC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0BD6F-595F-DB66-6E3D-FF8768C3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937B7-8546-C660-A2BA-1B7C6A2A5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F7B5223D-FDEB-4F0F-D72F-0767813AF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516" y="1971352"/>
            <a:ext cx="4669284" cy="373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608292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6C486D-142C-785A-B104-9BAF8E92A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7CE62-7644-A132-6F5F-93A3A31DE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B0CA3-B842-5A03-2A0E-930040CDB3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Corresponding angles are equal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1E59883B-7B9A-DFD8-9FE5-03097EDA3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516" y="1971352"/>
            <a:ext cx="4669284" cy="373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686170-9EF7-96FE-6DA0-C6180BD10F8A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3830786592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CA639-0AA2-79ED-CDAC-3D14784B4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7E7E78-92B2-B1C0-FADB-F5E3609B50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Which angle fact is shown?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167E7EA-0FF5-C70B-20DD-165907413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8169" y="2018995"/>
            <a:ext cx="4924750" cy="341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05546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EAEC1-5D6E-5E32-2C61-C4CB3E46B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7F6A9-46EC-972F-0F22-EA025B83A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8F1E3-0477-25FA-B947-5A6750D65F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Which angle fact is shown?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Co-interior angles sum to 180°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AABA988-B226-269C-A32A-06C1B043B8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8169" y="2018995"/>
            <a:ext cx="4924750" cy="34144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0A44D0-C02A-6067-BF2C-FFE5F9555EAE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2773551345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3C2BB-3B20-A4D9-54CB-CE4B47B30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Interior and exterior angles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C90AB-57CD-6924-AE13-465A3BA3A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Exterior angles sum to…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Sum of interior angles = …</a:t>
            </a:r>
          </a:p>
        </p:txBody>
      </p:sp>
    </p:spTree>
    <p:extLst>
      <p:ext uri="{BB962C8B-B14F-4D97-AF65-F5344CB8AC3E}">
        <p14:creationId xmlns:p14="http://schemas.microsoft.com/office/powerpoint/2010/main" val="1750286271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69877-18DD-B42A-C346-650693E0F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DA4EF-1449-62C1-CA82-C6D2EB28F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Interior and exterior angles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94B83D7-6665-F4AF-9D49-C9ACB369DE2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Exterior angles sum to </a:t>
                </a:r>
                <a:r>
                  <a:rPr lang="en-GB" b="1" dirty="0">
                    <a:solidFill>
                      <a:schemeClr val="accent5"/>
                    </a:solidFill>
                  </a:rPr>
                  <a:t>360°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Sum of interior angles = </a:t>
                </a:r>
                <a14:m>
                  <m:oMath xmlns:m="http://schemas.openxmlformats.org/officeDocument/2006/math"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)×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𝟏𝟖𝟎</m:t>
                    </m:r>
                  </m:oMath>
                </a14:m>
                <a:r>
                  <a:rPr lang="en-GB" b="1" dirty="0">
                    <a:solidFill>
                      <a:schemeClr val="accent2"/>
                    </a:solidFill>
                  </a:rPr>
                  <a:t>         </a:t>
                </a:r>
                <a:br>
                  <a:rPr lang="en-GB" dirty="0"/>
                </a:br>
                <a:r>
                  <a:rPr lang="en-GB" dirty="0"/>
                  <a:t>				</a:t>
                </a:r>
                <a:br>
                  <a:rPr lang="en-GB" dirty="0"/>
                </a:br>
                <a:r>
                  <a:rPr lang="en-GB" dirty="0"/>
                  <a:t>				where </a:t>
                </a:r>
                <a14:m>
                  <m:oMath xmlns:m="http://schemas.openxmlformats.org/officeDocument/2006/math"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GB" dirty="0"/>
                  <a:t> is the number of sides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94B83D7-6665-F4AF-9D49-C9ACB369DE2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3219205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D1C87-6B23-1453-AE27-397D61A2B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Bearings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67421-339D-F313-EBD3-1CA8233C9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calculating a bearing we must…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7097228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04FCF-170B-E060-8C7A-D1791049F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8CAD4-D93D-299E-245B-5D23CF17B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Bearings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AA631-992D-14D1-9907-220079EB09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calculating a bearing we must…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Start facing north</a:t>
            </a:r>
          </a:p>
          <a:p>
            <a:pPr marL="514350" indent="-514350">
              <a:buAutoNum type="arabicPeriod"/>
            </a:pPr>
            <a:r>
              <a:rPr lang="en-GB" dirty="0"/>
              <a:t>Measure clockwise</a:t>
            </a:r>
          </a:p>
          <a:p>
            <a:pPr marL="514350" indent="-514350">
              <a:buAutoNum type="arabicPeriod"/>
            </a:pPr>
            <a:r>
              <a:rPr lang="en-GB" dirty="0"/>
              <a:t>Give three digits</a:t>
            </a:r>
          </a:p>
        </p:txBody>
      </p:sp>
      <p:pic>
        <p:nvPicPr>
          <p:cNvPr id="7170" name="Picture 2" descr="Unit 11 Section 3 : Bearings">
            <a:extLst>
              <a:ext uri="{FF2B5EF4-FFF2-40B4-BE49-F238E27FC236}">
                <a16:creationId xmlns:a16="http://schemas.microsoft.com/office/drawing/2014/main" id="{1955D489-91B5-2819-302D-DB5093636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787" y="2627111"/>
            <a:ext cx="7255878" cy="290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257813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DACDA-B40D-FF01-3AF9-3C3200729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28787-0881-CB56-7055-806F5DC65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Pythagoras’ Theorem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E959D-4FED-742A-B25B-84DD01DC52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Pythagoras’ Theorem and when do we use it?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1068216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067B0-D37B-39C4-EA3A-FAC97A666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Pythagoras’ Theorem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63845B1-9D22-FB76-80C8-1D74B4D4FB6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What is Pythagoras’ Theorem and when do we use it?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pt-BR" sz="4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pt-BR" sz="400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pt-BR" sz="4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pt-BR" sz="400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pt-BR" sz="4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4000" dirty="0"/>
                  <a:t> </a:t>
                </a:r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:r>
                  <a:rPr lang="en-GB" sz="3000" dirty="0"/>
                  <a:t>Used when given two side </a:t>
                </a:r>
                <a:br>
                  <a:rPr lang="en-GB" sz="3000" dirty="0"/>
                </a:br>
                <a:r>
                  <a:rPr lang="en-GB" sz="3000" dirty="0"/>
                  <a:t>lengths to find the third of a </a:t>
                </a:r>
                <a:br>
                  <a:rPr lang="en-GB" sz="3000" dirty="0"/>
                </a:br>
                <a:r>
                  <a:rPr lang="en-GB" sz="3000" dirty="0"/>
                  <a:t>right-angled triangle.</a:t>
                </a:r>
              </a:p>
              <a:p>
                <a:pPr marL="0" indent="0">
                  <a:buNone/>
                </a:pPr>
                <a:r>
                  <a:rPr lang="en-GB" sz="3000" dirty="0">
                    <a:solidFill>
                      <a:srgbClr val="FF0000"/>
                    </a:solidFill>
                  </a:rPr>
                  <a:t>Given on the formula sheet!</a:t>
                </a:r>
                <a:endParaRPr lang="en-GB" sz="19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63845B1-9D22-FB76-80C8-1D74B4D4FB6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391" t="-3081" b="-39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2AA7BD8A-61FA-2474-A38A-8AD6F06A02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49320" y="2762672"/>
            <a:ext cx="5334198" cy="288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381967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EBE0B-E639-759E-1651-B82496F1E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Trigonometry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72C1E-B2E3-F4D7-9467-559BE9DA5B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is it used?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to you need to remember?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Sin Cos Tan - Values, Formulas, Table ...">
            <a:extLst>
              <a:ext uri="{FF2B5EF4-FFF2-40B4-BE49-F238E27FC236}">
                <a16:creationId xmlns:a16="http://schemas.microsoft.com/office/drawing/2014/main" id="{E7686EE4-3CC8-D7F6-0D16-301DBDA60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269" y="3686222"/>
            <a:ext cx="4661470" cy="296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ine, Cosine, Tangent">
            <a:extLst>
              <a:ext uri="{FF2B5EF4-FFF2-40B4-BE49-F238E27FC236}">
                <a16:creationId xmlns:a16="http://schemas.microsoft.com/office/drawing/2014/main" id="{A499915E-D617-C82A-3FEF-1ED9F3AC6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943"/>
          <a:stretch/>
        </p:blipFill>
        <p:spPr bwMode="auto">
          <a:xfrm>
            <a:off x="2085399" y="3915538"/>
            <a:ext cx="3770672" cy="250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FF6CDDB-0CA3-74C2-4A36-C7B1428FE94E}"/>
              </a:ext>
            </a:extLst>
          </p:cNvPr>
          <p:cNvSpPr/>
          <p:nvPr/>
        </p:nvSpPr>
        <p:spPr>
          <a:xfrm>
            <a:off x="5362113" y="4527612"/>
            <a:ext cx="257452" cy="110083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CACFAF-1167-0B35-EC46-65BBE97E0611}"/>
              </a:ext>
            </a:extLst>
          </p:cNvPr>
          <p:cNvSpPr/>
          <p:nvPr/>
        </p:nvSpPr>
        <p:spPr>
          <a:xfrm rot="3681518">
            <a:off x="3518931" y="3930469"/>
            <a:ext cx="268082" cy="144186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A3729E-68E2-3217-B4E5-3DBA98ACD26C}"/>
              </a:ext>
            </a:extLst>
          </p:cNvPr>
          <p:cNvSpPr/>
          <p:nvPr/>
        </p:nvSpPr>
        <p:spPr>
          <a:xfrm rot="5400000">
            <a:off x="3722290" y="5737154"/>
            <a:ext cx="257452" cy="110083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0F21C4-45BC-FB1B-CF73-D246F6F435C3}"/>
              </a:ext>
            </a:extLst>
          </p:cNvPr>
          <p:cNvSpPr/>
          <p:nvPr/>
        </p:nvSpPr>
        <p:spPr>
          <a:xfrm>
            <a:off x="9977875" y="3686222"/>
            <a:ext cx="1786864" cy="303644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AA45180-36AD-F3C7-F21A-A1B64A97835E}"/>
              </a:ext>
            </a:extLst>
          </p:cNvPr>
          <p:cNvSpPr/>
          <p:nvPr/>
        </p:nvSpPr>
        <p:spPr>
          <a:xfrm>
            <a:off x="6382606" y="3647692"/>
            <a:ext cx="1786864" cy="303644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988021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0BF63-1E25-F540-0E06-0D3DD5CFD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07D51-430D-95AA-9D52-3965D585B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Trigonometry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347C3-0697-2F83-D67B-C2E82DFFA1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is it used? </a:t>
            </a:r>
            <a:r>
              <a:rPr lang="en-GB" b="1" dirty="0"/>
              <a:t>For Right-angled triangles ONLY.</a:t>
            </a:r>
          </a:p>
          <a:p>
            <a:pPr marL="0" indent="0">
              <a:buNone/>
            </a:pPr>
            <a:r>
              <a:rPr lang="en-GB" dirty="0"/>
              <a:t>To find a missing side length given a side length and another angle. </a:t>
            </a:r>
          </a:p>
          <a:p>
            <a:pPr marL="0" indent="0">
              <a:buNone/>
            </a:pPr>
            <a:r>
              <a:rPr lang="en-GB" dirty="0"/>
              <a:t>To find a missing angle when given two side lengths.</a:t>
            </a:r>
          </a:p>
          <a:p>
            <a:pPr marL="0" indent="0">
              <a:buNone/>
            </a:pPr>
            <a:r>
              <a:rPr lang="en-GB" dirty="0"/>
              <a:t>What to you need to remember?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194" name="Picture 2" descr="Sin Cos Tan - Values, Formulas, Table ...">
            <a:extLst>
              <a:ext uri="{FF2B5EF4-FFF2-40B4-BE49-F238E27FC236}">
                <a16:creationId xmlns:a16="http://schemas.microsoft.com/office/drawing/2014/main" id="{5813A19A-FB4C-49A0-1593-0350232D1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269" y="3686222"/>
            <a:ext cx="4661470" cy="296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ine, Cosine, Tangent">
            <a:extLst>
              <a:ext uri="{FF2B5EF4-FFF2-40B4-BE49-F238E27FC236}">
                <a16:creationId xmlns:a16="http://schemas.microsoft.com/office/drawing/2014/main" id="{CF58CF5C-B60A-7AEE-2DB1-85778555E3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943"/>
          <a:stretch/>
        </p:blipFill>
        <p:spPr bwMode="auto">
          <a:xfrm>
            <a:off x="2085399" y="3915538"/>
            <a:ext cx="3770672" cy="250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9AF740-F0A5-72E9-1274-366150637EC3}"/>
              </a:ext>
            </a:extLst>
          </p:cNvPr>
          <p:cNvSpPr txBox="1"/>
          <p:nvPr/>
        </p:nvSpPr>
        <p:spPr>
          <a:xfrm>
            <a:off x="133539" y="6470962"/>
            <a:ext cx="60975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rgbClr val="FF0000"/>
                </a:solidFill>
              </a:rPr>
              <a:t>Given on the formula sheet!</a:t>
            </a:r>
            <a:endParaRPr lang="en-GB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983576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B5891-973D-6D6E-31C0-74024B575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78DCC-71FB-E049-AE7B-D2D4C6782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Trigonometric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8977498-FF92-22D2-4F7E-F1A22BA75BC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Label the graphs below as either 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1" dirty="0" smtClean="0">
                        <a:latin typeface="Cambria Math" panose="02040503050406030204" pitchFamily="18" charset="0"/>
                      </a:rPr>
                      <m:t>sin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1" dirty="0" smtClean="0">
                        <a:latin typeface="Cambria Math" panose="02040503050406030204" pitchFamily="18" charset="0"/>
                      </a:rPr>
                      <m:t>cos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1" dirty="0" smtClean="0">
                        <a:latin typeface="Cambria Math" panose="02040503050406030204" pitchFamily="18" charset="0"/>
                      </a:rPr>
                      <m:t>tan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8977498-FF92-22D2-4F7E-F1A22BA75BC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 descr="A graph of sine and x&#10;&#10;AI-generated content may be incorrect.">
            <a:extLst>
              <a:ext uri="{FF2B5EF4-FFF2-40B4-BE49-F238E27FC236}">
                <a16:creationId xmlns:a16="http://schemas.microsoft.com/office/drawing/2014/main" id="{B3D99DEF-FC8A-3A07-93BC-4618B42C3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11777" y="3075915"/>
            <a:ext cx="3568445" cy="2747963"/>
          </a:xfrm>
          <a:prstGeom prst="rect">
            <a:avLst/>
          </a:prstGeom>
        </p:spPr>
      </p:pic>
      <p:pic>
        <p:nvPicPr>
          <p:cNvPr id="10" name="Picture 9" descr="A graph of a function&#10;&#10;AI-generated content may be incorrect.">
            <a:extLst>
              <a:ext uri="{FF2B5EF4-FFF2-40B4-BE49-F238E27FC236}">
                <a16:creationId xmlns:a16="http://schemas.microsoft.com/office/drawing/2014/main" id="{E8330ED0-D4F5-2416-B205-52B994CBDA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71921" y="3027495"/>
            <a:ext cx="3591932" cy="27479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2FB49A-A0EA-AC4A-0BCC-624EA9A3D3C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7932"/>
          <a:stretch>
            <a:fillRect/>
          </a:stretch>
        </p:blipFill>
        <p:spPr>
          <a:xfrm>
            <a:off x="575146" y="4083113"/>
            <a:ext cx="3640781" cy="14712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785E12FE-287A-CBD3-0965-2631A1979B03}"/>
                  </a:ext>
                </a:extLst>
              </p:cNvPr>
              <p:cNvSpPr/>
              <p:nvPr/>
            </p:nvSpPr>
            <p:spPr>
              <a:xfrm>
                <a:off x="1792928" y="3075915"/>
                <a:ext cx="1205215" cy="454937"/>
              </a:xfrm>
              <a:prstGeom prst="rect">
                <a:avLst/>
              </a:prstGeom>
              <a:solidFill>
                <a:srgbClr val="FFEC13">
                  <a:lumMod val="60000"/>
                  <a:lumOff val="40000"/>
                </a:srgbClr>
              </a:solidFill>
              <a:ln w="19050" cap="flat" cmpd="sng" algn="ctr">
                <a:solidFill>
                  <a:srgbClr val="002F6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2F66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𝑦</m:t>
                    </m:r>
                    <m:r>
                      <a:rPr kumimoji="0" lang="en-GB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2F66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2F66"/>
                    </a:solidFill>
                    <a:effectLst/>
                    <a:uLnTx/>
                    <a:uFillTx/>
                    <a:latin typeface="Aptos" panose="02110004020202020204"/>
                  </a:rPr>
                  <a:t> </a:t>
                </a:r>
                <a:r>
                  <a:rPr lang="en-GB" kern="0" dirty="0">
                    <a:solidFill>
                      <a:srgbClr val="002F66"/>
                    </a:solidFill>
                    <a:latin typeface="Aptos" panose="02110004020202020204"/>
                  </a:rPr>
                  <a:t>ta</a:t>
                </a:r>
                <a:r>
                  <a:rPr kumimoji="0" lang="en-GB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2F66"/>
                    </a:solidFill>
                    <a:effectLst/>
                    <a:uLnTx/>
                    <a:uFillTx/>
                    <a:latin typeface="Aptos" panose="02110004020202020204"/>
                  </a:rPr>
                  <a:t>n(</a:t>
                </a:r>
                <a14:m>
                  <m:oMath xmlns:m="http://schemas.openxmlformats.org/officeDocument/2006/math">
                    <m:r>
                      <a:rPr kumimoji="0" lang="en-GB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2F66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kumimoji="0" lang="en-GB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2F66"/>
                    </a:solidFill>
                    <a:effectLst/>
                    <a:uLnTx/>
                    <a:uFillTx/>
                    <a:latin typeface="Aptos" panose="02110004020202020204"/>
                  </a:rPr>
                  <a:t>)</a:t>
                </a:r>
              </a:p>
            </p:txBody>
          </p:sp>
        </mc:Choice>
        <mc:Fallback xmlns="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785E12FE-287A-CBD3-0965-2631A1979B0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2928" y="3075915"/>
                <a:ext cx="1205215" cy="454937"/>
              </a:xfrm>
              <a:prstGeom prst="rect">
                <a:avLst/>
              </a:prstGeom>
              <a:blipFill>
                <a:blip r:embed="rId8"/>
                <a:stretch>
                  <a:fillRect r="-1990" b="-10390"/>
                </a:stretch>
              </a:blipFill>
              <a:ln w="19050" cap="flat" cmpd="sng" algn="ctr">
                <a:solidFill>
                  <a:srgbClr val="002F66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17F0AB1E-1883-50A1-3A65-50D4684180A3}"/>
              </a:ext>
            </a:extLst>
          </p:cNvPr>
          <p:cNvSpPr/>
          <p:nvPr/>
        </p:nvSpPr>
        <p:spPr>
          <a:xfrm>
            <a:off x="1130173" y="2767208"/>
            <a:ext cx="9931652" cy="914400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683941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6D1B99-FC31-5E6F-D0A5-8E49185CF0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1EBB7-1FE1-DA1D-10C0-9AFB9790F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Trigonometric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87871BF-E6D3-021D-D372-175783307AE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Label the graphs below as either 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1" dirty="0" smtClean="0">
                        <a:latin typeface="Cambria Math" panose="02040503050406030204" pitchFamily="18" charset="0"/>
                      </a:rPr>
                      <m:t>sin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1" dirty="0" smtClean="0">
                        <a:latin typeface="Cambria Math" panose="02040503050406030204" pitchFamily="18" charset="0"/>
                      </a:rPr>
                      <m:t>cos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1" dirty="0" smtClean="0">
                        <a:latin typeface="Cambria Math" panose="02040503050406030204" pitchFamily="18" charset="0"/>
                      </a:rPr>
                      <m:t>tan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87871BF-E6D3-021D-D372-175783307A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 descr="A graph of sine and x&#10;&#10;AI-generated content may be incorrect.">
            <a:extLst>
              <a:ext uri="{FF2B5EF4-FFF2-40B4-BE49-F238E27FC236}">
                <a16:creationId xmlns:a16="http://schemas.microsoft.com/office/drawing/2014/main" id="{E7A3C3A5-FF53-2C27-5966-82A066B7B9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11777" y="3075915"/>
            <a:ext cx="3568445" cy="2747963"/>
          </a:xfrm>
          <a:prstGeom prst="rect">
            <a:avLst/>
          </a:prstGeom>
        </p:spPr>
      </p:pic>
      <p:pic>
        <p:nvPicPr>
          <p:cNvPr id="10" name="Picture 9" descr="A graph of a function&#10;&#10;AI-generated content may be incorrect.">
            <a:extLst>
              <a:ext uri="{FF2B5EF4-FFF2-40B4-BE49-F238E27FC236}">
                <a16:creationId xmlns:a16="http://schemas.microsoft.com/office/drawing/2014/main" id="{D217E340-E092-7C36-56C6-7F67D414A2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71921" y="3027495"/>
            <a:ext cx="3591932" cy="27479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B086231-B6E9-C953-77BA-0257520E1AC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7932"/>
          <a:stretch>
            <a:fillRect/>
          </a:stretch>
        </p:blipFill>
        <p:spPr>
          <a:xfrm>
            <a:off x="575146" y="4083113"/>
            <a:ext cx="3640781" cy="14712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47326A18-E808-4D5D-A29B-F1CA1E35F2F1}"/>
                  </a:ext>
                </a:extLst>
              </p:cNvPr>
              <p:cNvSpPr/>
              <p:nvPr/>
            </p:nvSpPr>
            <p:spPr>
              <a:xfrm>
                <a:off x="1792928" y="3075915"/>
                <a:ext cx="1205215" cy="454937"/>
              </a:xfrm>
              <a:prstGeom prst="rect">
                <a:avLst/>
              </a:prstGeom>
              <a:solidFill>
                <a:srgbClr val="FFEC13">
                  <a:lumMod val="60000"/>
                  <a:lumOff val="40000"/>
                </a:srgbClr>
              </a:solidFill>
              <a:ln w="19050" cap="flat" cmpd="sng" algn="ctr">
                <a:solidFill>
                  <a:srgbClr val="002F66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2F66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𝑦</m:t>
                    </m:r>
                    <m:r>
                      <a:rPr kumimoji="0" lang="en-GB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2F66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2F66"/>
                    </a:solidFill>
                    <a:effectLst/>
                    <a:uLnTx/>
                    <a:uFillTx/>
                    <a:latin typeface="Aptos" panose="02110004020202020204"/>
                  </a:rPr>
                  <a:t> </a:t>
                </a:r>
                <a:r>
                  <a:rPr lang="en-GB" kern="0" dirty="0">
                    <a:solidFill>
                      <a:srgbClr val="002F66"/>
                    </a:solidFill>
                    <a:latin typeface="Aptos" panose="02110004020202020204"/>
                  </a:rPr>
                  <a:t>ta</a:t>
                </a:r>
                <a:r>
                  <a:rPr kumimoji="0" lang="en-GB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2F66"/>
                    </a:solidFill>
                    <a:effectLst/>
                    <a:uLnTx/>
                    <a:uFillTx/>
                    <a:latin typeface="Aptos" panose="02110004020202020204"/>
                  </a:rPr>
                  <a:t>n(</a:t>
                </a:r>
                <a14:m>
                  <m:oMath xmlns:m="http://schemas.openxmlformats.org/officeDocument/2006/math">
                    <m:r>
                      <a:rPr kumimoji="0" lang="en-GB" b="0" i="1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002F66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kumimoji="0" lang="en-GB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2F66"/>
                    </a:solidFill>
                    <a:effectLst/>
                    <a:uLnTx/>
                    <a:uFillTx/>
                    <a:latin typeface="Aptos" panose="02110004020202020204"/>
                  </a:rPr>
                  <a:t>)</a:t>
                </a:r>
              </a:p>
            </p:txBody>
          </p:sp>
        </mc:Choice>
        <mc:Fallback xmlns="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47326A18-E808-4D5D-A29B-F1CA1E35F2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2928" y="3075915"/>
                <a:ext cx="1205215" cy="454937"/>
              </a:xfrm>
              <a:prstGeom prst="rect">
                <a:avLst/>
              </a:prstGeom>
              <a:blipFill>
                <a:blip r:embed="rId8"/>
                <a:stretch>
                  <a:fillRect r="-1990" b="-10390"/>
                </a:stretch>
              </a:blipFill>
              <a:ln w="19050" cap="flat" cmpd="sng" algn="ctr">
                <a:solidFill>
                  <a:srgbClr val="002F66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6559915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89A17-FA29-2E33-7B56-B024439BA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Trigonometry exact values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D970A-5D59-3AF1-2ACB-42234263F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Complete the table below</a:t>
            </a:r>
          </a:p>
        </p:txBody>
      </p:sp>
      <p:pic>
        <p:nvPicPr>
          <p:cNvPr id="5" name="Picture 4" descr="A math problems with numbers and symbols&#10;&#10;AI-generated content may be incorrect.">
            <a:extLst>
              <a:ext uri="{FF2B5EF4-FFF2-40B4-BE49-F238E27FC236}">
                <a16:creationId xmlns:a16="http://schemas.microsoft.com/office/drawing/2014/main" id="{BB0A0CD9-7A2B-C4B1-4DE8-129C8EA79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47431"/>
            <a:ext cx="6335009" cy="362953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D9B9C6B-7343-AC62-516D-AF33498AEBA2}"/>
              </a:ext>
            </a:extLst>
          </p:cNvPr>
          <p:cNvSpPr/>
          <p:nvPr/>
        </p:nvSpPr>
        <p:spPr>
          <a:xfrm>
            <a:off x="4173648" y="3594226"/>
            <a:ext cx="697116" cy="62468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42B697-59E1-9BCC-AA0D-0E092794061A}"/>
              </a:ext>
            </a:extLst>
          </p:cNvPr>
          <p:cNvSpPr/>
          <p:nvPr/>
        </p:nvSpPr>
        <p:spPr>
          <a:xfrm>
            <a:off x="4173648" y="4468432"/>
            <a:ext cx="697116" cy="62468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7161F8D-5F93-F656-81B9-56F73839CD77}"/>
              </a:ext>
            </a:extLst>
          </p:cNvPr>
          <p:cNvSpPr/>
          <p:nvPr/>
        </p:nvSpPr>
        <p:spPr>
          <a:xfrm>
            <a:off x="4173648" y="5340466"/>
            <a:ext cx="697116" cy="62468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ECF64E4-A0F7-1545-F584-4FFFA6447F59}"/>
              </a:ext>
            </a:extLst>
          </p:cNvPr>
          <p:cNvSpPr/>
          <p:nvPr/>
        </p:nvSpPr>
        <p:spPr>
          <a:xfrm>
            <a:off x="5218796" y="3493129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C24B4-AABB-54E4-F697-0123BC85D88E}"/>
              </a:ext>
            </a:extLst>
          </p:cNvPr>
          <p:cNvSpPr/>
          <p:nvPr/>
        </p:nvSpPr>
        <p:spPr>
          <a:xfrm>
            <a:off x="5218796" y="4367335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0D4F83-1BEE-2AA0-B925-2AE3139B2753}"/>
              </a:ext>
            </a:extLst>
          </p:cNvPr>
          <p:cNvSpPr/>
          <p:nvPr/>
        </p:nvSpPr>
        <p:spPr>
          <a:xfrm>
            <a:off x="5218796" y="5275581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F58E86-4168-580D-FBE9-51972CD1F162}"/>
              </a:ext>
            </a:extLst>
          </p:cNvPr>
          <p:cNvSpPr/>
          <p:nvPr/>
        </p:nvSpPr>
        <p:spPr>
          <a:xfrm>
            <a:off x="6263943" y="3493129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A5F640-6203-82B9-9B46-1F0D18005DCF}"/>
              </a:ext>
            </a:extLst>
          </p:cNvPr>
          <p:cNvSpPr/>
          <p:nvPr/>
        </p:nvSpPr>
        <p:spPr>
          <a:xfrm>
            <a:off x="6263943" y="4367335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D31367A-1AD1-99D4-C45C-35416EF17B76}"/>
              </a:ext>
            </a:extLst>
          </p:cNvPr>
          <p:cNvSpPr/>
          <p:nvPr/>
        </p:nvSpPr>
        <p:spPr>
          <a:xfrm>
            <a:off x="6263943" y="5239369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E2AB6B-0C07-336C-9D50-ED8100BAF2D2}"/>
              </a:ext>
            </a:extLst>
          </p:cNvPr>
          <p:cNvSpPr/>
          <p:nvPr/>
        </p:nvSpPr>
        <p:spPr>
          <a:xfrm>
            <a:off x="7309090" y="3493129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8F6A25-902E-DB8F-D62B-2FFCF59BA46E}"/>
              </a:ext>
            </a:extLst>
          </p:cNvPr>
          <p:cNvSpPr/>
          <p:nvPr/>
        </p:nvSpPr>
        <p:spPr>
          <a:xfrm>
            <a:off x="7309090" y="4367335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8478D99-453A-5D3D-BB2E-7522B2E9ED14}"/>
              </a:ext>
            </a:extLst>
          </p:cNvPr>
          <p:cNvSpPr/>
          <p:nvPr/>
        </p:nvSpPr>
        <p:spPr>
          <a:xfrm>
            <a:off x="7309090" y="5239369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50FE8E3-ACF6-0B1D-CF0F-FDDD1E76A5EE}"/>
              </a:ext>
            </a:extLst>
          </p:cNvPr>
          <p:cNvSpPr/>
          <p:nvPr/>
        </p:nvSpPr>
        <p:spPr>
          <a:xfrm>
            <a:off x="8286297" y="3493129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2CE9A63-1F34-38EB-DA28-E65091195546}"/>
              </a:ext>
            </a:extLst>
          </p:cNvPr>
          <p:cNvSpPr/>
          <p:nvPr/>
        </p:nvSpPr>
        <p:spPr>
          <a:xfrm>
            <a:off x="8286297" y="4367335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C40C159-A81E-16A1-17B6-2413912245D8}"/>
              </a:ext>
            </a:extLst>
          </p:cNvPr>
          <p:cNvSpPr/>
          <p:nvPr/>
        </p:nvSpPr>
        <p:spPr>
          <a:xfrm>
            <a:off x="8286297" y="5239369"/>
            <a:ext cx="697116" cy="790239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221815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6A7D8-3F6C-F812-1C43-D03AC908A2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61CFA-DC3A-9B5C-E308-46532D695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Trigonometry exact values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9A2066-4BB7-1688-79D1-A313669CE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Complete the table below</a:t>
            </a:r>
          </a:p>
        </p:txBody>
      </p:sp>
      <p:pic>
        <p:nvPicPr>
          <p:cNvPr id="5" name="Picture 4" descr="A math problems with numbers and symbols&#10;&#10;AI-generated content may be incorrect.">
            <a:extLst>
              <a:ext uri="{FF2B5EF4-FFF2-40B4-BE49-F238E27FC236}">
                <a16:creationId xmlns:a16="http://schemas.microsoft.com/office/drawing/2014/main" id="{F2FE25AF-FA4F-8CFD-8620-A0996A479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47431"/>
            <a:ext cx="6335009" cy="36295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0B89EC-15C8-A2A5-F162-892BE2582848}"/>
              </a:ext>
            </a:extLst>
          </p:cNvPr>
          <p:cNvSpPr txBox="1"/>
          <p:nvPr/>
        </p:nvSpPr>
        <p:spPr>
          <a:xfrm>
            <a:off x="8458649" y="5269116"/>
            <a:ext cx="624690" cy="769441"/>
          </a:xfrm>
          <a:prstGeom prst="rect">
            <a:avLst/>
          </a:prstGeom>
          <a:solidFill>
            <a:srgbClr val="FFFEE8"/>
          </a:solidFill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D92B53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73281866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09313-2024-120A-2604-B25585113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Plans and elevations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20001-4ACB-F723-F487-5F5674BB8D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Which is the plan view, front elevation and </a:t>
            </a:r>
            <a:br>
              <a:rPr lang="en-GB" dirty="0"/>
            </a:br>
            <a:r>
              <a:rPr lang="en-GB" dirty="0"/>
              <a:t>side elevation?</a:t>
            </a:r>
          </a:p>
        </p:txBody>
      </p:sp>
      <p:sp>
        <p:nvSpPr>
          <p:cNvPr id="37" name="Line 6">
            <a:extLst>
              <a:ext uri="{FF2B5EF4-FFF2-40B4-BE49-F238E27FC236}">
                <a16:creationId xmlns:a16="http://schemas.microsoft.com/office/drawing/2014/main" id="{4D070E31-00F7-1143-5661-77130DFBC34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24869" y="5235967"/>
            <a:ext cx="1081388" cy="427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Line 10">
            <a:extLst>
              <a:ext uri="{FF2B5EF4-FFF2-40B4-BE49-F238E27FC236}">
                <a16:creationId xmlns:a16="http://schemas.microsoft.com/office/drawing/2014/main" id="{BC6BC4AD-02EC-2415-1E01-F5F222F62A56}"/>
              </a:ext>
            </a:extLst>
          </p:cNvPr>
          <p:cNvSpPr>
            <a:spLocks noChangeShapeType="1"/>
          </p:cNvSpPr>
          <p:nvPr/>
        </p:nvSpPr>
        <p:spPr bwMode="auto">
          <a:xfrm rot="21038764" flipH="1" flipV="1">
            <a:off x="3646620" y="4666195"/>
            <a:ext cx="1036795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Line 12">
            <a:extLst>
              <a:ext uri="{FF2B5EF4-FFF2-40B4-BE49-F238E27FC236}">
                <a16:creationId xmlns:a16="http://schemas.microsoft.com/office/drawing/2014/main" id="{29FADC1B-489D-52C4-2D69-8512C0E29A08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0428" y="3292718"/>
            <a:ext cx="8361" cy="42435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5" name="Group 121">
            <a:extLst>
              <a:ext uri="{FF2B5EF4-FFF2-40B4-BE49-F238E27FC236}">
                <a16:creationId xmlns:a16="http://schemas.microsoft.com/office/drawing/2014/main" id="{400870FD-2D46-4BA3-9A1F-3F01CECB794D}"/>
              </a:ext>
            </a:extLst>
          </p:cNvPr>
          <p:cNvGrpSpPr>
            <a:grpSpLocks/>
          </p:cNvGrpSpPr>
          <p:nvPr/>
        </p:nvGrpSpPr>
        <p:grpSpPr bwMode="auto">
          <a:xfrm>
            <a:off x="2089630" y="3337574"/>
            <a:ext cx="1885950" cy="2160588"/>
            <a:chOff x="1846" y="3288"/>
            <a:chExt cx="748" cy="857"/>
          </a:xfrm>
        </p:grpSpPr>
        <p:sp>
          <p:nvSpPr>
            <p:cNvPr id="46" name="Line 122">
              <a:extLst>
                <a:ext uri="{FF2B5EF4-FFF2-40B4-BE49-F238E27FC236}">
                  <a16:creationId xmlns:a16="http://schemas.microsoft.com/office/drawing/2014/main" id="{818EDA70-2EC3-A8C5-74D8-372330CFB3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19" y="3931"/>
              <a:ext cx="184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Line 123">
              <a:extLst>
                <a:ext uri="{FF2B5EF4-FFF2-40B4-BE49-F238E27FC236}">
                  <a16:creationId xmlns:a16="http://schemas.microsoft.com/office/drawing/2014/main" id="{E817321F-F59F-BFF2-D239-BEF903FB7E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1" y="3608"/>
              <a:ext cx="0" cy="42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Line 124">
              <a:extLst>
                <a:ext uri="{FF2B5EF4-FFF2-40B4-BE49-F238E27FC236}">
                  <a16:creationId xmlns:a16="http://schemas.microsoft.com/office/drawing/2014/main" id="{5F096300-1F74-75A7-A793-9D27F4A380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03" y="3497"/>
              <a:ext cx="3" cy="42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Line 125">
              <a:extLst>
                <a:ext uri="{FF2B5EF4-FFF2-40B4-BE49-F238E27FC236}">
                  <a16:creationId xmlns:a16="http://schemas.microsoft.com/office/drawing/2014/main" id="{D831A7E3-B1EB-0E17-D180-4B15BD44EE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0" y="3713"/>
              <a:ext cx="189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Line 126">
              <a:extLst>
                <a:ext uri="{FF2B5EF4-FFF2-40B4-BE49-F238E27FC236}">
                  <a16:creationId xmlns:a16="http://schemas.microsoft.com/office/drawing/2014/main" id="{597D7750-2FFB-9DD4-F163-E0E129717C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0" y="3500"/>
              <a:ext cx="186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Line 127">
              <a:extLst>
                <a:ext uri="{FF2B5EF4-FFF2-40B4-BE49-F238E27FC236}">
                  <a16:creationId xmlns:a16="http://schemas.microsoft.com/office/drawing/2014/main" id="{20DA4D74-DC22-7A4A-6500-B6E005D3F77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31" y="3710"/>
              <a:ext cx="186" cy="11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Line 128">
              <a:extLst>
                <a:ext uri="{FF2B5EF4-FFF2-40B4-BE49-F238E27FC236}">
                  <a16:creationId xmlns:a16="http://schemas.microsoft.com/office/drawing/2014/main" id="{337F1ACC-9149-A6DB-116A-E20D5BB627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28" y="3501"/>
              <a:ext cx="186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Line 129">
              <a:extLst>
                <a:ext uri="{FF2B5EF4-FFF2-40B4-BE49-F238E27FC236}">
                  <a16:creationId xmlns:a16="http://schemas.microsoft.com/office/drawing/2014/main" id="{166C0015-009E-DD4B-FA3E-606FF5863A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20" y="3392"/>
              <a:ext cx="188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Line 130">
              <a:extLst>
                <a:ext uri="{FF2B5EF4-FFF2-40B4-BE49-F238E27FC236}">
                  <a16:creationId xmlns:a16="http://schemas.microsoft.com/office/drawing/2014/main" id="{2F150053-4AEE-01B6-3414-1D8F0A1041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4" y="3391"/>
              <a:ext cx="189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Line 131">
              <a:extLst>
                <a:ext uri="{FF2B5EF4-FFF2-40B4-BE49-F238E27FC236}">
                  <a16:creationId xmlns:a16="http://schemas.microsoft.com/office/drawing/2014/main" id="{F608AAEB-FC87-275C-779C-7ECD8468FF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04" y="3607"/>
              <a:ext cx="190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Line 132">
              <a:extLst>
                <a:ext uri="{FF2B5EF4-FFF2-40B4-BE49-F238E27FC236}">
                  <a16:creationId xmlns:a16="http://schemas.microsoft.com/office/drawing/2014/main" id="{C587A989-9AC3-FE02-40ED-896DDF34BB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88" y="3397"/>
              <a:ext cx="0" cy="2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Line 133">
              <a:extLst>
                <a:ext uri="{FF2B5EF4-FFF2-40B4-BE49-F238E27FC236}">
                  <a16:creationId xmlns:a16="http://schemas.microsoft.com/office/drawing/2014/main" id="{1A7C865F-9F39-A070-B1CB-101CA261E7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32" y="4041"/>
              <a:ext cx="186" cy="1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Line 134">
              <a:extLst>
                <a:ext uri="{FF2B5EF4-FFF2-40B4-BE49-F238E27FC236}">
                  <a16:creationId xmlns:a16="http://schemas.microsoft.com/office/drawing/2014/main" id="{3C864609-1B36-4170-09CA-33012292F3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46" y="4035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Line 135">
              <a:extLst>
                <a:ext uri="{FF2B5EF4-FFF2-40B4-BE49-F238E27FC236}">
                  <a16:creationId xmlns:a16="http://schemas.microsoft.com/office/drawing/2014/main" id="{E2024D8B-0F26-AD76-F301-AA158CFD311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2" y="3921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Line 136">
              <a:extLst>
                <a:ext uri="{FF2B5EF4-FFF2-40B4-BE49-F238E27FC236}">
                  <a16:creationId xmlns:a16="http://schemas.microsoft.com/office/drawing/2014/main" id="{8876C8C0-7B98-8912-3356-DE9E5A7185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2" y="3819"/>
              <a:ext cx="186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Line 137">
              <a:extLst>
                <a:ext uri="{FF2B5EF4-FFF2-40B4-BE49-F238E27FC236}">
                  <a16:creationId xmlns:a16="http://schemas.microsoft.com/office/drawing/2014/main" id="{6447486F-34F5-4095-5AE0-7BFE50091A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46" y="3817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Line 138">
              <a:extLst>
                <a:ext uri="{FF2B5EF4-FFF2-40B4-BE49-F238E27FC236}">
                  <a16:creationId xmlns:a16="http://schemas.microsoft.com/office/drawing/2014/main" id="{2B5284A0-D1FB-75CA-C6BC-CC136F97E2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48" y="3817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Line 139">
              <a:extLst>
                <a:ext uri="{FF2B5EF4-FFF2-40B4-BE49-F238E27FC236}">
                  <a16:creationId xmlns:a16="http://schemas.microsoft.com/office/drawing/2014/main" id="{E97E3683-712B-D4FA-FB9D-A157B56FAB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48" y="3713"/>
              <a:ext cx="184" cy="10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Line 140">
              <a:extLst>
                <a:ext uri="{FF2B5EF4-FFF2-40B4-BE49-F238E27FC236}">
                  <a16:creationId xmlns:a16="http://schemas.microsoft.com/office/drawing/2014/main" id="{F3099BF0-2CD2-DFC0-59D6-CD8A50750E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4" y="3501"/>
              <a:ext cx="0" cy="2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Line 141">
              <a:extLst>
                <a:ext uri="{FF2B5EF4-FFF2-40B4-BE49-F238E27FC236}">
                  <a16:creationId xmlns:a16="http://schemas.microsoft.com/office/drawing/2014/main" id="{70D2A165-CF88-9F3A-FE96-657167E4D6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04" y="3396"/>
              <a:ext cx="184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Line 142">
              <a:extLst>
                <a:ext uri="{FF2B5EF4-FFF2-40B4-BE49-F238E27FC236}">
                  <a16:creationId xmlns:a16="http://schemas.microsoft.com/office/drawing/2014/main" id="{0FA3133E-80A4-B23C-067B-1278FA8A6B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02" y="3288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Line 143">
              <a:extLst>
                <a:ext uri="{FF2B5EF4-FFF2-40B4-BE49-F238E27FC236}">
                  <a16:creationId xmlns:a16="http://schemas.microsoft.com/office/drawing/2014/main" id="{3BF60F63-88DC-0DEA-31EC-7DEE1E7F8C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18" y="3292"/>
              <a:ext cx="186" cy="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0451331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742AF-7D2A-842D-7D71-86F1D0BC0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E0EB1-D561-CE54-5FF5-1D452603B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Plans and elevations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9B4B2-C391-27B7-3659-274A23C9A8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Which is the plan view, front elevation and </a:t>
            </a:r>
            <a:br>
              <a:rPr lang="en-GB" dirty="0"/>
            </a:br>
            <a:r>
              <a:rPr lang="en-GB" dirty="0"/>
              <a:t>side elevation?</a:t>
            </a:r>
          </a:p>
        </p:txBody>
      </p:sp>
      <p:grpSp>
        <p:nvGrpSpPr>
          <p:cNvPr id="36" name="Group 5">
            <a:extLst>
              <a:ext uri="{FF2B5EF4-FFF2-40B4-BE49-F238E27FC236}">
                <a16:creationId xmlns:a16="http://schemas.microsoft.com/office/drawing/2014/main" id="{4BBA4017-DFC9-9977-BEB6-50F8810771A0}"/>
              </a:ext>
            </a:extLst>
          </p:cNvPr>
          <p:cNvGrpSpPr>
            <a:grpSpLocks/>
          </p:cNvGrpSpPr>
          <p:nvPr/>
        </p:nvGrpSpPr>
        <p:grpSpPr bwMode="auto">
          <a:xfrm>
            <a:off x="235789" y="5235967"/>
            <a:ext cx="3132680" cy="2049465"/>
            <a:chOff x="964" y="2098"/>
            <a:chExt cx="1124" cy="1291"/>
          </a:xfrm>
        </p:grpSpPr>
        <p:sp>
          <p:nvSpPr>
            <p:cNvPr id="37" name="Line 6">
              <a:extLst>
                <a:ext uri="{FF2B5EF4-FFF2-40B4-BE49-F238E27FC236}">
                  <a16:creationId xmlns:a16="http://schemas.microsoft.com/office/drawing/2014/main" id="{A004A654-6321-1A5D-E051-1D449791A3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83" y="2098"/>
              <a:ext cx="388" cy="26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Text Box 7">
              <a:extLst>
                <a:ext uri="{FF2B5EF4-FFF2-40B4-BE49-F238E27FC236}">
                  <a16:creationId xmlns:a16="http://schemas.microsoft.com/office/drawing/2014/main" id="{42B8DCAF-E8CF-C30E-EACD-9589E77307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4" y="2400"/>
              <a:ext cx="1124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3200" dirty="0">
                  <a:latin typeface="Arial" panose="020B0604020202020204" pitchFamily="34" charset="0"/>
                  <a:cs typeface="Arial" panose="020B0604020202020204" pitchFamily="34" charset="0"/>
                </a:rPr>
                <a:t>Front Elevation</a:t>
              </a:r>
            </a:p>
          </p:txBody>
        </p:sp>
      </p:grpSp>
      <p:grpSp>
        <p:nvGrpSpPr>
          <p:cNvPr id="39" name="Group 8">
            <a:extLst>
              <a:ext uri="{FF2B5EF4-FFF2-40B4-BE49-F238E27FC236}">
                <a16:creationId xmlns:a16="http://schemas.microsoft.com/office/drawing/2014/main" id="{24E8095E-C323-354C-F974-0A30EB786E9E}"/>
              </a:ext>
            </a:extLst>
          </p:cNvPr>
          <p:cNvGrpSpPr>
            <a:grpSpLocks/>
          </p:cNvGrpSpPr>
          <p:nvPr/>
        </p:nvGrpSpPr>
        <p:grpSpPr bwMode="auto">
          <a:xfrm>
            <a:off x="3646617" y="4666196"/>
            <a:ext cx="4205707" cy="1668463"/>
            <a:chOff x="2172" y="2220"/>
            <a:chExt cx="1509" cy="1051"/>
          </a:xfrm>
        </p:grpSpPr>
        <p:sp>
          <p:nvSpPr>
            <p:cNvPr id="40" name="Text Box 9">
              <a:extLst>
                <a:ext uri="{FF2B5EF4-FFF2-40B4-BE49-F238E27FC236}">
                  <a16:creationId xmlns:a16="http://schemas.microsoft.com/office/drawing/2014/main" id="{956CCA3D-FEDC-9FD8-BE27-1B09AF61C5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57" y="2282"/>
              <a:ext cx="1124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3200" dirty="0">
                  <a:latin typeface="Arial" panose="020B0604020202020204" pitchFamily="34" charset="0"/>
                  <a:cs typeface="Arial" panose="020B0604020202020204" pitchFamily="34" charset="0"/>
                </a:rPr>
                <a:t>Side Elevation</a:t>
              </a:r>
            </a:p>
          </p:txBody>
        </p:sp>
        <p:sp>
          <p:nvSpPr>
            <p:cNvPr id="41" name="Line 10">
              <a:extLst>
                <a:ext uri="{FF2B5EF4-FFF2-40B4-BE49-F238E27FC236}">
                  <a16:creationId xmlns:a16="http://schemas.microsoft.com/office/drawing/2014/main" id="{51AF300A-19A3-2F5D-8E88-EE261AFC798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61236" flipH="1" flipV="1">
              <a:off x="2172" y="2220"/>
              <a:ext cx="372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2" name="Group 11">
            <a:extLst>
              <a:ext uri="{FF2B5EF4-FFF2-40B4-BE49-F238E27FC236}">
                <a16:creationId xmlns:a16="http://schemas.microsoft.com/office/drawing/2014/main" id="{BE5E70B3-F14B-53AD-A4ED-E5214EF536C7}"/>
              </a:ext>
            </a:extLst>
          </p:cNvPr>
          <p:cNvGrpSpPr>
            <a:grpSpLocks/>
          </p:cNvGrpSpPr>
          <p:nvPr/>
        </p:nvGrpSpPr>
        <p:grpSpPr bwMode="auto">
          <a:xfrm>
            <a:off x="1854611" y="2738481"/>
            <a:ext cx="2246388" cy="1077339"/>
            <a:chOff x="1517" y="325"/>
            <a:chExt cx="806" cy="1211"/>
          </a:xfrm>
        </p:grpSpPr>
        <p:sp>
          <p:nvSpPr>
            <p:cNvPr id="43" name="Line 12">
              <a:extLst>
                <a:ext uri="{FF2B5EF4-FFF2-40B4-BE49-F238E27FC236}">
                  <a16:creationId xmlns:a16="http://schemas.microsoft.com/office/drawing/2014/main" id="{80969980-3362-2E20-E0E6-6D9580A91B4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60" y="948"/>
              <a:ext cx="3" cy="47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Text Box 13">
              <a:extLst>
                <a:ext uri="{FF2B5EF4-FFF2-40B4-BE49-F238E27FC236}">
                  <a16:creationId xmlns:a16="http://schemas.microsoft.com/office/drawing/2014/main" id="{24946672-21A3-E591-8D94-63901BFF46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17" y="325"/>
              <a:ext cx="806" cy="1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3200" dirty="0">
                  <a:latin typeface="Arial" panose="020B0604020202020204" pitchFamily="34" charset="0"/>
                  <a:cs typeface="Arial" panose="020B0604020202020204" pitchFamily="34" charset="0"/>
                </a:rPr>
                <a:t>Plan View</a:t>
              </a:r>
            </a:p>
          </p:txBody>
        </p:sp>
      </p:grpSp>
      <p:grpSp>
        <p:nvGrpSpPr>
          <p:cNvPr id="45" name="Group 121">
            <a:extLst>
              <a:ext uri="{FF2B5EF4-FFF2-40B4-BE49-F238E27FC236}">
                <a16:creationId xmlns:a16="http://schemas.microsoft.com/office/drawing/2014/main" id="{134C3A47-6138-1B8F-A4E8-8CDA334C754B}"/>
              </a:ext>
            </a:extLst>
          </p:cNvPr>
          <p:cNvGrpSpPr>
            <a:grpSpLocks/>
          </p:cNvGrpSpPr>
          <p:nvPr/>
        </p:nvGrpSpPr>
        <p:grpSpPr bwMode="auto">
          <a:xfrm>
            <a:off x="2089630" y="3337574"/>
            <a:ext cx="1885950" cy="2160588"/>
            <a:chOff x="1846" y="3288"/>
            <a:chExt cx="748" cy="857"/>
          </a:xfrm>
        </p:grpSpPr>
        <p:sp>
          <p:nvSpPr>
            <p:cNvPr id="46" name="Line 122">
              <a:extLst>
                <a:ext uri="{FF2B5EF4-FFF2-40B4-BE49-F238E27FC236}">
                  <a16:creationId xmlns:a16="http://schemas.microsoft.com/office/drawing/2014/main" id="{B7763AA5-F5A0-EE2E-229A-F3599F82F3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19" y="3931"/>
              <a:ext cx="184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Line 123">
              <a:extLst>
                <a:ext uri="{FF2B5EF4-FFF2-40B4-BE49-F238E27FC236}">
                  <a16:creationId xmlns:a16="http://schemas.microsoft.com/office/drawing/2014/main" id="{9683D9A5-7A0B-B1DE-FCD6-45626CC2ED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1" y="3608"/>
              <a:ext cx="0" cy="42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Line 124">
              <a:extLst>
                <a:ext uri="{FF2B5EF4-FFF2-40B4-BE49-F238E27FC236}">
                  <a16:creationId xmlns:a16="http://schemas.microsoft.com/office/drawing/2014/main" id="{687A772C-715F-E917-7E85-905116DE2E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03" y="3497"/>
              <a:ext cx="3" cy="42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Line 125">
              <a:extLst>
                <a:ext uri="{FF2B5EF4-FFF2-40B4-BE49-F238E27FC236}">
                  <a16:creationId xmlns:a16="http://schemas.microsoft.com/office/drawing/2014/main" id="{41F5AA49-0876-B836-0E72-6D94FFC3DA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0" y="3713"/>
              <a:ext cx="189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Line 126">
              <a:extLst>
                <a:ext uri="{FF2B5EF4-FFF2-40B4-BE49-F238E27FC236}">
                  <a16:creationId xmlns:a16="http://schemas.microsoft.com/office/drawing/2014/main" id="{2ED41EA3-2857-A530-613D-6C64581B93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0" y="3500"/>
              <a:ext cx="186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Line 127">
              <a:extLst>
                <a:ext uri="{FF2B5EF4-FFF2-40B4-BE49-F238E27FC236}">
                  <a16:creationId xmlns:a16="http://schemas.microsoft.com/office/drawing/2014/main" id="{3052151E-AD77-57D6-5086-FDC881E2C1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31" y="3710"/>
              <a:ext cx="186" cy="11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Line 128">
              <a:extLst>
                <a:ext uri="{FF2B5EF4-FFF2-40B4-BE49-F238E27FC236}">
                  <a16:creationId xmlns:a16="http://schemas.microsoft.com/office/drawing/2014/main" id="{4FB0C0CC-7952-EEDD-1A27-51332DDDAF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28" y="3501"/>
              <a:ext cx="186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Line 129">
              <a:extLst>
                <a:ext uri="{FF2B5EF4-FFF2-40B4-BE49-F238E27FC236}">
                  <a16:creationId xmlns:a16="http://schemas.microsoft.com/office/drawing/2014/main" id="{9D2050AC-7116-F4A0-0457-1B58FE30F8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20" y="3392"/>
              <a:ext cx="188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Line 130">
              <a:extLst>
                <a:ext uri="{FF2B5EF4-FFF2-40B4-BE49-F238E27FC236}">
                  <a16:creationId xmlns:a16="http://schemas.microsoft.com/office/drawing/2014/main" id="{C97C9943-2A13-B58A-2AEC-269C956CEB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4" y="3391"/>
              <a:ext cx="189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Line 131">
              <a:extLst>
                <a:ext uri="{FF2B5EF4-FFF2-40B4-BE49-F238E27FC236}">
                  <a16:creationId xmlns:a16="http://schemas.microsoft.com/office/drawing/2014/main" id="{797B54F8-D41C-669D-0691-7FB3A3B115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04" y="3607"/>
              <a:ext cx="190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Line 132">
              <a:extLst>
                <a:ext uri="{FF2B5EF4-FFF2-40B4-BE49-F238E27FC236}">
                  <a16:creationId xmlns:a16="http://schemas.microsoft.com/office/drawing/2014/main" id="{86FF8183-EF1D-E6DF-231C-8DEB9BA0CE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88" y="3397"/>
              <a:ext cx="0" cy="2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Line 133">
              <a:extLst>
                <a:ext uri="{FF2B5EF4-FFF2-40B4-BE49-F238E27FC236}">
                  <a16:creationId xmlns:a16="http://schemas.microsoft.com/office/drawing/2014/main" id="{AEE0A107-CFB2-FA93-B4E4-5D887B10DD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32" y="4041"/>
              <a:ext cx="186" cy="1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Line 134">
              <a:extLst>
                <a:ext uri="{FF2B5EF4-FFF2-40B4-BE49-F238E27FC236}">
                  <a16:creationId xmlns:a16="http://schemas.microsoft.com/office/drawing/2014/main" id="{2A1A267E-6F11-1F75-700E-E411EDE506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46" y="4035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Line 135">
              <a:extLst>
                <a:ext uri="{FF2B5EF4-FFF2-40B4-BE49-F238E27FC236}">
                  <a16:creationId xmlns:a16="http://schemas.microsoft.com/office/drawing/2014/main" id="{7434ED16-7ADA-51BF-1024-A618CAE41C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2" y="3921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Line 136">
              <a:extLst>
                <a:ext uri="{FF2B5EF4-FFF2-40B4-BE49-F238E27FC236}">
                  <a16:creationId xmlns:a16="http://schemas.microsoft.com/office/drawing/2014/main" id="{DE07ABE2-821F-9FE8-875C-C5446B2D7A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2" y="3819"/>
              <a:ext cx="186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Line 137">
              <a:extLst>
                <a:ext uri="{FF2B5EF4-FFF2-40B4-BE49-F238E27FC236}">
                  <a16:creationId xmlns:a16="http://schemas.microsoft.com/office/drawing/2014/main" id="{E633A57F-0A6E-D4CD-8421-E5DB2A1D2EB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46" y="3817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Line 138">
              <a:extLst>
                <a:ext uri="{FF2B5EF4-FFF2-40B4-BE49-F238E27FC236}">
                  <a16:creationId xmlns:a16="http://schemas.microsoft.com/office/drawing/2014/main" id="{DB09CC06-49FE-26F6-ED6E-4DA980F79C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48" y="3817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Line 139">
              <a:extLst>
                <a:ext uri="{FF2B5EF4-FFF2-40B4-BE49-F238E27FC236}">
                  <a16:creationId xmlns:a16="http://schemas.microsoft.com/office/drawing/2014/main" id="{E86819F6-B36A-6F32-6C47-86AD86C045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48" y="3713"/>
              <a:ext cx="184" cy="10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Line 140">
              <a:extLst>
                <a:ext uri="{FF2B5EF4-FFF2-40B4-BE49-F238E27FC236}">
                  <a16:creationId xmlns:a16="http://schemas.microsoft.com/office/drawing/2014/main" id="{C6A74EEE-1705-BCD6-DA2C-D5F9D0903D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4" y="3501"/>
              <a:ext cx="0" cy="2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Line 141">
              <a:extLst>
                <a:ext uri="{FF2B5EF4-FFF2-40B4-BE49-F238E27FC236}">
                  <a16:creationId xmlns:a16="http://schemas.microsoft.com/office/drawing/2014/main" id="{1CD70B09-4DFE-866C-9049-56C573DF4A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04" y="3396"/>
              <a:ext cx="184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Line 142">
              <a:extLst>
                <a:ext uri="{FF2B5EF4-FFF2-40B4-BE49-F238E27FC236}">
                  <a16:creationId xmlns:a16="http://schemas.microsoft.com/office/drawing/2014/main" id="{60041AC7-EEF7-1175-1400-0FCE861C09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02" y="3288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Line 143">
              <a:extLst>
                <a:ext uri="{FF2B5EF4-FFF2-40B4-BE49-F238E27FC236}">
                  <a16:creationId xmlns:a16="http://schemas.microsoft.com/office/drawing/2014/main" id="{273CC95B-7823-EC49-EEF3-AEC0EB5A90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18" y="3292"/>
              <a:ext cx="186" cy="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8" name="Rectangle 14">
            <a:extLst>
              <a:ext uri="{FF2B5EF4-FFF2-40B4-BE49-F238E27FC236}">
                <a16:creationId xmlns:a16="http://schemas.microsoft.com/office/drawing/2014/main" id="{918F9E8C-24D0-4298-4A73-A78C26DC2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3088" y="308669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Rectangle 15">
            <a:extLst>
              <a:ext uri="{FF2B5EF4-FFF2-40B4-BE49-F238E27FC236}">
                <a16:creationId xmlns:a16="http://schemas.microsoft.com/office/drawing/2014/main" id="{832D4812-0252-AB27-FF54-E2409E7D7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3088" y="371534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Rectangle 18">
            <a:extLst>
              <a:ext uri="{FF2B5EF4-FFF2-40B4-BE49-F238E27FC236}">
                <a16:creationId xmlns:a16="http://schemas.microsoft.com/office/drawing/2014/main" id="{FA7FD625-68B7-D4BC-C5F7-B8EEFD9E2C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65904" y="186828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Rectangle 19">
            <a:extLst>
              <a:ext uri="{FF2B5EF4-FFF2-40B4-BE49-F238E27FC236}">
                <a16:creationId xmlns:a16="http://schemas.microsoft.com/office/drawing/2014/main" id="{4EFF1D45-356D-46D6-A86B-933E4AD654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4554" y="186828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Rectangle 20">
            <a:extLst>
              <a:ext uri="{FF2B5EF4-FFF2-40B4-BE49-F238E27FC236}">
                <a16:creationId xmlns:a16="http://schemas.microsoft.com/office/drawing/2014/main" id="{04C26043-27FF-0F2C-911C-80E4FD823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3204" y="186828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Rectangle 22">
            <a:extLst>
              <a:ext uri="{FF2B5EF4-FFF2-40B4-BE49-F238E27FC236}">
                <a16:creationId xmlns:a16="http://schemas.microsoft.com/office/drawing/2014/main" id="{6E931B73-C9FD-9FBE-7C19-6A1B95797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61221" y="5576022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Rectangle 23">
            <a:extLst>
              <a:ext uri="{FF2B5EF4-FFF2-40B4-BE49-F238E27FC236}">
                <a16:creationId xmlns:a16="http://schemas.microsoft.com/office/drawing/2014/main" id="{462665C0-7FF8-7426-5F3F-9DAA92507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61221" y="4947372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Rectangle 24">
            <a:extLst>
              <a:ext uri="{FF2B5EF4-FFF2-40B4-BE49-F238E27FC236}">
                <a16:creationId xmlns:a16="http://schemas.microsoft.com/office/drawing/2014/main" id="{C628F4B4-4654-24C0-1BA3-9AC5EF5D68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2571" y="5576022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 Box 29">
            <a:extLst>
              <a:ext uri="{FF2B5EF4-FFF2-40B4-BE49-F238E27FC236}">
                <a16:creationId xmlns:a16="http://schemas.microsoft.com/office/drawing/2014/main" id="{F4A38C3E-38D6-FD41-4159-6519E5DC93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5522" y="2493764"/>
            <a:ext cx="105565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</a:p>
        </p:txBody>
      </p:sp>
      <p:sp>
        <p:nvSpPr>
          <p:cNvPr id="77" name="Text Box 30">
            <a:extLst>
              <a:ext uri="{FF2B5EF4-FFF2-40B4-BE49-F238E27FC236}">
                <a16:creationId xmlns:a16="http://schemas.microsoft.com/office/drawing/2014/main" id="{9605FE1B-93DA-863C-137E-AA808E413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7838" y="4365771"/>
            <a:ext cx="296863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Front Elevation</a:t>
            </a:r>
          </a:p>
        </p:txBody>
      </p:sp>
      <p:sp>
        <p:nvSpPr>
          <p:cNvPr id="78" name="Text Box 31">
            <a:extLst>
              <a:ext uri="{FF2B5EF4-FFF2-40B4-BE49-F238E27FC236}">
                <a16:creationId xmlns:a16="http://schemas.microsoft.com/office/drawing/2014/main" id="{1158D973-741C-69DF-36AC-1F33C0D1B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9163" y="6260700"/>
            <a:ext cx="331941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Side Elevation</a:t>
            </a:r>
          </a:p>
        </p:txBody>
      </p:sp>
      <p:sp>
        <p:nvSpPr>
          <p:cNvPr id="79" name="Rectangle 119">
            <a:extLst>
              <a:ext uri="{FF2B5EF4-FFF2-40B4-BE49-F238E27FC236}">
                <a16:creationId xmlns:a16="http://schemas.microsoft.com/office/drawing/2014/main" id="{2880D957-76FB-37CC-89C9-1A3ECB5DD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9871" y="4947372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BF74F2-B623-A0A1-056C-440D02FB9304}"/>
              </a:ext>
            </a:extLst>
          </p:cNvPr>
          <p:cNvSpPr/>
          <p:nvPr/>
        </p:nvSpPr>
        <p:spPr>
          <a:xfrm>
            <a:off x="10389871" y="1881829"/>
            <a:ext cx="111867" cy="612000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41C960-FB35-780E-4911-4ACA973B18EF}"/>
              </a:ext>
            </a:extLst>
          </p:cNvPr>
          <p:cNvSpPr/>
          <p:nvPr/>
        </p:nvSpPr>
        <p:spPr>
          <a:xfrm>
            <a:off x="10357533" y="4958493"/>
            <a:ext cx="111867" cy="612000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7399F1-944B-F0E3-7ADC-9BBB92749D48}"/>
              </a:ext>
            </a:extLst>
          </p:cNvPr>
          <p:cNvSpPr/>
          <p:nvPr/>
        </p:nvSpPr>
        <p:spPr>
          <a:xfrm>
            <a:off x="9724052" y="5585488"/>
            <a:ext cx="111867" cy="612000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7BDA34-1B32-799F-B5E8-15B2F328858E}"/>
              </a:ext>
            </a:extLst>
          </p:cNvPr>
          <p:cNvSpPr/>
          <p:nvPr/>
        </p:nvSpPr>
        <p:spPr>
          <a:xfrm rot="5400000">
            <a:off x="10024854" y="5280260"/>
            <a:ext cx="111867" cy="612000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25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/>
      <p:bldP spid="77" grpId="0"/>
      <p:bldP spid="78" grpId="0"/>
      <p:bldP spid="79" grpId="0" animBg="1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12E859-6A80-7714-184A-088492C62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C3036-F148-E88C-0974-4A965962B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Transformations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1D3CD0-22DE-EE80-BA52-8B80DFF156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four types of transformation?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8052357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E1F1D-199A-EAF5-BC42-762E5ECD5C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8B155-7A69-9882-63EC-A30B3EDA8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Transformations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932A5-37BB-7008-6363-5E705BEEB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four types of transformation?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Reflection</a:t>
            </a:r>
          </a:p>
          <a:p>
            <a:pPr marL="514350" indent="-514350">
              <a:buAutoNum type="arabicPeriod"/>
            </a:pPr>
            <a:r>
              <a:rPr lang="en-GB" dirty="0"/>
              <a:t>Rotation</a:t>
            </a:r>
          </a:p>
          <a:p>
            <a:pPr marL="514350" indent="-514350">
              <a:buAutoNum type="arabicPeriod"/>
            </a:pPr>
            <a:r>
              <a:rPr lang="en-GB" dirty="0"/>
              <a:t>Enlargement</a:t>
            </a:r>
          </a:p>
          <a:p>
            <a:pPr marL="514350" indent="-514350">
              <a:buAutoNum type="arabicPeriod"/>
            </a:pPr>
            <a:r>
              <a:rPr lang="en-GB" dirty="0"/>
              <a:t>Translation</a:t>
            </a:r>
          </a:p>
        </p:txBody>
      </p:sp>
    </p:spTree>
    <p:extLst>
      <p:ext uri="{BB962C8B-B14F-4D97-AF65-F5344CB8AC3E}">
        <p14:creationId xmlns:p14="http://schemas.microsoft.com/office/powerpoint/2010/main" val="3154952874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BB461-76BC-9D6D-17AF-FD3F086E00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95ECC-45CB-3CF9-D5F3-79734D2B5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2F9BE-900E-9B0F-04AD-D9F2D4EEE0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do we need to state to describe a reflection?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87210080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E7549C-FBC1-2F29-8B99-FA00D5071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0520A-7629-EF5C-0BAB-C6AE288FD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Reflection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C31D0F-9FCF-BC12-7FD3-F3FE7EA9D7D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do we need to state to describe a reflection?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514350" indent="-514350">
                  <a:buAutoNum type="arabicPeriod"/>
                </a:pPr>
                <a:r>
                  <a:rPr lang="en-GB" dirty="0"/>
                  <a:t>That it is a reflection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equation of the line for the reflection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Example</a:t>
                </a:r>
              </a:p>
              <a:p>
                <a:pPr marL="0" indent="0">
                  <a:buNone/>
                </a:pPr>
                <a:r>
                  <a:rPr lang="en-GB" b="1" dirty="0"/>
                  <a:t>Reflection</a:t>
                </a:r>
                <a:r>
                  <a:rPr lang="en-GB" dirty="0"/>
                  <a:t> in the line with equation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C31D0F-9FCF-BC12-7FD3-F3FE7EA9D7D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921B81A6-323E-F28F-594C-985C9CAC5E2C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3941860316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8D408-BCD0-0036-6741-9FDED195C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AAC00-719F-CA7A-0D4D-C1AE16B1B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Rotation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FAAD52-396E-5B1C-1B9F-7553DC85D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do we need to state to describe a rotation?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2275538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6193B-7E00-8C02-9353-B60779013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77254-AF64-1E41-425A-DD8C360EE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Rotation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4E2C27C-21B2-31DA-8B91-C5E18A3DE90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do we need to state to describe a rotation?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514350" indent="-514350">
                  <a:buAutoNum type="arabicPeriod"/>
                </a:pPr>
                <a:r>
                  <a:rPr lang="en-GB" dirty="0"/>
                  <a:t>That it is a rotation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angle of rotation and direction (clockwise/anti-clockwise)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centre of rotation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Example</a:t>
                </a:r>
              </a:p>
              <a:p>
                <a:pPr marL="0" indent="0">
                  <a:buNone/>
                </a:pPr>
                <a:r>
                  <a:rPr lang="en-GB" b="1" dirty="0"/>
                  <a:t>Rotation</a:t>
                </a:r>
                <a:r>
                  <a:rPr lang="en-GB" dirty="0"/>
                  <a:t> by </a:t>
                </a:r>
                <a:r>
                  <a:rPr lang="en-GB" b="1" dirty="0"/>
                  <a:t>90° clockwise </a:t>
                </a:r>
                <a:r>
                  <a:rPr lang="en-GB" dirty="0"/>
                  <a:t>about the centre </a:t>
                </a:r>
                <a14:m>
                  <m:oMath xmlns:m="http://schemas.openxmlformats.org/officeDocument/2006/math">
                    <m:r>
                      <a:rPr lang="en-GB" b="1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4E2C27C-21B2-31DA-8B91-C5E18A3DE90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1968444D-3502-C19D-D723-2F6A94875B67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980446885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5E01AE-6AF8-7E5C-93D4-97A2DB59B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E10D0-6FCA-D1ED-BA96-A30BBCF37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Enlargement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1F88D-E75E-0A87-A5D5-8798E33CC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do we need to state to describe an enlargement?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C4A400-8245-F3DE-4D9D-A7055368D3F6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4247960335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6C328F-7F75-3C03-8BEC-2CD33EB37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9A63D-0104-8DBD-7862-C2D7635CA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Enlargement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55D589-FFC5-806D-71CD-FBD89C88010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What do we need to state to describe an enlargement?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514350" indent="-514350">
                  <a:buAutoNum type="arabicPeriod"/>
                </a:pPr>
                <a:r>
                  <a:rPr lang="en-GB" dirty="0"/>
                  <a:t>That it is an enlargement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scale factor for enlargement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centre of enlargement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Example</a:t>
                </a:r>
              </a:p>
              <a:p>
                <a:pPr marL="0" indent="0">
                  <a:buNone/>
                </a:pPr>
                <a:r>
                  <a:rPr lang="en-GB" b="1" dirty="0"/>
                  <a:t>Enlargement</a:t>
                </a:r>
                <a:r>
                  <a:rPr lang="en-GB" dirty="0"/>
                  <a:t> by a </a:t>
                </a:r>
                <a:r>
                  <a:rPr lang="en-GB" b="1" dirty="0"/>
                  <a:t>scale factor of 2 </a:t>
                </a:r>
                <a:r>
                  <a:rPr lang="en-GB" dirty="0"/>
                  <a:t>about the centre </a:t>
                </a:r>
                <a14:m>
                  <m:oMath xmlns:m="http://schemas.openxmlformats.org/officeDocument/2006/math">
                    <m:r>
                      <a:rPr lang="en-GB" b="1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55D589-FFC5-806D-71CD-FBD89C88010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2D95D008-B082-AE3D-ADF5-C95B0921433F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2409457365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DDDE37-6DB7-D012-08F7-071CD2EED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6630A-FD78-92F3-F65E-FF28F6917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Translation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E5BEA-E2B9-0C94-7EC8-97262F9CE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do we need to state to describe a translation?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/>
              <a:t> </a:t>
            </a: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D1045C-8BA7-C07D-8878-F484CC865DA5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421913927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0D255-C197-237F-A580-724B255D2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A49B5-45F6-D40B-1697-1D9F6EAB4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Translation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BE0750-C0E5-2AD0-2720-AC0E69B4590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What do we need to state to describe a translation?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514350" indent="-514350">
                  <a:buAutoNum type="arabicPeriod"/>
                </a:pPr>
                <a:r>
                  <a:rPr lang="en-GB" dirty="0"/>
                  <a:t>That it is a translation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vector it is translated by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Example</a:t>
                </a:r>
              </a:p>
              <a:p>
                <a:pPr marL="0" indent="0">
                  <a:buNone/>
                </a:pPr>
                <a:r>
                  <a:rPr lang="en-GB" b="1" dirty="0"/>
                  <a:t>Translation</a:t>
                </a:r>
                <a:r>
                  <a:rPr lang="en-GB" dirty="0"/>
                  <a:t> by the vector</a:t>
                </a:r>
                <a:r>
                  <a:rPr lang="en-GB" b="1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e>
                          </m:mr>
                          <m:m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BE0750-C0E5-2AD0-2720-AC0E69B4590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 b="-2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E733CFD9-33E0-85C9-A238-8F43A985B09E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2206060717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0ABC6-420B-B8B5-BE47-6BF8426CC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Vectors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3763CE3-90A7-09B2-3F50-B9F8EB7B73D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Describe the following vector movements in words…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−3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3763CE3-90A7-09B2-3F50-B9F8EB7B73D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823205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B8AC3-91DD-F73E-935D-36E543822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919A0-DF2E-D5D2-2A01-26A58326C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Vectors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AD12C7D-86C3-3075-E5D8-36E27F99D2C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Describe the following vector movements in words…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dirty="0"/>
                  <a:t> Four right and one down</a:t>
                </a:r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Four left</a:t>
                </a:r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dirty="0"/>
                  <a:t> Three right and two up</a:t>
                </a:r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Four left and three down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AD12C7D-86C3-3075-E5D8-36E27F99D2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30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1802715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6C5C0-6F9D-6302-B89E-D0C95A025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34A06-AAC8-69C7-1E9E-411DDDC53F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Probability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B8B54E-0F92-12EA-6666-C11F387A9A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Higher</a:t>
            </a:r>
          </a:p>
        </p:txBody>
      </p:sp>
    </p:spTree>
    <p:extLst>
      <p:ext uri="{BB962C8B-B14F-4D97-AF65-F5344CB8AC3E}">
        <p14:creationId xmlns:p14="http://schemas.microsoft.com/office/powerpoint/2010/main" val="3945908172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3225D-F7BC-798F-5647-690C0F0AB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2DAE1-A85F-C1FC-56F3-48AAE6985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386844-1CDC-1C43-9D56-952A998A73D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∩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386844-1CDC-1C43-9D56-952A998A73D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3643617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7FF6E-D2F1-2C71-1062-AC959D7346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D331A-E262-5477-1F13-3E8744E4E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44123B-5368-7A2C-7B10-0C1762447CB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∩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44123B-5368-7A2C-7B10-0C1762447CB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EEA5BBA8-E3D7-6931-E86E-A1BCD1E28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80551" y="2412163"/>
            <a:ext cx="6054832" cy="438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29239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8CAA03-4503-BB69-DA4B-B561C19A6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8930D-03C3-DF94-786B-280334AAB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0E40143-3BF9-80CA-0F79-FFFC9380022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∪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0E40143-3BF9-80CA-0F79-FFFC9380022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8103246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2A8CF-2835-6A17-5F0C-2014D7701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2EC76-E11D-0E81-6873-8535CF467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5D8334C-002A-4E69-B883-A0BE8EB7B21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∪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5D8334C-002A-4E69-B883-A0BE8EB7B21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F0167B71-1BD1-CF18-AF74-BA5898B8DC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52607" y="2424725"/>
            <a:ext cx="5886785" cy="426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619538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5C200-90F5-6BA7-3FDF-E922CF3B02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5AF0C-3AC3-408E-F731-44C2A80D9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387FCA7-D834-E4D8-D9F6-EA08315977F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387FCA7-D834-E4D8-D9F6-EA08315977F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9207087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309B6-FE10-06C1-8CC3-21BB7A7E4E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92F1F-A048-DC94-6746-501DF694C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65DB86-749F-E000-28B0-14A44ECCA42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65DB86-749F-E000-28B0-14A44ECCA42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4298EC08-4864-F7D0-00A5-97992CA1A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86470" y="2354390"/>
            <a:ext cx="6019060" cy="432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51703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22831-7DDE-8297-3990-09E6DFDEBE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9561E-F608-E3E8-EA62-76699954A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82FD43-788D-5835-B44A-8CEC73038F1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82FD43-788D-5835-B44A-8CEC73038F1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9734879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536AC9-2A26-FD83-970D-673DE9C44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38496-7BC7-26E1-DE38-AB03404D7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0847059-3635-501B-CA26-5F9CCF11F37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0847059-3635-501B-CA26-5F9CCF11F37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12B97332-39D2-B565-E3AA-BF2CD3BFED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3878" y="2282712"/>
            <a:ext cx="6184244" cy="450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475548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361C82-CEC1-BE11-C990-EC01F05FAA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2154B-433C-4EDB-FD2B-E1A2269A8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Probability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33BC84-93B5-001C-3889-D24B8AFF0B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How do you find the probability of event A </a:t>
            </a:r>
            <a:r>
              <a:rPr lang="en-GB" b="1" dirty="0"/>
              <a:t>and</a:t>
            </a:r>
            <a:r>
              <a:rPr lang="en-GB" dirty="0"/>
              <a:t> event B both happening for mutually exclusive events?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008984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2BE6D-31F8-FA8C-38B5-8604A1D83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8D1EA-E55E-AA1D-2593-DF0FB1ADC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Probability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1026D24-6EA4-7EC7-2306-B2C1752116C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 vert="horz" lIns="91440" tIns="45720" rIns="91440" bIns="45720" rtlCol="0" anchor="t"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How do you find the probability of event A </a:t>
                </a:r>
                <a:r>
                  <a:rPr lang="en-GB" b="1" dirty="0"/>
                  <a:t>and</a:t>
                </a:r>
                <a:r>
                  <a:rPr lang="en-GB" dirty="0"/>
                  <a:t> event B both happening for mutually exclusive events?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𝑎𝑛𝑑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)×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𝑃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1026D24-6EA4-7EC7-2306-B2C1752116C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8110995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D59F5-C6F3-5A1B-398A-5B34144B5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C5061-22F0-18BC-976E-840E5FAEE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Probability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AF097-9046-AE63-2361-C7760A7074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How do you find the probability of event A </a:t>
            </a:r>
            <a:r>
              <a:rPr lang="en-GB" b="1" dirty="0"/>
              <a:t>or</a:t>
            </a:r>
            <a:r>
              <a:rPr lang="en-GB" dirty="0"/>
              <a:t> event B happening for mutually exclusive events?</a:t>
            </a:r>
          </a:p>
        </p:txBody>
      </p:sp>
    </p:spTree>
    <p:extLst>
      <p:ext uri="{BB962C8B-B14F-4D97-AF65-F5344CB8AC3E}">
        <p14:creationId xmlns:p14="http://schemas.microsoft.com/office/powerpoint/2010/main" val="406166607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B85F5-670E-A413-F74B-055BA10BE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FE46A-E9DC-C122-24FD-35C1ADBEA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Probability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20A4E4-27C6-05D6-717C-20D3AD8B586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 vert="horz" lIns="91440" tIns="45720" rIns="91440" bIns="45720" rtlCol="0" anchor="t"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How do you find the probability of event A </a:t>
                </a:r>
                <a:r>
                  <a:rPr lang="en-GB" b="1" dirty="0"/>
                  <a:t>or</a:t>
                </a:r>
                <a:r>
                  <a:rPr lang="en-GB" dirty="0"/>
                  <a:t> event B happening for mutually exclusive events?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𝑜𝑟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𝑃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20A4E4-27C6-05D6-717C-20D3AD8B586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0870599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F3458-CC36-FE42-4F32-A38CB691B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DA3DA-D499-7B2C-CC34-326EDDDFC0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Data and statistics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78B139-E30C-695D-6B06-A0A21078E8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Higher</a:t>
            </a:r>
          </a:p>
        </p:txBody>
      </p:sp>
    </p:spTree>
    <p:extLst>
      <p:ext uri="{BB962C8B-B14F-4D97-AF65-F5344CB8AC3E}">
        <p14:creationId xmlns:p14="http://schemas.microsoft.com/office/powerpoint/2010/main" val="3710827892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0E8507-D366-190C-4C0C-208094980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733D-27FA-A69F-3A88-B5E179D96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Correlation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24917A-AB34-E104-2FBD-6E4E60BEA1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What type of correlation is shown?</a:t>
            </a:r>
            <a:endParaRPr lang="en-US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8" name="Picture 4" descr="Correlation: Meaning, Types, Examples &amp; Coefficient">
            <a:extLst>
              <a:ext uri="{FF2B5EF4-FFF2-40B4-BE49-F238E27FC236}">
                <a16:creationId xmlns:a16="http://schemas.microsoft.com/office/drawing/2014/main" id="{3113FE7D-407D-EF67-E963-0D02876AF2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742" b="31816"/>
          <a:stretch/>
        </p:blipFill>
        <p:spPr bwMode="auto">
          <a:xfrm>
            <a:off x="643631" y="2411812"/>
            <a:ext cx="10904738" cy="295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366107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16CC1-0BCE-76AE-29D5-129BC73E7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97F5C-2F3C-ED98-9897-0B6C43CDF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Correlation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BEC99-744D-16D6-D2D2-55A003F735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What type of correlation is shown?</a:t>
            </a:r>
            <a:endParaRPr lang="en-US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8" name="Picture 4" descr="Correlation: Meaning, Types, Examples &amp; Coefficient">
            <a:extLst>
              <a:ext uri="{FF2B5EF4-FFF2-40B4-BE49-F238E27FC236}">
                <a16:creationId xmlns:a16="http://schemas.microsoft.com/office/drawing/2014/main" id="{70D9E1C2-867D-7EC4-A6A1-17AA0DCBE0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742" b="13713"/>
          <a:stretch/>
        </p:blipFill>
        <p:spPr bwMode="auto">
          <a:xfrm>
            <a:off x="643631" y="2411811"/>
            <a:ext cx="10904738" cy="394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466269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BCA781-E974-78EE-7166-A35641AC0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A3C81-6BEC-1AEF-8811-7B50234CC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Line of best fit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B224C-9025-4C94-9F41-F6F8706CD6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important when drawing a line of best fit in mathematics?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2111507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7258F-3AC4-E0D7-69E1-1E15BDDE4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886AB-F945-E7BD-3C00-0F7F61604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Line of best fit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6C3A7D-59FE-5283-F20A-85921C017F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important when drawing a line of best fit in mathematics?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The line is straight</a:t>
            </a:r>
          </a:p>
          <a:p>
            <a:pPr marL="514350" indent="-514350">
              <a:buAutoNum type="arabicPeriod"/>
            </a:pPr>
            <a:r>
              <a:rPr lang="en-GB" dirty="0"/>
              <a:t>The line follows the trend in the data</a:t>
            </a:r>
          </a:p>
          <a:p>
            <a:pPr marL="514350" indent="-514350">
              <a:buAutoNum type="arabicPeriod"/>
            </a:pPr>
            <a:r>
              <a:rPr lang="en-GB" dirty="0"/>
              <a:t>There are the same number of data points above and below the line</a:t>
            </a:r>
          </a:p>
        </p:txBody>
      </p:sp>
    </p:spTree>
    <p:extLst>
      <p:ext uri="{BB962C8B-B14F-4D97-AF65-F5344CB8AC3E}">
        <p14:creationId xmlns:p14="http://schemas.microsoft.com/office/powerpoint/2010/main" val="1890066988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D385C5-37C0-1569-0F3F-F46E41AC10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4CEF1-BC31-6DE5-0D60-6B995958B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Outlier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5CB35-502F-39F1-9480-3220B06C45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an outlier?</a:t>
            </a:r>
          </a:p>
        </p:txBody>
      </p:sp>
    </p:spTree>
    <p:extLst>
      <p:ext uri="{BB962C8B-B14F-4D97-AF65-F5344CB8AC3E}">
        <p14:creationId xmlns:p14="http://schemas.microsoft.com/office/powerpoint/2010/main" val="236513119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573052-C444-B2B6-5D48-07F836AE7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13020-736B-2D5D-C920-DA7F36B22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Outlier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2ABEB2-B2A2-7F39-14A5-3C2B49F4D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an outlier?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An outlier is a data point that does not follow the trend in the data. </a:t>
            </a:r>
          </a:p>
        </p:txBody>
      </p:sp>
      <p:pic>
        <p:nvPicPr>
          <p:cNvPr id="2050" name="Picture 2" descr="Outlier Calculator - Inch Calculator">
            <a:extLst>
              <a:ext uri="{FF2B5EF4-FFF2-40B4-BE49-F238E27FC236}">
                <a16:creationId xmlns:a16="http://schemas.microsoft.com/office/drawing/2014/main" id="{51E167F4-26FE-29BF-77B4-D78BE48D9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506" y="3247890"/>
            <a:ext cx="5410987" cy="361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511248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12DCD-403B-5DE4-30FD-9E3A7AA4C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Mean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538E57-0E85-23A3-EFA8-85BBC6DCB6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mean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538E57-0E85-23A3-EFA8-85BBC6DCB6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5432951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BE4B8-4F7F-F9F1-9277-1FB7A5D25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7C22F-FB63-AED6-B11D-69A7D6CA2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Mean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0EC5AD-C8B6-EB6C-BF37-B8563A4B195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How would you calculate the mean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𝑚𝑒𝑎𝑛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𝑠𝑢𝑚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𝑁𝑢𝑚𝑏𝑒𝑟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𝑜𝑓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𝑣𝑎𝑙𝑢𝑒𝑠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𝑚𝑒𝑎𝑛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6+3+7+3+4+5+9+1+8+3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𝑚𝑒𝑎𝑛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49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=4.9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0EC5AD-C8B6-EB6C-BF37-B8563A4B19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3404503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5EF61-AB45-44B5-8DB6-B41E05940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D24CB-99F2-E468-C638-FE553D4C2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Median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3082F7-8B5A-0F0C-5E7C-9A7DB653C4B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median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3082F7-8B5A-0F0C-5E7C-9A7DB653C4B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4397430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F16B0-0E2F-986C-1023-A71395DBB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BFA4E-E33C-BA78-C6D8-1B1C449B3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Median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CDEF0B-CBB6-A628-3C3D-AF8E509B708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median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Order the data		1, 3, 3, 3, 4, 5, 6, 7, 8, 9 </a:t>
                </a:r>
              </a:p>
              <a:p>
                <a:pPr marL="0" indent="0">
                  <a:buNone/>
                </a:pPr>
                <a:r>
                  <a:rPr lang="en-GB" dirty="0"/>
                  <a:t>Cross off smallest and largest</a:t>
                </a:r>
              </a:p>
              <a:p>
                <a:pPr marL="0" indent="0">
                  <a:buNone/>
                </a:pPr>
                <a:r>
                  <a:rPr lang="en-GB" dirty="0"/>
                  <a:t>Half-way between two middle values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CDEF0B-CBB6-A628-3C3D-AF8E509B708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>
            <a:extLst>
              <a:ext uri="{FF2B5EF4-FFF2-40B4-BE49-F238E27FC236}">
                <a16:creationId xmlns:a16="http://schemas.microsoft.com/office/drawing/2014/main" id="{E9323D22-43A3-495E-86D4-033AE30D298E}"/>
              </a:ext>
            </a:extLst>
          </p:cNvPr>
          <p:cNvGrpSpPr/>
          <p:nvPr/>
        </p:nvGrpSpPr>
        <p:grpSpPr>
          <a:xfrm>
            <a:off x="4507686" y="3773686"/>
            <a:ext cx="1382040" cy="390960"/>
            <a:chOff x="4507686" y="3773686"/>
            <a:chExt cx="1382040" cy="390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49F2E313-7FCB-D8F1-EF30-F44927609923}"/>
                    </a:ext>
                  </a:extLst>
                </p14:cNvPr>
                <p14:cNvContentPartPr/>
                <p14:nvPr/>
              </p14:nvContentPartPr>
              <p14:xfrm>
                <a:off x="4507686" y="3848926"/>
                <a:ext cx="350640" cy="29088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49F2E313-7FCB-D8F1-EF30-F44927609923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490046" y="3831286"/>
                  <a:ext cx="386280" cy="32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067C17C7-5CEF-D76A-4834-63BD7B167879}"/>
                    </a:ext>
                  </a:extLst>
                </p14:cNvPr>
                <p14:cNvContentPartPr/>
                <p14:nvPr/>
              </p14:nvContentPartPr>
              <p14:xfrm>
                <a:off x="4891086" y="3850726"/>
                <a:ext cx="305280" cy="29124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067C17C7-5CEF-D76A-4834-63BD7B167879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873086" y="3832726"/>
                  <a:ext cx="340920" cy="32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7340231A-BB42-1D25-EC70-E54863160D16}"/>
                    </a:ext>
                  </a:extLst>
                </p14:cNvPr>
                <p14:cNvContentPartPr/>
                <p14:nvPr/>
              </p14:nvContentPartPr>
              <p14:xfrm>
                <a:off x="5271606" y="3773686"/>
                <a:ext cx="342000" cy="34740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7340231A-BB42-1D25-EC70-E54863160D16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253606" y="3755686"/>
                  <a:ext cx="377640" cy="38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D023BF08-8615-284A-B72F-7E026BC661FA}"/>
                    </a:ext>
                  </a:extLst>
                </p14:cNvPr>
                <p14:cNvContentPartPr/>
                <p14:nvPr/>
              </p14:nvContentPartPr>
              <p14:xfrm>
                <a:off x="5651046" y="3870166"/>
                <a:ext cx="238680" cy="2944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D023BF08-8615-284A-B72F-7E026BC661FA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5633046" y="3852166"/>
                  <a:ext cx="274320" cy="330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64A514-F34C-D45D-1198-FF0CA8622575}"/>
              </a:ext>
            </a:extLst>
          </p:cNvPr>
          <p:cNvGrpSpPr/>
          <p:nvPr/>
        </p:nvGrpSpPr>
        <p:grpSpPr>
          <a:xfrm>
            <a:off x="6735366" y="3776926"/>
            <a:ext cx="1374480" cy="387720"/>
            <a:chOff x="6735366" y="3776926"/>
            <a:chExt cx="1374480" cy="387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3392A957-3BA8-79AF-36E2-4D9F9EB93349}"/>
                    </a:ext>
                  </a:extLst>
                </p14:cNvPr>
                <p14:cNvContentPartPr/>
                <p14:nvPr/>
              </p14:nvContentPartPr>
              <p14:xfrm>
                <a:off x="7843086" y="3886726"/>
                <a:ext cx="266760" cy="23544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3392A957-3BA8-79AF-36E2-4D9F9EB93349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7825086" y="3869086"/>
                  <a:ext cx="302400" cy="27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A3974DF6-ADFA-6626-EC2D-EEBD951E72D3}"/>
                    </a:ext>
                  </a:extLst>
                </p14:cNvPr>
                <p14:cNvContentPartPr/>
                <p14:nvPr/>
              </p14:nvContentPartPr>
              <p14:xfrm>
                <a:off x="7468326" y="3810766"/>
                <a:ext cx="298440" cy="32364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A3974DF6-ADFA-6626-EC2D-EEBD951E72D3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450686" y="3792766"/>
                  <a:ext cx="334080" cy="35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932CC021-14F6-A544-E85F-E820E9E8BEE9}"/>
                    </a:ext>
                  </a:extLst>
                </p14:cNvPr>
                <p14:cNvContentPartPr/>
                <p14:nvPr/>
              </p14:nvContentPartPr>
              <p14:xfrm>
                <a:off x="7070526" y="3776926"/>
                <a:ext cx="337320" cy="34740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932CC021-14F6-A544-E85F-E820E9E8BEE9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7052886" y="3758926"/>
                  <a:ext cx="372960" cy="38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23D6BB8B-E5EA-98C1-8A46-300B0346D347}"/>
                    </a:ext>
                  </a:extLst>
                </p14:cNvPr>
                <p14:cNvContentPartPr/>
                <p14:nvPr/>
              </p14:nvContentPartPr>
              <p14:xfrm>
                <a:off x="6735366" y="3846406"/>
                <a:ext cx="264960" cy="31824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23D6BB8B-E5EA-98C1-8A46-300B0346D347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717366" y="3828406"/>
                  <a:ext cx="300600" cy="353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DFB5EEE-A80C-8A28-7AD6-8753D134C94B}"/>
              </a:ext>
            </a:extLst>
          </p:cNvPr>
          <p:cNvGrpSpPr/>
          <p:nvPr/>
        </p:nvGrpSpPr>
        <p:grpSpPr>
          <a:xfrm>
            <a:off x="7716726" y="4871326"/>
            <a:ext cx="764280" cy="402480"/>
            <a:chOff x="7716726" y="4871326"/>
            <a:chExt cx="764280" cy="402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951D5DEB-AC75-BADA-00CA-DF39DBCAD107}"/>
                    </a:ext>
                  </a:extLst>
                </p14:cNvPr>
                <p14:cNvContentPartPr/>
                <p14:nvPr/>
              </p14:nvContentPartPr>
              <p14:xfrm>
                <a:off x="7716726" y="4891846"/>
                <a:ext cx="199440" cy="20916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951D5DEB-AC75-BADA-00CA-DF39DBCAD107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7699086" y="4874206"/>
                  <a:ext cx="235080" cy="244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D4050D62-10F8-C7D2-266E-FF9B1EBCAFB1}"/>
                    </a:ext>
                  </a:extLst>
                </p14:cNvPr>
                <p14:cNvContentPartPr/>
                <p14:nvPr/>
              </p14:nvContentPartPr>
              <p14:xfrm>
                <a:off x="7834446" y="4967446"/>
                <a:ext cx="24120" cy="16272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D4050D62-10F8-C7D2-266E-FF9B1EBCAFB1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816446" y="4949446"/>
                  <a:ext cx="59760" cy="198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63003B9B-985B-D9B7-85C7-95175C107BA4}"/>
                    </a:ext>
                  </a:extLst>
                </p14:cNvPr>
                <p14:cNvContentPartPr/>
                <p14:nvPr/>
              </p14:nvContentPartPr>
              <p14:xfrm>
                <a:off x="8083926" y="4897246"/>
                <a:ext cx="20880" cy="20988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63003B9B-985B-D9B7-85C7-95175C107BA4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8065926" y="4879606"/>
                  <a:ext cx="56520" cy="24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4E23CB18-0FFC-8E32-E9DE-7111BB78854E}"/>
                    </a:ext>
                  </a:extLst>
                </p14:cNvPr>
                <p14:cNvContentPartPr/>
                <p14:nvPr/>
              </p14:nvContentPartPr>
              <p14:xfrm>
                <a:off x="8035326" y="4983646"/>
                <a:ext cx="126000" cy="1152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4E23CB18-0FFC-8E32-E9DE-7111BB78854E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8017686" y="4965646"/>
                  <a:ext cx="161640" cy="4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064033B9-FBDC-D641-1C0A-1F39BEA5B796}"/>
                    </a:ext>
                  </a:extLst>
                </p14:cNvPr>
                <p14:cNvContentPartPr/>
                <p14:nvPr/>
              </p14:nvContentPartPr>
              <p14:xfrm>
                <a:off x="8264646" y="4871326"/>
                <a:ext cx="109800" cy="2844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064033B9-FBDC-D641-1C0A-1F39BEA5B796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8246646" y="4853686"/>
                  <a:ext cx="145440" cy="6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4D971149-E43C-20AF-2C5E-A1BC39DFFDE4}"/>
                    </a:ext>
                  </a:extLst>
                </p14:cNvPr>
                <p14:cNvContentPartPr/>
                <p14:nvPr/>
              </p14:nvContentPartPr>
              <p14:xfrm>
                <a:off x="8245206" y="4924966"/>
                <a:ext cx="137520" cy="15552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4D971149-E43C-20AF-2C5E-A1BC39DFFDE4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8227566" y="4906966"/>
                  <a:ext cx="173160" cy="19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C6D7052C-802B-9D69-6225-B38C72BB9B4A}"/>
                    </a:ext>
                  </a:extLst>
                </p14:cNvPr>
                <p14:cNvContentPartPr/>
                <p14:nvPr/>
              </p14:nvContentPartPr>
              <p14:xfrm>
                <a:off x="7736886" y="5229526"/>
                <a:ext cx="744120" cy="4428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C6D7052C-802B-9D69-6225-B38C72BB9B4A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7718886" y="5211526"/>
                  <a:ext cx="779760" cy="79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42B3D8D8-785F-6E84-6896-BF32402F4D81}"/>
                  </a:ext>
                </a:extLst>
              </p14:cNvPr>
              <p14:cNvContentPartPr/>
              <p14:nvPr/>
            </p14:nvContentPartPr>
            <p14:xfrm>
              <a:off x="8086446" y="5445526"/>
              <a:ext cx="205560" cy="1789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42B3D8D8-785F-6E84-6896-BF32402F4D81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8068806" y="5427886"/>
                <a:ext cx="241200" cy="214560"/>
              </a:xfrm>
              <a:prstGeom prst="rect">
                <a:avLst/>
              </a:prstGeom>
            </p:spPr>
          </p:pic>
        </mc:Fallback>
      </mc:AlternateContent>
      <p:grpSp>
        <p:nvGrpSpPr>
          <p:cNvPr id="34" name="Group 33">
            <a:extLst>
              <a:ext uri="{FF2B5EF4-FFF2-40B4-BE49-F238E27FC236}">
                <a16:creationId xmlns:a16="http://schemas.microsoft.com/office/drawing/2014/main" id="{1E9258F4-42ED-0999-83D7-18D9423C7D88}"/>
              </a:ext>
            </a:extLst>
          </p:cNvPr>
          <p:cNvGrpSpPr/>
          <p:nvPr/>
        </p:nvGrpSpPr>
        <p:grpSpPr>
          <a:xfrm>
            <a:off x="8778006" y="5146366"/>
            <a:ext cx="126360" cy="83880"/>
            <a:chOff x="8778006" y="5146366"/>
            <a:chExt cx="126360" cy="83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05FDFB05-632C-9179-AD02-CE2570275A9D}"/>
                    </a:ext>
                  </a:extLst>
                </p14:cNvPr>
                <p14:cNvContentPartPr/>
                <p14:nvPr/>
              </p14:nvContentPartPr>
              <p14:xfrm>
                <a:off x="8778006" y="5146366"/>
                <a:ext cx="91080" cy="1368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05FDFB05-632C-9179-AD02-CE2570275A9D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8760366" y="5128366"/>
                  <a:ext cx="126720" cy="4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C8A71532-79D2-3FDD-4972-BDD367D4E617}"/>
                    </a:ext>
                  </a:extLst>
                </p14:cNvPr>
                <p14:cNvContentPartPr/>
                <p14:nvPr/>
              </p14:nvContentPartPr>
              <p14:xfrm>
                <a:off x="8780166" y="5220166"/>
                <a:ext cx="124200" cy="1008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C8A71532-79D2-3FDD-4972-BDD367D4E617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8762526" y="5202166"/>
                  <a:ext cx="159840" cy="45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6158F0C-C6F9-F4AF-1DE0-6C8CF9A18895}"/>
              </a:ext>
            </a:extLst>
          </p:cNvPr>
          <p:cNvGrpSpPr/>
          <p:nvPr/>
        </p:nvGrpSpPr>
        <p:grpSpPr>
          <a:xfrm>
            <a:off x="9168606" y="4978246"/>
            <a:ext cx="599040" cy="303840"/>
            <a:chOff x="9168606" y="4978246"/>
            <a:chExt cx="599040" cy="303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364DBD56-9D4A-A93C-779E-3D5B8BA05891}"/>
                    </a:ext>
                  </a:extLst>
                </p14:cNvPr>
                <p14:cNvContentPartPr/>
                <p14:nvPr/>
              </p14:nvContentPartPr>
              <p14:xfrm>
                <a:off x="9168606" y="4983646"/>
                <a:ext cx="235800" cy="19512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364DBD56-9D4A-A93C-779E-3D5B8BA05891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9150966" y="4965646"/>
                  <a:ext cx="271440" cy="23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1D49A656-9336-E97E-02DC-0AD8F53E104B}"/>
                    </a:ext>
                  </a:extLst>
                </p14:cNvPr>
                <p14:cNvContentPartPr/>
                <p14:nvPr/>
              </p14:nvContentPartPr>
              <p14:xfrm>
                <a:off x="9252486" y="5103886"/>
                <a:ext cx="56880" cy="14544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1D49A656-9336-E97E-02DC-0AD8F53E104B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9234486" y="5085886"/>
                  <a:ext cx="92520" cy="18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E16084FA-280A-38B9-C68A-B2F1BFFE170F}"/>
                    </a:ext>
                  </a:extLst>
                </p14:cNvPr>
                <p14:cNvContentPartPr/>
                <p14:nvPr/>
              </p14:nvContentPartPr>
              <p14:xfrm>
                <a:off x="9482526" y="5188486"/>
                <a:ext cx="46800" cy="4248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E16084FA-280A-38B9-C68A-B2F1BFFE170F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9464886" y="5170486"/>
                  <a:ext cx="82440" cy="7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5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8F359C35-93B6-322A-225B-28263B3C2D02}"/>
                    </a:ext>
                  </a:extLst>
                </p14:cNvPr>
                <p14:cNvContentPartPr/>
                <p14:nvPr/>
              </p14:nvContentPartPr>
              <p14:xfrm>
                <a:off x="9616446" y="4978246"/>
                <a:ext cx="124200" cy="3816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8F359C35-93B6-322A-225B-28263B3C2D02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9598446" y="4960246"/>
                  <a:ext cx="159840" cy="7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7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67C61C4E-A0FE-514B-E6A3-CA463B546387}"/>
                    </a:ext>
                  </a:extLst>
                </p14:cNvPr>
                <p14:cNvContentPartPr/>
                <p14:nvPr/>
              </p14:nvContentPartPr>
              <p14:xfrm>
                <a:off x="9564246" y="5048086"/>
                <a:ext cx="203400" cy="23400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67C61C4E-A0FE-514B-E6A3-CA463B546387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9546606" y="5030446"/>
                  <a:ext cx="239040" cy="26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9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27EC05C0-BE54-4A8E-847C-76CE4F5816E5}"/>
                    </a:ext>
                  </a:extLst>
                </p14:cNvPr>
                <p14:cNvContentPartPr/>
                <p14:nvPr/>
              </p14:nvContentPartPr>
              <p14:xfrm>
                <a:off x="9582246" y="5004166"/>
                <a:ext cx="34920" cy="3600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27EC05C0-BE54-4A8E-847C-76CE4F5816E5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9564246" y="4986166"/>
                  <a:ext cx="70560" cy="716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739137994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7C748-2EF3-091A-ABE0-C8AC57BE2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0F130-13FB-A7D7-D324-C18CAB11F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Mode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EF3FF4-040C-41B7-D4C5-2373B07FDAB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mode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EF3FF4-040C-41B7-D4C5-2373B07FDAB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5317863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78412-1061-2231-5318-5D85E7352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7A05F-0A89-DCAA-E811-1B81C57F3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Mode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034D856-96F5-9E3F-C9DB-D06FA80473E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mode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Mode is the most common value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Mode = 3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034D856-96F5-9E3F-C9DB-D06FA80473E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423987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B4D7B-89C5-DBB5-828D-F460B8476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38EEA-FAD2-BF3B-C513-F19785982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Range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AD65B64-9B7E-EC99-A17F-40285A83494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range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AD65B64-9B7E-EC99-A17F-40285A83494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9839203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EEA43E-DC4D-5A43-EF0E-9DD6BDF57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73319-8AF0-64DC-7B05-9BAC87CED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Range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473F3D1-BE88-3B9E-540E-8913E2CE16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range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𝑅𝑎𝑛𝑔𝑒</m:t>
                      </m:r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𝑙𝑎𝑟𝑔𝑒𝑠𝑡</m:t>
                      </m:r>
                      <m:r>
                        <a:rPr lang="en-GB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𝑣𝑎𝑙𝑢</m:t>
                      </m:r>
                      <m:r>
                        <a:rPr lang="en-GB" i="1" dirty="0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</a:rPr>
                        <m:t>𝑠𝑚𝑎𝑙𝑙𝑒𝑠𝑡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</a:rPr>
                        <m:t>𝑣𝑎𝑙𝑢𝑒</m:t>
                      </m:r>
                    </m:oMath>
                  </m:oMathPara>
                </a14:m>
                <a:endParaRPr lang="en-GB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𝑅𝑎𝑛𝑔𝑒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=9−1=8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473F3D1-BE88-3B9E-540E-8913E2CE16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2100513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34FBF-560B-0D4C-825E-E56BAB5A5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Box plots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7FDAB-65D7-7317-0487-4C8C59658D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parts of the box plot</a:t>
            </a:r>
          </a:p>
        </p:txBody>
      </p:sp>
      <p:pic>
        <p:nvPicPr>
          <p:cNvPr id="7" name="Picture 6" descr="A diagram of a rectangular object with red and blue text&#10;&#10;AI-generated content may be incorrect.">
            <a:extLst>
              <a:ext uri="{FF2B5EF4-FFF2-40B4-BE49-F238E27FC236}">
                <a16:creationId xmlns:a16="http://schemas.microsoft.com/office/drawing/2014/main" id="{FC182BE5-D654-E0AA-F76F-EA9143BDD3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85600" y="2869690"/>
            <a:ext cx="6620799" cy="301984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2B40CB6-D980-96BB-85B1-9A1A8C6FBEB1}"/>
              </a:ext>
            </a:extLst>
          </p:cNvPr>
          <p:cNvSpPr/>
          <p:nvPr/>
        </p:nvSpPr>
        <p:spPr>
          <a:xfrm>
            <a:off x="2785600" y="3576119"/>
            <a:ext cx="745251" cy="35308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660C551-D4DD-42D5-101D-7FEB00EBA384}"/>
              </a:ext>
            </a:extLst>
          </p:cNvPr>
          <p:cNvSpPr/>
          <p:nvPr/>
        </p:nvSpPr>
        <p:spPr>
          <a:xfrm>
            <a:off x="8661148" y="3576118"/>
            <a:ext cx="745251" cy="35308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01956E-EADA-C3DF-D2D7-3F30DF5B08E8}"/>
              </a:ext>
            </a:extLst>
          </p:cNvPr>
          <p:cNvSpPr/>
          <p:nvPr/>
        </p:nvSpPr>
        <p:spPr>
          <a:xfrm>
            <a:off x="3698491" y="2958974"/>
            <a:ext cx="1362396" cy="617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C5B0DC5-D431-C262-2AAA-C8904FB51519}"/>
              </a:ext>
            </a:extLst>
          </p:cNvPr>
          <p:cNvSpPr/>
          <p:nvPr/>
        </p:nvSpPr>
        <p:spPr>
          <a:xfrm>
            <a:off x="5661962" y="3091003"/>
            <a:ext cx="956121" cy="353085"/>
          </a:xfrm>
          <a:prstGeom prst="rect">
            <a:avLst/>
          </a:prstGeom>
          <a:solidFill>
            <a:srgbClr val="F8CACA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4488A5-771B-2074-6DE7-E2AF7B7211C0}"/>
              </a:ext>
            </a:extLst>
          </p:cNvPr>
          <p:cNvSpPr/>
          <p:nvPr/>
        </p:nvSpPr>
        <p:spPr>
          <a:xfrm>
            <a:off x="4688261" y="5485516"/>
            <a:ext cx="2925703" cy="35308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6701BF4-BFB5-7AC1-F262-4F97F2CB9279}"/>
              </a:ext>
            </a:extLst>
          </p:cNvPr>
          <p:cNvSpPr/>
          <p:nvPr/>
        </p:nvSpPr>
        <p:spPr>
          <a:xfrm>
            <a:off x="7131112" y="2958974"/>
            <a:ext cx="1362396" cy="61714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53880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70B7C2-A388-5750-BF33-1612D2D0C4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C45F8-353C-0541-8D85-EF50B323E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Box plots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76C3C-8AFE-939D-819D-7B458E276B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parts of the box plot</a:t>
            </a:r>
          </a:p>
        </p:txBody>
      </p:sp>
      <p:pic>
        <p:nvPicPr>
          <p:cNvPr id="7" name="Picture 6" descr="A diagram of a rectangular object with red and blue text&#10;&#10;AI-generated content may be incorrect.">
            <a:extLst>
              <a:ext uri="{FF2B5EF4-FFF2-40B4-BE49-F238E27FC236}">
                <a16:creationId xmlns:a16="http://schemas.microsoft.com/office/drawing/2014/main" id="{76ACBB1D-016B-5871-0EEF-CE364440E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85600" y="2869690"/>
            <a:ext cx="6620799" cy="301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278048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326ED-FA66-8688-C314-103FC4519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Grouped frequency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17B62-500F-857C-39DF-12758314A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How would you calculate the mean for the data below?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 descr="Grouped Frequency Tables Worksheets ...">
            <a:extLst>
              <a:ext uri="{FF2B5EF4-FFF2-40B4-BE49-F238E27FC236}">
                <a16:creationId xmlns:a16="http://schemas.microsoft.com/office/drawing/2014/main" id="{CBEF30F7-BE7E-3AE7-FB9B-A206DFA17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81275"/>
            <a:ext cx="5116733" cy="320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41028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2F73C-C2F5-2E29-DB27-7E8A5FB6B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EA249-FF85-E0AD-9091-546479CAA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Grouped frequency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78663-6C14-1E87-0629-FBF42087F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How would you calculate the mean for the data below?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 descr="Grouped Frequency Tables Worksheets ...">
            <a:extLst>
              <a:ext uri="{FF2B5EF4-FFF2-40B4-BE49-F238E27FC236}">
                <a16:creationId xmlns:a16="http://schemas.microsoft.com/office/drawing/2014/main" id="{A56A7FF3-8B81-299A-617A-A52034ACA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81275"/>
            <a:ext cx="5116733" cy="320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33BADEE-A3DF-4FE1-63A2-2544F4CDA35A}"/>
                  </a:ext>
                </a:extLst>
              </p14:cNvPr>
              <p14:cNvContentPartPr/>
              <p14:nvPr/>
            </p14:nvContentPartPr>
            <p14:xfrm>
              <a:off x="5945166" y="2603326"/>
              <a:ext cx="2203200" cy="21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33BADEE-A3DF-4FE1-63A2-2544F4CDA35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927166" y="2585326"/>
                <a:ext cx="2238840" cy="5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5E4B215-FDEC-3F06-9DDD-539CBDBF0F10}"/>
                  </a:ext>
                </a:extLst>
              </p14:cNvPr>
              <p14:cNvContentPartPr/>
              <p14:nvPr/>
            </p14:nvContentPartPr>
            <p14:xfrm>
              <a:off x="5926806" y="5770606"/>
              <a:ext cx="2306880" cy="147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5E4B215-FDEC-3F06-9DDD-539CBDBF0F1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08806" y="5752966"/>
                <a:ext cx="2342520" cy="5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EBA1948-D1DF-0462-B657-21ECCBFC3585}"/>
                  </a:ext>
                </a:extLst>
              </p14:cNvPr>
              <p14:cNvContentPartPr/>
              <p14:nvPr/>
            </p14:nvContentPartPr>
            <p14:xfrm>
              <a:off x="8160966" y="2624926"/>
              <a:ext cx="42840" cy="31154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EBA1948-D1DF-0462-B657-21ECCBFC3585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142966" y="2606926"/>
                <a:ext cx="78480" cy="315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61BF87C9-6AA5-788F-FD1F-278A4F7B5E64}"/>
                  </a:ext>
                </a:extLst>
              </p14:cNvPr>
              <p14:cNvContentPartPr/>
              <p14:nvPr/>
            </p14:nvContentPartPr>
            <p14:xfrm>
              <a:off x="7060446" y="2651206"/>
              <a:ext cx="43560" cy="31118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61BF87C9-6AA5-788F-FD1F-278A4F7B5E64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042446" y="2633206"/>
                <a:ext cx="79200" cy="314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23199250-F376-0C73-45B6-55C7549AC25F}"/>
                  </a:ext>
                </a:extLst>
              </p14:cNvPr>
              <p14:cNvContentPartPr/>
              <p14:nvPr/>
            </p14:nvContentPartPr>
            <p14:xfrm>
              <a:off x="5913846" y="3150166"/>
              <a:ext cx="2232720" cy="252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23199250-F376-0C73-45B6-55C7549AC25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95846" y="3132166"/>
                <a:ext cx="2268360" cy="6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C8210644-74A6-8DD6-AAA3-292B28C318DB}"/>
                  </a:ext>
                </a:extLst>
              </p14:cNvPr>
              <p14:cNvContentPartPr/>
              <p14:nvPr/>
            </p14:nvContentPartPr>
            <p14:xfrm>
              <a:off x="5960646" y="3654166"/>
              <a:ext cx="2216880" cy="216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C8210644-74A6-8DD6-AAA3-292B28C318DB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942646" y="3636166"/>
                <a:ext cx="2252520" cy="5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6D021F49-4C9E-CA38-F9C7-9FCB08037604}"/>
                  </a:ext>
                </a:extLst>
              </p14:cNvPr>
              <p14:cNvContentPartPr/>
              <p14:nvPr/>
            </p14:nvContentPartPr>
            <p14:xfrm>
              <a:off x="5938686" y="4189486"/>
              <a:ext cx="2256120" cy="1764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6D021F49-4C9E-CA38-F9C7-9FCB080376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5920686" y="4171486"/>
                <a:ext cx="2291760" cy="5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5821700-958B-4DA5-324A-88DEC7A66D06}"/>
                  </a:ext>
                </a:extLst>
              </p14:cNvPr>
              <p14:cNvContentPartPr/>
              <p14:nvPr/>
            </p14:nvContentPartPr>
            <p14:xfrm>
              <a:off x="5942286" y="4744966"/>
              <a:ext cx="2219040" cy="1440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5821700-958B-4DA5-324A-88DEC7A66D06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924646" y="4726966"/>
                <a:ext cx="2254680" cy="5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3ED252B2-1B5D-E6DB-A23E-A7BF611F8BA6}"/>
                  </a:ext>
                </a:extLst>
              </p14:cNvPr>
              <p14:cNvContentPartPr/>
              <p14:nvPr/>
            </p14:nvContentPartPr>
            <p14:xfrm>
              <a:off x="5948046" y="5252926"/>
              <a:ext cx="2236320" cy="201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3ED252B2-1B5D-E6DB-A23E-A7BF611F8BA6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930046" y="5234926"/>
                <a:ext cx="2271960" cy="55800"/>
              </a:xfrm>
              <a:prstGeom prst="rect">
                <a:avLst/>
              </a:prstGeom>
            </p:spPr>
          </p:pic>
        </mc:Fallback>
      </mc:AlternateContent>
      <p:grpSp>
        <p:nvGrpSpPr>
          <p:cNvPr id="31" name="Group 30">
            <a:extLst>
              <a:ext uri="{FF2B5EF4-FFF2-40B4-BE49-F238E27FC236}">
                <a16:creationId xmlns:a16="http://schemas.microsoft.com/office/drawing/2014/main" id="{890A8996-310E-2ED2-D6D0-5E95D44BF9ED}"/>
              </a:ext>
            </a:extLst>
          </p:cNvPr>
          <p:cNvGrpSpPr/>
          <p:nvPr/>
        </p:nvGrpSpPr>
        <p:grpSpPr>
          <a:xfrm>
            <a:off x="6299046" y="2764606"/>
            <a:ext cx="376560" cy="291600"/>
            <a:chOff x="6299046" y="2764606"/>
            <a:chExt cx="376560" cy="291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AFA36968-46D2-E699-251C-D676C5B80ADA}"/>
                    </a:ext>
                  </a:extLst>
                </p14:cNvPr>
                <p14:cNvContentPartPr/>
                <p14:nvPr/>
              </p14:nvContentPartPr>
              <p14:xfrm>
                <a:off x="6299046" y="2806726"/>
                <a:ext cx="212040" cy="24948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FA36968-46D2-E699-251C-D676C5B80ADA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6281406" y="2789086"/>
                  <a:ext cx="247680" cy="28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6F6760CD-EA89-28C0-60A2-01415E14F6BB}"/>
                    </a:ext>
                  </a:extLst>
                </p14:cNvPr>
                <p14:cNvContentPartPr/>
                <p14:nvPr/>
              </p14:nvContentPartPr>
              <p14:xfrm>
                <a:off x="6591006" y="2764606"/>
                <a:ext cx="84600" cy="24048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6F6760CD-EA89-28C0-60A2-01415E14F6BB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6573366" y="2746606"/>
                  <a:ext cx="120240" cy="276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C6A7E1B-EF3E-3143-4B02-1C9303FF6865}"/>
              </a:ext>
            </a:extLst>
          </p:cNvPr>
          <p:cNvGrpSpPr/>
          <p:nvPr/>
        </p:nvGrpSpPr>
        <p:grpSpPr>
          <a:xfrm>
            <a:off x="7381206" y="2804566"/>
            <a:ext cx="585360" cy="280440"/>
            <a:chOff x="7381206" y="2804566"/>
            <a:chExt cx="585360" cy="280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D48A0ED9-8E21-4159-787D-0E11AA258D4C}"/>
                    </a:ext>
                  </a:extLst>
                </p14:cNvPr>
                <p14:cNvContentPartPr/>
                <p14:nvPr/>
              </p14:nvContentPartPr>
              <p14:xfrm>
                <a:off x="7388766" y="2804566"/>
                <a:ext cx="110520" cy="28044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D48A0ED9-8E21-4159-787D-0E11AA258D4C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7370766" y="2786926"/>
                  <a:ext cx="146160" cy="31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41544C99-FA5D-142D-F75F-4AE6C1DE11D9}"/>
                    </a:ext>
                  </a:extLst>
                </p14:cNvPr>
                <p14:cNvContentPartPr/>
                <p14:nvPr/>
              </p14:nvContentPartPr>
              <p14:xfrm>
                <a:off x="7381206" y="2937766"/>
                <a:ext cx="177840" cy="201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41544C99-FA5D-142D-F75F-4AE6C1DE11D9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7363206" y="2919766"/>
                  <a:ext cx="213480" cy="5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A0BD19F4-D6FF-2D86-2A1E-63AAF52C330D}"/>
                    </a:ext>
                  </a:extLst>
                </p14:cNvPr>
                <p14:cNvContentPartPr/>
                <p14:nvPr/>
              </p14:nvContentPartPr>
              <p14:xfrm>
                <a:off x="7635006" y="2911486"/>
                <a:ext cx="148680" cy="16020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A0BD19F4-D6FF-2D86-2A1E-63AAF52C330D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7617006" y="2893846"/>
                  <a:ext cx="184320" cy="19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382C1726-02F0-96BF-2BD6-0304FEF34DC5}"/>
                    </a:ext>
                  </a:extLst>
                </p14:cNvPr>
                <p14:cNvContentPartPr/>
                <p14:nvPr/>
              </p14:nvContentPartPr>
              <p14:xfrm>
                <a:off x="7786206" y="2908246"/>
                <a:ext cx="180360" cy="13428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382C1726-02F0-96BF-2BD6-0304FEF34DC5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7768206" y="2890246"/>
                  <a:ext cx="216000" cy="169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AEABFF5-60BB-1AC2-1399-F67B36836371}"/>
              </a:ext>
            </a:extLst>
          </p:cNvPr>
          <p:cNvGrpSpPr/>
          <p:nvPr/>
        </p:nvGrpSpPr>
        <p:grpSpPr>
          <a:xfrm>
            <a:off x="6359166" y="3294166"/>
            <a:ext cx="196200" cy="241560"/>
            <a:chOff x="6359166" y="3294166"/>
            <a:chExt cx="196200" cy="241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58EE2317-682F-8C7A-DFBA-1828B4BDE3A4}"/>
                    </a:ext>
                  </a:extLst>
                </p14:cNvPr>
                <p14:cNvContentPartPr/>
                <p14:nvPr/>
              </p14:nvContentPartPr>
              <p14:xfrm>
                <a:off x="6400206" y="3294166"/>
                <a:ext cx="140400" cy="4212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58EE2317-682F-8C7A-DFBA-1828B4BDE3A4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6382206" y="3276526"/>
                  <a:ext cx="176040" cy="7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A71B7EE5-7AFD-3AE1-1DE3-BC48AA2F8194}"/>
                    </a:ext>
                  </a:extLst>
                </p14:cNvPr>
                <p14:cNvContentPartPr/>
                <p14:nvPr/>
              </p14:nvContentPartPr>
              <p14:xfrm>
                <a:off x="6359166" y="3356806"/>
                <a:ext cx="196200" cy="17892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A71B7EE5-7AFD-3AE1-1DE3-BC48AA2F8194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6341166" y="3338806"/>
                  <a:ext cx="231840" cy="214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F23415D-95A4-0A33-DB02-F01F35FD4262}"/>
              </a:ext>
            </a:extLst>
          </p:cNvPr>
          <p:cNvGrpSpPr/>
          <p:nvPr/>
        </p:nvGrpSpPr>
        <p:grpSpPr>
          <a:xfrm>
            <a:off x="6324606" y="3841726"/>
            <a:ext cx="235440" cy="227160"/>
            <a:chOff x="6324606" y="3841726"/>
            <a:chExt cx="235440" cy="227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4C000F5F-24B5-8AC6-0358-889A3249A335}"/>
                    </a:ext>
                  </a:extLst>
                </p14:cNvPr>
                <p14:cNvContentPartPr/>
                <p14:nvPr/>
              </p14:nvContentPartPr>
              <p14:xfrm>
                <a:off x="6324606" y="3887086"/>
                <a:ext cx="17640" cy="16740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4C000F5F-24B5-8AC6-0358-889A3249A335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6306966" y="3869086"/>
                  <a:ext cx="53280" cy="20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F3D0B30A-2977-D38C-BD77-A51241F3563F}"/>
                    </a:ext>
                  </a:extLst>
                </p14:cNvPr>
                <p14:cNvContentPartPr/>
                <p14:nvPr/>
              </p14:nvContentPartPr>
              <p14:xfrm>
                <a:off x="6417486" y="3841726"/>
                <a:ext cx="142560" cy="22716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F3D0B30A-2977-D38C-BD77-A51241F3563F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6399486" y="3823726"/>
                  <a:ext cx="178200" cy="262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BAFC0FD-5B3D-A660-D699-A32174EA186F}"/>
              </a:ext>
            </a:extLst>
          </p:cNvPr>
          <p:cNvGrpSpPr/>
          <p:nvPr/>
        </p:nvGrpSpPr>
        <p:grpSpPr>
          <a:xfrm>
            <a:off x="6308406" y="4381006"/>
            <a:ext cx="342360" cy="209160"/>
            <a:chOff x="6308406" y="4381006"/>
            <a:chExt cx="342360" cy="209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C227A478-AFB6-DE84-4DCA-0877ABBCB153}"/>
                    </a:ext>
                  </a:extLst>
                </p14:cNvPr>
                <p14:cNvContentPartPr/>
                <p14:nvPr/>
              </p14:nvContentPartPr>
              <p14:xfrm>
                <a:off x="6308406" y="4381006"/>
                <a:ext cx="181080" cy="19548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C227A478-AFB6-DE84-4DCA-0877ABBCB153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6290766" y="4363366"/>
                  <a:ext cx="216720" cy="23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AABC3835-F687-C65C-E145-AC98DA778CEF}"/>
                    </a:ext>
                  </a:extLst>
                </p14:cNvPr>
                <p14:cNvContentPartPr/>
                <p14:nvPr/>
              </p14:nvContentPartPr>
              <p14:xfrm>
                <a:off x="6556086" y="4384246"/>
                <a:ext cx="94680" cy="20592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AABC3835-F687-C65C-E145-AC98DA778CEF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6538086" y="4366606"/>
                  <a:ext cx="130320" cy="241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B9588C5-0BDC-FBAF-0BCB-E865B2ECFA69}"/>
              </a:ext>
            </a:extLst>
          </p:cNvPr>
          <p:cNvGrpSpPr/>
          <p:nvPr/>
        </p:nvGrpSpPr>
        <p:grpSpPr>
          <a:xfrm>
            <a:off x="6319566" y="4905526"/>
            <a:ext cx="385560" cy="254880"/>
            <a:chOff x="6319566" y="4905526"/>
            <a:chExt cx="385560" cy="254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095A092B-B32A-BBAE-D401-8958D1F7761B}"/>
                    </a:ext>
                  </a:extLst>
                </p14:cNvPr>
                <p14:cNvContentPartPr/>
                <p14:nvPr/>
              </p14:nvContentPartPr>
              <p14:xfrm>
                <a:off x="6319566" y="4905526"/>
                <a:ext cx="145080" cy="24480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095A092B-B32A-BBAE-D401-8958D1F7761B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6301566" y="4887526"/>
                  <a:ext cx="180720" cy="280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25751A70-57AA-9520-00CA-753F90822E12}"/>
                    </a:ext>
                  </a:extLst>
                </p14:cNvPr>
                <p14:cNvContentPartPr/>
                <p14:nvPr/>
              </p14:nvContentPartPr>
              <p14:xfrm>
                <a:off x="6581286" y="4919206"/>
                <a:ext cx="123840" cy="24120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25751A70-57AA-9520-00CA-753F90822E12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6563286" y="4901566"/>
                  <a:ext cx="159480" cy="276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14F6101F-9051-23FC-3C5D-525C456BA36D}"/>
              </a:ext>
            </a:extLst>
          </p:cNvPr>
          <p:cNvGrpSpPr/>
          <p:nvPr/>
        </p:nvGrpSpPr>
        <p:grpSpPr>
          <a:xfrm>
            <a:off x="6321366" y="5413846"/>
            <a:ext cx="461880" cy="258480"/>
            <a:chOff x="6321366" y="5413846"/>
            <a:chExt cx="461880" cy="258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F6260117-C230-A53F-2AD0-7CD86D364F38}"/>
                    </a:ext>
                  </a:extLst>
                </p14:cNvPr>
                <p14:cNvContentPartPr/>
                <p14:nvPr/>
              </p14:nvContentPartPr>
              <p14:xfrm>
                <a:off x="6321366" y="5413846"/>
                <a:ext cx="209880" cy="18000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F6260117-C230-A53F-2AD0-7CD86D364F38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6303726" y="5396206"/>
                  <a:ext cx="245520" cy="21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C8F914D0-17CA-3E22-C59E-47ECBDC4DCD1}"/>
                    </a:ext>
                  </a:extLst>
                </p14:cNvPr>
                <p14:cNvContentPartPr/>
                <p14:nvPr/>
              </p14:nvContentPartPr>
              <p14:xfrm>
                <a:off x="6408126" y="5534806"/>
                <a:ext cx="17640" cy="12420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C8F914D0-17CA-3E22-C59E-47ECBDC4DCD1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6390486" y="5516806"/>
                  <a:ext cx="53280" cy="159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DAD3B930-F679-D825-9C70-249E9AEC483A}"/>
                    </a:ext>
                  </a:extLst>
                </p14:cNvPr>
                <p14:cNvContentPartPr/>
                <p14:nvPr/>
              </p14:nvContentPartPr>
              <p14:xfrm>
                <a:off x="6618006" y="5427166"/>
                <a:ext cx="165240" cy="24516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DAD3B930-F679-D825-9C70-249E9AEC483A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6600366" y="5409166"/>
                  <a:ext cx="200880" cy="280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6" name="Group 3085">
            <a:extLst>
              <a:ext uri="{FF2B5EF4-FFF2-40B4-BE49-F238E27FC236}">
                <a16:creationId xmlns:a16="http://schemas.microsoft.com/office/drawing/2014/main" id="{493228C6-D0FA-6E51-5BB9-1811FC207C45}"/>
              </a:ext>
            </a:extLst>
          </p:cNvPr>
          <p:cNvGrpSpPr/>
          <p:nvPr/>
        </p:nvGrpSpPr>
        <p:grpSpPr>
          <a:xfrm>
            <a:off x="5729166" y="3356806"/>
            <a:ext cx="136440" cy="133560"/>
            <a:chOff x="5729166" y="3356806"/>
            <a:chExt cx="136440" cy="133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29E4B470-30FA-E85B-831B-CACB88C27551}"/>
                    </a:ext>
                  </a:extLst>
                </p14:cNvPr>
                <p14:cNvContentPartPr/>
                <p14:nvPr/>
              </p14:nvContentPartPr>
              <p14:xfrm>
                <a:off x="5729166" y="3376246"/>
                <a:ext cx="101160" cy="10116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29E4B470-30FA-E85B-831B-CACB88C27551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5711166" y="3358246"/>
                  <a:ext cx="136800" cy="13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91206501-6BA6-90B2-F4FA-0F7C205F3A58}"/>
                    </a:ext>
                  </a:extLst>
                </p14:cNvPr>
                <p14:cNvContentPartPr/>
                <p14:nvPr/>
              </p14:nvContentPartPr>
              <p14:xfrm>
                <a:off x="5740326" y="3356806"/>
                <a:ext cx="125280" cy="13356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91206501-6BA6-90B2-F4FA-0F7C205F3A58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5722686" y="3338806"/>
                  <a:ext cx="160920" cy="169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5" name="Group 3084">
            <a:extLst>
              <a:ext uri="{FF2B5EF4-FFF2-40B4-BE49-F238E27FC236}">
                <a16:creationId xmlns:a16="http://schemas.microsoft.com/office/drawing/2014/main" id="{383DD768-894D-729E-12BF-770FA8860BB0}"/>
              </a:ext>
            </a:extLst>
          </p:cNvPr>
          <p:cNvGrpSpPr/>
          <p:nvPr/>
        </p:nvGrpSpPr>
        <p:grpSpPr>
          <a:xfrm>
            <a:off x="5730606" y="3930646"/>
            <a:ext cx="108000" cy="110880"/>
            <a:chOff x="5730606" y="3930646"/>
            <a:chExt cx="108000" cy="110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B3230F9F-13E1-1139-F3E4-1A08E6C4BBED}"/>
                    </a:ext>
                  </a:extLst>
                </p14:cNvPr>
                <p14:cNvContentPartPr/>
                <p14:nvPr/>
              </p14:nvContentPartPr>
              <p14:xfrm>
                <a:off x="5730606" y="3945766"/>
                <a:ext cx="96480" cy="7416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B3230F9F-13E1-1139-F3E4-1A08E6C4BBED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5712966" y="3928126"/>
                  <a:ext cx="132120" cy="10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E9CF6446-DFE9-5C25-EA9B-DC2FCFAACCBB}"/>
                    </a:ext>
                  </a:extLst>
                </p14:cNvPr>
                <p14:cNvContentPartPr/>
                <p14:nvPr/>
              </p14:nvContentPartPr>
              <p14:xfrm>
                <a:off x="5755086" y="3930646"/>
                <a:ext cx="83520" cy="11088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E9CF6446-DFE9-5C25-EA9B-DC2FCFAACCBB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5737086" y="3913006"/>
                  <a:ext cx="119160" cy="146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4" name="Group 3083">
            <a:extLst>
              <a:ext uri="{FF2B5EF4-FFF2-40B4-BE49-F238E27FC236}">
                <a16:creationId xmlns:a16="http://schemas.microsoft.com/office/drawing/2014/main" id="{F011FCDF-A34F-A377-89DC-5ECF47B9B8E6}"/>
              </a:ext>
            </a:extLst>
          </p:cNvPr>
          <p:cNvGrpSpPr/>
          <p:nvPr/>
        </p:nvGrpSpPr>
        <p:grpSpPr>
          <a:xfrm>
            <a:off x="5737086" y="4423846"/>
            <a:ext cx="114120" cy="136080"/>
            <a:chOff x="5737086" y="4423846"/>
            <a:chExt cx="114120" cy="136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F3EF771A-861D-9DFD-1BD0-E9C48E73FEED}"/>
                    </a:ext>
                  </a:extLst>
                </p14:cNvPr>
                <p14:cNvContentPartPr/>
                <p14:nvPr/>
              </p14:nvContentPartPr>
              <p14:xfrm>
                <a:off x="5737086" y="4442566"/>
                <a:ext cx="92160" cy="8928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F3EF771A-861D-9DFD-1BD0-E9C48E73FEED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5719446" y="4424926"/>
                  <a:ext cx="127800" cy="12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7A182274-920D-6EE0-8E77-5BDCB15D06CB}"/>
                    </a:ext>
                  </a:extLst>
                </p14:cNvPr>
                <p14:cNvContentPartPr/>
                <p14:nvPr/>
              </p14:nvContentPartPr>
              <p14:xfrm>
                <a:off x="5746806" y="4423846"/>
                <a:ext cx="104400" cy="13608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7A182274-920D-6EE0-8E77-5BDCB15D06CB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5729166" y="4406206"/>
                  <a:ext cx="140040" cy="171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3" name="Group 3082">
            <a:extLst>
              <a:ext uri="{FF2B5EF4-FFF2-40B4-BE49-F238E27FC236}">
                <a16:creationId xmlns:a16="http://schemas.microsoft.com/office/drawing/2014/main" id="{0A5AB20B-3E19-5987-4E96-FF4E2EEC009A}"/>
              </a:ext>
            </a:extLst>
          </p:cNvPr>
          <p:cNvGrpSpPr/>
          <p:nvPr/>
        </p:nvGrpSpPr>
        <p:grpSpPr>
          <a:xfrm>
            <a:off x="5691726" y="4926046"/>
            <a:ext cx="109800" cy="108000"/>
            <a:chOff x="5691726" y="4926046"/>
            <a:chExt cx="109800" cy="108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AC601ED7-CFFC-013B-59E2-1A014F8C368C}"/>
                    </a:ext>
                  </a:extLst>
                </p14:cNvPr>
                <p14:cNvContentPartPr/>
                <p14:nvPr/>
              </p14:nvContentPartPr>
              <p14:xfrm>
                <a:off x="5691726" y="4937926"/>
                <a:ext cx="109800" cy="8928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AC601ED7-CFFC-013B-59E2-1A014F8C368C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5674086" y="4920286"/>
                  <a:ext cx="145440" cy="12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7F485070-F20B-1B6D-1114-4BEFFFC5DA82}"/>
                    </a:ext>
                  </a:extLst>
                </p14:cNvPr>
                <p14:cNvContentPartPr/>
                <p14:nvPr/>
              </p14:nvContentPartPr>
              <p14:xfrm>
                <a:off x="5719806" y="4926046"/>
                <a:ext cx="80640" cy="1080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7F485070-F20B-1B6D-1114-4BEFFFC5DA82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5702166" y="4908406"/>
                  <a:ext cx="116280" cy="143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2" name="Group 3081">
            <a:extLst>
              <a:ext uri="{FF2B5EF4-FFF2-40B4-BE49-F238E27FC236}">
                <a16:creationId xmlns:a16="http://schemas.microsoft.com/office/drawing/2014/main" id="{FC2B6AC9-5C12-800D-F661-43B1DF8BF4E3}"/>
              </a:ext>
            </a:extLst>
          </p:cNvPr>
          <p:cNvGrpSpPr/>
          <p:nvPr/>
        </p:nvGrpSpPr>
        <p:grpSpPr>
          <a:xfrm>
            <a:off x="5680566" y="5465686"/>
            <a:ext cx="127080" cy="142560"/>
            <a:chOff x="5680566" y="5465686"/>
            <a:chExt cx="127080" cy="142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A2EF1CD3-954D-AD0A-3B33-22CCD4DF1C32}"/>
                    </a:ext>
                  </a:extLst>
                </p14:cNvPr>
                <p14:cNvContentPartPr/>
                <p14:nvPr/>
              </p14:nvContentPartPr>
              <p14:xfrm>
                <a:off x="5680566" y="5498086"/>
                <a:ext cx="108720" cy="8280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A2EF1CD3-954D-AD0A-3B33-22CCD4DF1C32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5662566" y="5480086"/>
                  <a:ext cx="144360" cy="118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77F5E524-DB2C-276F-9565-646614D060F8}"/>
                    </a:ext>
                  </a:extLst>
                </p14:cNvPr>
                <p14:cNvContentPartPr/>
                <p14:nvPr/>
              </p14:nvContentPartPr>
              <p14:xfrm>
                <a:off x="5680566" y="5465686"/>
                <a:ext cx="127080" cy="14256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77F5E524-DB2C-276F-9565-646614D060F8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5662566" y="5447686"/>
                  <a:ext cx="162720" cy="178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1" name="Group 3080">
            <a:extLst>
              <a:ext uri="{FF2B5EF4-FFF2-40B4-BE49-F238E27FC236}">
                <a16:creationId xmlns:a16="http://schemas.microsoft.com/office/drawing/2014/main" id="{A88D1702-8E70-D2E5-C1E8-9EB86DF60DD4}"/>
              </a:ext>
            </a:extLst>
          </p:cNvPr>
          <p:cNvGrpSpPr/>
          <p:nvPr/>
        </p:nvGrpSpPr>
        <p:grpSpPr>
          <a:xfrm>
            <a:off x="6962886" y="3409726"/>
            <a:ext cx="146880" cy="76320"/>
            <a:chOff x="6962886" y="3409726"/>
            <a:chExt cx="146880" cy="76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546A8268-B1CA-4D25-E858-8DCE7169DC8B}"/>
                    </a:ext>
                  </a:extLst>
                </p14:cNvPr>
                <p14:cNvContentPartPr/>
                <p14:nvPr/>
              </p14:nvContentPartPr>
              <p14:xfrm>
                <a:off x="6962886" y="3409726"/>
                <a:ext cx="136800" cy="612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546A8268-B1CA-4D25-E858-8DCE7169DC8B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6944886" y="3391726"/>
                  <a:ext cx="172440" cy="4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46F68A93-0EFC-29A8-1A07-87A827A06CD1}"/>
                    </a:ext>
                  </a:extLst>
                </p14:cNvPr>
                <p14:cNvContentPartPr/>
                <p14:nvPr/>
              </p14:nvContentPartPr>
              <p14:xfrm>
                <a:off x="7001046" y="3480286"/>
                <a:ext cx="108720" cy="576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46F68A93-0EFC-29A8-1A07-87A827A06CD1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6983406" y="3462286"/>
                  <a:ext cx="144360" cy="41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0" name="Group 3079">
            <a:extLst>
              <a:ext uri="{FF2B5EF4-FFF2-40B4-BE49-F238E27FC236}">
                <a16:creationId xmlns:a16="http://schemas.microsoft.com/office/drawing/2014/main" id="{6B18AA19-3734-46DA-A56A-5EC54BD4C32D}"/>
              </a:ext>
            </a:extLst>
          </p:cNvPr>
          <p:cNvGrpSpPr/>
          <p:nvPr/>
        </p:nvGrpSpPr>
        <p:grpSpPr>
          <a:xfrm>
            <a:off x="6971526" y="3929566"/>
            <a:ext cx="142560" cy="84600"/>
            <a:chOff x="6971526" y="3929566"/>
            <a:chExt cx="142560" cy="84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97135CAF-5A7B-DCBC-BCEC-28645E6A0D83}"/>
                    </a:ext>
                  </a:extLst>
                </p14:cNvPr>
                <p14:cNvContentPartPr/>
                <p14:nvPr/>
              </p14:nvContentPartPr>
              <p14:xfrm>
                <a:off x="6971526" y="3929566"/>
                <a:ext cx="127440" cy="1008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97135CAF-5A7B-DCBC-BCEC-28645E6A0D83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6953526" y="3911926"/>
                  <a:ext cx="163080" cy="4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0E125D84-807B-0D55-33DF-FCCFC3F539B6}"/>
                    </a:ext>
                  </a:extLst>
                </p14:cNvPr>
                <p14:cNvContentPartPr/>
                <p14:nvPr/>
              </p14:nvContentPartPr>
              <p14:xfrm>
                <a:off x="7006086" y="4003006"/>
                <a:ext cx="108000" cy="1116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0E125D84-807B-0D55-33DF-FCCFC3F539B6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6988086" y="3985006"/>
                  <a:ext cx="143640" cy="46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79" name="Group 3078">
            <a:extLst>
              <a:ext uri="{FF2B5EF4-FFF2-40B4-BE49-F238E27FC236}">
                <a16:creationId xmlns:a16="http://schemas.microsoft.com/office/drawing/2014/main" id="{744D2596-BDA8-5E32-5DFF-0CC6833EA37B}"/>
              </a:ext>
            </a:extLst>
          </p:cNvPr>
          <p:cNvGrpSpPr/>
          <p:nvPr/>
        </p:nvGrpSpPr>
        <p:grpSpPr>
          <a:xfrm>
            <a:off x="7008606" y="4451926"/>
            <a:ext cx="126720" cy="71640"/>
            <a:chOff x="7008606" y="4451926"/>
            <a:chExt cx="126720" cy="71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28AAF0EC-04D6-704D-133E-6770DC7E3ECA}"/>
                    </a:ext>
                  </a:extLst>
                </p14:cNvPr>
                <p14:cNvContentPartPr/>
                <p14:nvPr/>
              </p14:nvContentPartPr>
              <p14:xfrm>
                <a:off x="7008606" y="4451926"/>
                <a:ext cx="81360" cy="576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28AAF0EC-04D6-704D-133E-6770DC7E3ECA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6990966" y="4433926"/>
                  <a:ext cx="117000" cy="4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7FDD75CC-531A-B7D8-0ED4-8DF1A7AFE93A}"/>
                    </a:ext>
                  </a:extLst>
                </p14:cNvPr>
                <p14:cNvContentPartPr/>
                <p14:nvPr/>
              </p14:nvContentPartPr>
              <p14:xfrm>
                <a:off x="7035966" y="4514566"/>
                <a:ext cx="99360" cy="900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7FDD75CC-531A-B7D8-0ED4-8DF1A7AFE93A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7018326" y="4496566"/>
                  <a:ext cx="135000" cy="44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78" name="Group 3077">
            <a:extLst>
              <a:ext uri="{FF2B5EF4-FFF2-40B4-BE49-F238E27FC236}">
                <a16:creationId xmlns:a16="http://schemas.microsoft.com/office/drawing/2014/main" id="{39989C04-8EEB-3B2A-CB8B-F3386D9945DF}"/>
              </a:ext>
            </a:extLst>
          </p:cNvPr>
          <p:cNvGrpSpPr/>
          <p:nvPr/>
        </p:nvGrpSpPr>
        <p:grpSpPr>
          <a:xfrm>
            <a:off x="7043526" y="4990126"/>
            <a:ext cx="96480" cy="74160"/>
            <a:chOff x="7043526" y="4990126"/>
            <a:chExt cx="96480" cy="74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3072" name="Ink 3071">
                  <a:extLst>
                    <a:ext uri="{FF2B5EF4-FFF2-40B4-BE49-F238E27FC236}">
                      <a16:creationId xmlns:a16="http://schemas.microsoft.com/office/drawing/2014/main" id="{305DC047-3C67-5C2F-CCBF-B8E5F53D38A4}"/>
                    </a:ext>
                  </a:extLst>
                </p14:cNvPr>
                <p14:cNvContentPartPr/>
                <p14:nvPr/>
              </p14:nvContentPartPr>
              <p14:xfrm>
                <a:off x="7043526" y="4990126"/>
                <a:ext cx="77040" cy="10080"/>
              </p14:xfrm>
            </p:contentPart>
          </mc:Choice>
          <mc:Fallback xmlns="">
            <p:pic>
              <p:nvPicPr>
                <p:cNvPr id="3072" name="Ink 3071">
                  <a:extLst>
                    <a:ext uri="{FF2B5EF4-FFF2-40B4-BE49-F238E27FC236}">
                      <a16:creationId xmlns:a16="http://schemas.microsoft.com/office/drawing/2014/main" id="{305DC047-3C67-5C2F-CCBF-B8E5F53D38A4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7025886" y="4972486"/>
                  <a:ext cx="112680" cy="4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3073" name="Ink 3072">
                  <a:extLst>
                    <a:ext uri="{FF2B5EF4-FFF2-40B4-BE49-F238E27FC236}">
                      <a16:creationId xmlns:a16="http://schemas.microsoft.com/office/drawing/2014/main" id="{6B4DE5E8-D7F1-6D3D-927F-AF9EE4B93CE3}"/>
                    </a:ext>
                  </a:extLst>
                </p14:cNvPr>
                <p14:cNvContentPartPr/>
                <p14:nvPr/>
              </p14:nvContentPartPr>
              <p14:xfrm>
                <a:off x="7048926" y="5058166"/>
                <a:ext cx="91080" cy="6120"/>
              </p14:xfrm>
            </p:contentPart>
          </mc:Choice>
          <mc:Fallback xmlns="">
            <p:pic>
              <p:nvPicPr>
                <p:cNvPr id="3073" name="Ink 3072">
                  <a:extLst>
                    <a:ext uri="{FF2B5EF4-FFF2-40B4-BE49-F238E27FC236}">
                      <a16:creationId xmlns:a16="http://schemas.microsoft.com/office/drawing/2014/main" id="{6B4DE5E8-D7F1-6D3D-927F-AF9EE4B93CE3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7031286" y="5040526"/>
                  <a:ext cx="126720" cy="417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77" name="Group 3076">
            <a:extLst>
              <a:ext uri="{FF2B5EF4-FFF2-40B4-BE49-F238E27FC236}">
                <a16:creationId xmlns:a16="http://schemas.microsoft.com/office/drawing/2014/main" id="{55C72FDD-C89F-566A-6EDF-E08B7093F5F3}"/>
              </a:ext>
            </a:extLst>
          </p:cNvPr>
          <p:cNvGrpSpPr/>
          <p:nvPr/>
        </p:nvGrpSpPr>
        <p:grpSpPr>
          <a:xfrm>
            <a:off x="7042086" y="5449126"/>
            <a:ext cx="157320" cy="60840"/>
            <a:chOff x="7042086" y="5449126"/>
            <a:chExt cx="157320" cy="60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3075" name="Ink 3074">
                  <a:extLst>
                    <a:ext uri="{FF2B5EF4-FFF2-40B4-BE49-F238E27FC236}">
                      <a16:creationId xmlns:a16="http://schemas.microsoft.com/office/drawing/2014/main" id="{A5D5FEC0-B1D9-FC4D-C688-EA8B81EBCA57}"/>
                    </a:ext>
                  </a:extLst>
                </p14:cNvPr>
                <p14:cNvContentPartPr/>
                <p14:nvPr/>
              </p14:nvContentPartPr>
              <p14:xfrm>
                <a:off x="7042086" y="5449126"/>
                <a:ext cx="91080" cy="4680"/>
              </p14:xfrm>
            </p:contentPart>
          </mc:Choice>
          <mc:Fallback xmlns="">
            <p:pic>
              <p:nvPicPr>
                <p:cNvPr id="3075" name="Ink 3074">
                  <a:extLst>
                    <a:ext uri="{FF2B5EF4-FFF2-40B4-BE49-F238E27FC236}">
                      <a16:creationId xmlns:a16="http://schemas.microsoft.com/office/drawing/2014/main" id="{A5D5FEC0-B1D9-FC4D-C688-EA8B81EBCA57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7024086" y="5431126"/>
                  <a:ext cx="12672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3076" name="Ink 3075">
                  <a:extLst>
                    <a:ext uri="{FF2B5EF4-FFF2-40B4-BE49-F238E27FC236}">
                      <a16:creationId xmlns:a16="http://schemas.microsoft.com/office/drawing/2014/main" id="{E13C991C-7E65-C4DC-B930-EA51576924A5}"/>
                    </a:ext>
                  </a:extLst>
                </p14:cNvPr>
                <p14:cNvContentPartPr/>
                <p14:nvPr/>
              </p14:nvContentPartPr>
              <p14:xfrm>
                <a:off x="7080966" y="5485486"/>
                <a:ext cx="118440" cy="24480"/>
              </p14:xfrm>
            </p:contentPart>
          </mc:Choice>
          <mc:Fallback xmlns="">
            <p:pic>
              <p:nvPicPr>
                <p:cNvPr id="3076" name="Ink 3075">
                  <a:extLst>
                    <a:ext uri="{FF2B5EF4-FFF2-40B4-BE49-F238E27FC236}">
                      <a16:creationId xmlns:a16="http://schemas.microsoft.com/office/drawing/2014/main" id="{E13C991C-7E65-C4DC-B930-EA51576924A5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7062966" y="5467846"/>
                  <a:ext cx="154080" cy="60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90" name="Group 3089">
            <a:extLst>
              <a:ext uri="{FF2B5EF4-FFF2-40B4-BE49-F238E27FC236}">
                <a16:creationId xmlns:a16="http://schemas.microsoft.com/office/drawing/2014/main" id="{3577F816-5804-7EB8-9C74-72FCCB70C147}"/>
              </a:ext>
            </a:extLst>
          </p:cNvPr>
          <p:cNvGrpSpPr/>
          <p:nvPr/>
        </p:nvGrpSpPr>
        <p:grpSpPr>
          <a:xfrm>
            <a:off x="7464726" y="3325486"/>
            <a:ext cx="352800" cy="242280"/>
            <a:chOff x="7464726" y="3325486"/>
            <a:chExt cx="352800" cy="242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3087" name="Ink 3086">
                  <a:extLst>
                    <a:ext uri="{FF2B5EF4-FFF2-40B4-BE49-F238E27FC236}">
                      <a16:creationId xmlns:a16="http://schemas.microsoft.com/office/drawing/2014/main" id="{1B25F93C-A1DD-0E09-8222-0F9E8EFBAFDC}"/>
                    </a:ext>
                  </a:extLst>
                </p14:cNvPr>
                <p14:cNvContentPartPr/>
                <p14:nvPr/>
              </p14:nvContentPartPr>
              <p14:xfrm>
                <a:off x="7464726" y="3325486"/>
                <a:ext cx="173160" cy="173160"/>
              </p14:xfrm>
            </p:contentPart>
          </mc:Choice>
          <mc:Fallback xmlns="">
            <p:pic>
              <p:nvPicPr>
                <p:cNvPr id="3087" name="Ink 3086">
                  <a:extLst>
                    <a:ext uri="{FF2B5EF4-FFF2-40B4-BE49-F238E27FC236}">
                      <a16:creationId xmlns:a16="http://schemas.microsoft.com/office/drawing/2014/main" id="{1B25F93C-A1DD-0E09-8222-0F9E8EFBAFDC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7446726" y="3307486"/>
                  <a:ext cx="208800" cy="20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3088" name="Ink 3087">
                  <a:extLst>
                    <a:ext uri="{FF2B5EF4-FFF2-40B4-BE49-F238E27FC236}">
                      <a16:creationId xmlns:a16="http://schemas.microsoft.com/office/drawing/2014/main" id="{BEFCEF7A-8DE3-895D-DE16-73B641EB748D}"/>
                    </a:ext>
                  </a:extLst>
                </p14:cNvPr>
                <p14:cNvContentPartPr/>
                <p14:nvPr/>
              </p14:nvContentPartPr>
              <p14:xfrm>
                <a:off x="7562286" y="3446086"/>
                <a:ext cx="7200" cy="121680"/>
              </p14:xfrm>
            </p:contentPart>
          </mc:Choice>
          <mc:Fallback xmlns="">
            <p:pic>
              <p:nvPicPr>
                <p:cNvPr id="3088" name="Ink 3087">
                  <a:extLst>
                    <a:ext uri="{FF2B5EF4-FFF2-40B4-BE49-F238E27FC236}">
                      <a16:creationId xmlns:a16="http://schemas.microsoft.com/office/drawing/2014/main" id="{BEFCEF7A-8DE3-895D-DE16-73B641EB748D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7544286" y="3428446"/>
                  <a:ext cx="42840" cy="15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3089" name="Ink 3088">
                  <a:extLst>
                    <a:ext uri="{FF2B5EF4-FFF2-40B4-BE49-F238E27FC236}">
                      <a16:creationId xmlns:a16="http://schemas.microsoft.com/office/drawing/2014/main" id="{E7CDC903-CE86-A443-47C5-CCF9B4E9E0B9}"/>
                    </a:ext>
                  </a:extLst>
                </p14:cNvPr>
                <p14:cNvContentPartPr/>
                <p14:nvPr/>
              </p14:nvContentPartPr>
              <p14:xfrm>
                <a:off x="7698366" y="3385966"/>
                <a:ext cx="119160" cy="127440"/>
              </p14:xfrm>
            </p:contentPart>
          </mc:Choice>
          <mc:Fallback xmlns="">
            <p:pic>
              <p:nvPicPr>
                <p:cNvPr id="3089" name="Ink 3088">
                  <a:extLst>
                    <a:ext uri="{FF2B5EF4-FFF2-40B4-BE49-F238E27FC236}">
                      <a16:creationId xmlns:a16="http://schemas.microsoft.com/office/drawing/2014/main" id="{E7CDC903-CE86-A443-47C5-CCF9B4E9E0B9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7680366" y="3367966"/>
                  <a:ext cx="154800" cy="1630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94" name="Group 3093">
            <a:extLst>
              <a:ext uri="{FF2B5EF4-FFF2-40B4-BE49-F238E27FC236}">
                <a16:creationId xmlns:a16="http://schemas.microsoft.com/office/drawing/2014/main" id="{B7AC7E51-C870-DD11-05C2-B4C2B8198B29}"/>
              </a:ext>
            </a:extLst>
          </p:cNvPr>
          <p:cNvGrpSpPr/>
          <p:nvPr/>
        </p:nvGrpSpPr>
        <p:grpSpPr>
          <a:xfrm>
            <a:off x="7315686" y="3872686"/>
            <a:ext cx="499680" cy="260280"/>
            <a:chOff x="7315686" y="3872686"/>
            <a:chExt cx="499680" cy="260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3091" name="Ink 3090">
                  <a:extLst>
                    <a:ext uri="{FF2B5EF4-FFF2-40B4-BE49-F238E27FC236}">
                      <a16:creationId xmlns:a16="http://schemas.microsoft.com/office/drawing/2014/main" id="{FB8BA1E9-3550-D6F9-E1F8-4FB761494C07}"/>
                    </a:ext>
                  </a:extLst>
                </p14:cNvPr>
                <p14:cNvContentPartPr/>
                <p14:nvPr/>
              </p14:nvContentPartPr>
              <p14:xfrm>
                <a:off x="7315686" y="3872686"/>
                <a:ext cx="156960" cy="234360"/>
              </p14:xfrm>
            </p:contentPart>
          </mc:Choice>
          <mc:Fallback xmlns="">
            <p:pic>
              <p:nvPicPr>
                <p:cNvPr id="3091" name="Ink 3090">
                  <a:extLst>
                    <a:ext uri="{FF2B5EF4-FFF2-40B4-BE49-F238E27FC236}">
                      <a16:creationId xmlns:a16="http://schemas.microsoft.com/office/drawing/2014/main" id="{FB8BA1E9-3550-D6F9-E1F8-4FB761494C07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7298046" y="3855046"/>
                  <a:ext cx="192600" cy="27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3092" name="Ink 3091">
                  <a:extLst>
                    <a:ext uri="{FF2B5EF4-FFF2-40B4-BE49-F238E27FC236}">
                      <a16:creationId xmlns:a16="http://schemas.microsoft.com/office/drawing/2014/main" id="{AF514594-7810-293A-2DBF-0E470BA6DFCB}"/>
                    </a:ext>
                  </a:extLst>
                </p14:cNvPr>
                <p14:cNvContentPartPr/>
                <p14:nvPr/>
              </p14:nvContentPartPr>
              <p14:xfrm>
                <a:off x="7589646" y="3885286"/>
                <a:ext cx="9360" cy="240840"/>
              </p14:xfrm>
            </p:contentPart>
          </mc:Choice>
          <mc:Fallback xmlns="">
            <p:pic>
              <p:nvPicPr>
                <p:cNvPr id="3092" name="Ink 3091">
                  <a:extLst>
                    <a:ext uri="{FF2B5EF4-FFF2-40B4-BE49-F238E27FC236}">
                      <a16:creationId xmlns:a16="http://schemas.microsoft.com/office/drawing/2014/main" id="{AF514594-7810-293A-2DBF-0E470BA6DFCB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7571646" y="3867646"/>
                  <a:ext cx="45000" cy="27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3093" name="Ink 3092">
                  <a:extLst>
                    <a:ext uri="{FF2B5EF4-FFF2-40B4-BE49-F238E27FC236}">
                      <a16:creationId xmlns:a16="http://schemas.microsoft.com/office/drawing/2014/main" id="{46A60B7D-0E30-2F1C-1D2D-30447968375F}"/>
                    </a:ext>
                  </a:extLst>
                </p14:cNvPr>
                <p14:cNvContentPartPr/>
                <p14:nvPr/>
              </p14:nvContentPartPr>
              <p14:xfrm>
                <a:off x="7687926" y="3888166"/>
                <a:ext cx="127440" cy="244800"/>
              </p14:xfrm>
            </p:contentPart>
          </mc:Choice>
          <mc:Fallback xmlns="">
            <p:pic>
              <p:nvPicPr>
                <p:cNvPr id="3093" name="Ink 3092">
                  <a:extLst>
                    <a:ext uri="{FF2B5EF4-FFF2-40B4-BE49-F238E27FC236}">
                      <a16:creationId xmlns:a16="http://schemas.microsoft.com/office/drawing/2014/main" id="{46A60B7D-0E30-2F1C-1D2D-30447968375F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7669926" y="3870166"/>
                  <a:ext cx="163080" cy="280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00" name="Group 3099">
            <a:extLst>
              <a:ext uri="{FF2B5EF4-FFF2-40B4-BE49-F238E27FC236}">
                <a16:creationId xmlns:a16="http://schemas.microsoft.com/office/drawing/2014/main" id="{E6AC39C7-AA14-69A3-24CA-13294DD6671D}"/>
              </a:ext>
            </a:extLst>
          </p:cNvPr>
          <p:cNvGrpSpPr/>
          <p:nvPr/>
        </p:nvGrpSpPr>
        <p:grpSpPr>
          <a:xfrm>
            <a:off x="7341966" y="4372006"/>
            <a:ext cx="528480" cy="275400"/>
            <a:chOff x="7341966" y="4372006"/>
            <a:chExt cx="528480" cy="275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8">
              <p14:nvContentPartPr>
                <p14:cNvPr id="3095" name="Ink 3094">
                  <a:extLst>
                    <a:ext uri="{FF2B5EF4-FFF2-40B4-BE49-F238E27FC236}">
                      <a16:creationId xmlns:a16="http://schemas.microsoft.com/office/drawing/2014/main" id="{8DEFE26E-D944-132D-F228-A00BEC315DF1}"/>
                    </a:ext>
                  </a:extLst>
                </p14:cNvPr>
                <p14:cNvContentPartPr/>
                <p14:nvPr/>
              </p14:nvContentPartPr>
              <p14:xfrm>
                <a:off x="7341966" y="4372006"/>
                <a:ext cx="186480" cy="174240"/>
              </p14:xfrm>
            </p:contentPart>
          </mc:Choice>
          <mc:Fallback xmlns="">
            <p:pic>
              <p:nvPicPr>
                <p:cNvPr id="3095" name="Ink 3094">
                  <a:extLst>
                    <a:ext uri="{FF2B5EF4-FFF2-40B4-BE49-F238E27FC236}">
                      <a16:creationId xmlns:a16="http://schemas.microsoft.com/office/drawing/2014/main" id="{8DEFE26E-D944-132D-F228-A00BEC315DF1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7324326" y="4354366"/>
                  <a:ext cx="222120" cy="20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0">
              <p14:nvContentPartPr>
                <p14:cNvPr id="3096" name="Ink 3095">
                  <a:extLst>
                    <a:ext uri="{FF2B5EF4-FFF2-40B4-BE49-F238E27FC236}">
                      <a16:creationId xmlns:a16="http://schemas.microsoft.com/office/drawing/2014/main" id="{2962FCED-1784-0CCF-5F37-97FD349148B5}"/>
                    </a:ext>
                  </a:extLst>
                </p14:cNvPr>
                <p14:cNvContentPartPr/>
                <p14:nvPr/>
              </p14:nvContentPartPr>
              <p14:xfrm>
                <a:off x="7424766" y="4463806"/>
                <a:ext cx="4680" cy="183600"/>
              </p14:xfrm>
            </p:contentPart>
          </mc:Choice>
          <mc:Fallback xmlns="">
            <p:pic>
              <p:nvPicPr>
                <p:cNvPr id="3096" name="Ink 3095">
                  <a:extLst>
                    <a:ext uri="{FF2B5EF4-FFF2-40B4-BE49-F238E27FC236}">
                      <a16:creationId xmlns:a16="http://schemas.microsoft.com/office/drawing/2014/main" id="{2962FCED-1784-0CCF-5F37-97FD349148B5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7406766" y="4445806"/>
                  <a:ext cx="40320" cy="21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2">
              <p14:nvContentPartPr>
                <p14:cNvPr id="3097" name="Ink 3096">
                  <a:extLst>
                    <a:ext uri="{FF2B5EF4-FFF2-40B4-BE49-F238E27FC236}">
                      <a16:creationId xmlns:a16="http://schemas.microsoft.com/office/drawing/2014/main" id="{6BFCB545-1D34-FA49-7BFF-E5A82BD958BE}"/>
                    </a:ext>
                  </a:extLst>
                </p14:cNvPr>
                <p14:cNvContentPartPr/>
                <p14:nvPr/>
              </p14:nvContentPartPr>
              <p14:xfrm>
                <a:off x="7576326" y="4415206"/>
                <a:ext cx="138240" cy="193320"/>
              </p14:xfrm>
            </p:contentPart>
          </mc:Choice>
          <mc:Fallback xmlns="">
            <p:pic>
              <p:nvPicPr>
                <p:cNvPr id="3097" name="Ink 3096">
                  <a:extLst>
                    <a:ext uri="{FF2B5EF4-FFF2-40B4-BE49-F238E27FC236}">
                      <a16:creationId xmlns:a16="http://schemas.microsoft.com/office/drawing/2014/main" id="{6BFCB545-1D34-FA49-7BFF-E5A82BD958BE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7558326" y="4397206"/>
                  <a:ext cx="173880" cy="22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4">
              <p14:nvContentPartPr>
                <p14:cNvPr id="3099" name="Ink 3098">
                  <a:extLst>
                    <a:ext uri="{FF2B5EF4-FFF2-40B4-BE49-F238E27FC236}">
                      <a16:creationId xmlns:a16="http://schemas.microsoft.com/office/drawing/2014/main" id="{68F99115-5AFA-688C-E5FB-1F6D024DF905}"/>
                    </a:ext>
                  </a:extLst>
                </p14:cNvPr>
                <p14:cNvContentPartPr/>
                <p14:nvPr/>
              </p14:nvContentPartPr>
              <p14:xfrm>
                <a:off x="7757046" y="4411966"/>
                <a:ext cx="113400" cy="214200"/>
              </p14:xfrm>
            </p:contentPart>
          </mc:Choice>
          <mc:Fallback xmlns="">
            <p:pic>
              <p:nvPicPr>
                <p:cNvPr id="3099" name="Ink 3098">
                  <a:extLst>
                    <a:ext uri="{FF2B5EF4-FFF2-40B4-BE49-F238E27FC236}">
                      <a16:creationId xmlns:a16="http://schemas.microsoft.com/office/drawing/2014/main" id="{68F99115-5AFA-688C-E5FB-1F6D024DF905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7739046" y="4394326"/>
                  <a:ext cx="149040" cy="249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04" name="Group 3103">
            <a:extLst>
              <a:ext uri="{FF2B5EF4-FFF2-40B4-BE49-F238E27FC236}">
                <a16:creationId xmlns:a16="http://schemas.microsoft.com/office/drawing/2014/main" id="{7DD510E1-EDFD-636E-557C-C764F12529BD}"/>
              </a:ext>
            </a:extLst>
          </p:cNvPr>
          <p:cNvGrpSpPr/>
          <p:nvPr/>
        </p:nvGrpSpPr>
        <p:grpSpPr>
          <a:xfrm>
            <a:off x="7419366" y="4952686"/>
            <a:ext cx="531000" cy="246960"/>
            <a:chOff x="7419366" y="4952686"/>
            <a:chExt cx="531000" cy="246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6">
              <p14:nvContentPartPr>
                <p14:cNvPr id="3101" name="Ink 3100">
                  <a:extLst>
                    <a:ext uri="{FF2B5EF4-FFF2-40B4-BE49-F238E27FC236}">
                      <a16:creationId xmlns:a16="http://schemas.microsoft.com/office/drawing/2014/main" id="{BAB30551-BE8A-1568-4B9E-CCF6F9E68BFE}"/>
                    </a:ext>
                  </a:extLst>
                </p14:cNvPr>
                <p14:cNvContentPartPr/>
                <p14:nvPr/>
              </p14:nvContentPartPr>
              <p14:xfrm>
                <a:off x="7419366" y="4958446"/>
                <a:ext cx="14040" cy="198000"/>
              </p14:xfrm>
            </p:contentPart>
          </mc:Choice>
          <mc:Fallback xmlns="">
            <p:pic>
              <p:nvPicPr>
                <p:cNvPr id="3101" name="Ink 3100">
                  <a:extLst>
                    <a:ext uri="{FF2B5EF4-FFF2-40B4-BE49-F238E27FC236}">
                      <a16:creationId xmlns:a16="http://schemas.microsoft.com/office/drawing/2014/main" id="{BAB30551-BE8A-1568-4B9E-CCF6F9E68BFE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7401366" y="4940806"/>
                  <a:ext cx="49680" cy="23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8">
              <p14:nvContentPartPr>
                <p14:cNvPr id="3102" name="Ink 3101">
                  <a:extLst>
                    <a:ext uri="{FF2B5EF4-FFF2-40B4-BE49-F238E27FC236}">
                      <a16:creationId xmlns:a16="http://schemas.microsoft.com/office/drawing/2014/main" id="{4593FE58-6E76-1D1D-70C0-26C635EA0253}"/>
                    </a:ext>
                  </a:extLst>
                </p14:cNvPr>
                <p14:cNvContentPartPr/>
                <p14:nvPr/>
              </p14:nvContentPartPr>
              <p14:xfrm>
                <a:off x="7528086" y="4961686"/>
                <a:ext cx="187200" cy="190800"/>
              </p14:xfrm>
            </p:contentPart>
          </mc:Choice>
          <mc:Fallback xmlns="">
            <p:pic>
              <p:nvPicPr>
                <p:cNvPr id="3102" name="Ink 3101">
                  <a:extLst>
                    <a:ext uri="{FF2B5EF4-FFF2-40B4-BE49-F238E27FC236}">
                      <a16:creationId xmlns:a16="http://schemas.microsoft.com/office/drawing/2014/main" id="{4593FE58-6E76-1D1D-70C0-26C635EA0253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7510446" y="4944046"/>
                  <a:ext cx="222840" cy="226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0">
              <p14:nvContentPartPr>
                <p14:cNvPr id="3103" name="Ink 3102">
                  <a:extLst>
                    <a:ext uri="{FF2B5EF4-FFF2-40B4-BE49-F238E27FC236}">
                      <a16:creationId xmlns:a16="http://schemas.microsoft.com/office/drawing/2014/main" id="{4F232C25-171C-DBE9-C6C2-0B790B525D02}"/>
                    </a:ext>
                  </a:extLst>
                </p14:cNvPr>
                <p14:cNvContentPartPr/>
                <p14:nvPr/>
              </p14:nvContentPartPr>
              <p14:xfrm>
                <a:off x="7810686" y="4952686"/>
                <a:ext cx="139680" cy="246960"/>
              </p14:xfrm>
            </p:contentPart>
          </mc:Choice>
          <mc:Fallback xmlns="">
            <p:pic>
              <p:nvPicPr>
                <p:cNvPr id="3103" name="Ink 3102">
                  <a:extLst>
                    <a:ext uri="{FF2B5EF4-FFF2-40B4-BE49-F238E27FC236}">
                      <a16:creationId xmlns:a16="http://schemas.microsoft.com/office/drawing/2014/main" id="{4F232C25-171C-DBE9-C6C2-0B790B525D02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7793046" y="4935046"/>
                  <a:ext cx="175320" cy="282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07" name="Group 3106">
            <a:extLst>
              <a:ext uri="{FF2B5EF4-FFF2-40B4-BE49-F238E27FC236}">
                <a16:creationId xmlns:a16="http://schemas.microsoft.com/office/drawing/2014/main" id="{1AF05FC3-09DF-61EA-F859-BCE47F1F17BC}"/>
              </a:ext>
            </a:extLst>
          </p:cNvPr>
          <p:cNvGrpSpPr/>
          <p:nvPr/>
        </p:nvGrpSpPr>
        <p:grpSpPr>
          <a:xfrm>
            <a:off x="7514766" y="5428606"/>
            <a:ext cx="319680" cy="255600"/>
            <a:chOff x="7514766" y="5428606"/>
            <a:chExt cx="319680" cy="255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2">
              <p14:nvContentPartPr>
                <p14:cNvPr id="3105" name="Ink 3104">
                  <a:extLst>
                    <a:ext uri="{FF2B5EF4-FFF2-40B4-BE49-F238E27FC236}">
                      <a16:creationId xmlns:a16="http://schemas.microsoft.com/office/drawing/2014/main" id="{DE23C42A-573B-1F4D-FAAE-C6A16BE72DAA}"/>
                    </a:ext>
                  </a:extLst>
                </p14:cNvPr>
                <p14:cNvContentPartPr/>
                <p14:nvPr/>
              </p14:nvContentPartPr>
              <p14:xfrm>
                <a:off x="7514766" y="5428606"/>
                <a:ext cx="97920" cy="255600"/>
              </p14:xfrm>
            </p:contentPart>
          </mc:Choice>
          <mc:Fallback xmlns="">
            <p:pic>
              <p:nvPicPr>
                <p:cNvPr id="3105" name="Ink 3104">
                  <a:extLst>
                    <a:ext uri="{FF2B5EF4-FFF2-40B4-BE49-F238E27FC236}">
                      <a16:creationId xmlns:a16="http://schemas.microsoft.com/office/drawing/2014/main" id="{DE23C42A-573B-1F4D-FAAE-C6A16BE72DAA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7496766" y="5410966"/>
                  <a:ext cx="133560" cy="291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4">
              <p14:nvContentPartPr>
                <p14:cNvPr id="3106" name="Ink 3105">
                  <a:extLst>
                    <a:ext uri="{FF2B5EF4-FFF2-40B4-BE49-F238E27FC236}">
                      <a16:creationId xmlns:a16="http://schemas.microsoft.com/office/drawing/2014/main" id="{A86078DE-DCB6-43E6-FA3D-BDF7F4AE12CF}"/>
                    </a:ext>
                  </a:extLst>
                </p14:cNvPr>
                <p14:cNvContentPartPr/>
                <p14:nvPr/>
              </p14:nvContentPartPr>
              <p14:xfrm>
                <a:off x="7719246" y="5448766"/>
                <a:ext cx="115200" cy="191160"/>
              </p14:xfrm>
            </p:contentPart>
          </mc:Choice>
          <mc:Fallback xmlns="">
            <p:pic>
              <p:nvPicPr>
                <p:cNvPr id="3106" name="Ink 3105">
                  <a:extLst>
                    <a:ext uri="{FF2B5EF4-FFF2-40B4-BE49-F238E27FC236}">
                      <a16:creationId xmlns:a16="http://schemas.microsoft.com/office/drawing/2014/main" id="{A86078DE-DCB6-43E6-FA3D-BDF7F4AE12CF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7701606" y="5431126"/>
                  <a:ext cx="150840" cy="226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25" name="Group 3124">
            <a:extLst>
              <a:ext uri="{FF2B5EF4-FFF2-40B4-BE49-F238E27FC236}">
                <a16:creationId xmlns:a16="http://schemas.microsoft.com/office/drawing/2014/main" id="{8E4ABB06-7702-C752-D694-176C6FDD4245}"/>
              </a:ext>
            </a:extLst>
          </p:cNvPr>
          <p:cNvGrpSpPr/>
          <p:nvPr/>
        </p:nvGrpSpPr>
        <p:grpSpPr>
          <a:xfrm>
            <a:off x="2844846" y="5887606"/>
            <a:ext cx="722880" cy="267480"/>
            <a:chOff x="2844846" y="5887606"/>
            <a:chExt cx="722880" cy="267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6">
              <p14:nvContentPartPr>
                <p14:cNvPr id="3108" name="Ink 3107">
                  <a:extLst>
                    <a:ext uri="{FF2B5EF4-FFF2-40B4-BE49-F238E27FC236}">
                      <a16:creationId xmlns:a16="http://schemas.microsoft.com/office/drawing/2014/main" id="{FBA768ED-6C8D-3E13-502A-D5EBCFB3A41B}"/>
                    </a:ext>
                  </a:extLst>
                </p14:cNvPr>
                <p14:cNvContentPartPr/>
                <p14:nvPr/>
              </p14:nvContentPartPr>
              <p14:xfrm>
                <a:off x="2957526" y="6037366"/>
                <a:ext cx="25560" cy="117720"/>
              </p14:xfrm>
            </p:contentPart>
          </mc:Choice>
          <mc:Fallback xmlns="">
            <p:pic>
              <p:nvPicPr>
                <p:cNvPr id="3108" name="Ink 3107">
                  <a:extLst>
                    <a:ext uri="{FF2B5EF4-FFF2-40B4-BE49-F238E27FC236}">
                      <a16:creationId xmlns:a16="http://schemas.microsoft.com/office/drawing/2014/main" id="{FBA768ED-6C8D-3E13-502A-D5EBCFB3A41B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2939886" y="6019726"/>
                  <a:ext cx="61200" cy="15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8">
              <p14:nvContentPartPr>
                <p14:cNvPr id="3109" name="Ink 3108">
                  <a:extLst>
                    <a:ext uri="{FF2B5EF4-FFF2-40B4-BE49-F238E27FC236}">
                      <a16:creationId xmlns:a16="http://schemas.microsoft.com/office/drawing/2014/main" id="{B8890B30-A941-F562-A089-3F989C95DADF}"/>
                    </a:ext>
                  </a:extLst>
                </p14:cNvPr>
                <p14:cNvContentPartPr/>
                <p14:nvPr/>
              </p14:nvContentPartPr>
              <p14:xfrm>
                <a:off x="2844846" y="5952766"/>
                <a:ext cx="227880" cy="73800"/>
              </p14:xfrm>
            </p:contentPart>
          </mc:Choice>
          <mc:Fallback xmlns="">
            <p:pic>
              <p:nvPicPr>
                <p:cNvPr id="3109" name="Ink 3108">
                  <a:extLst>
                    <a:ext uri="{FF2B5EF4-FFF2-40B4-BE49-F238E27FC236}">
                      <a16:creationId xmlns:a16="http://schemas.microsoft.com/office/drawing/2014/main" id="{B8890B30-A941-F562-A089-3F989C95DADF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2827206" y="5935126"/>
                  <a:ext cx="263520" cy="10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0">
              <p14:nvContentPartPr>
                <p14:cNvPr id="3110" name="Ink 3109">
                  <a:extLst>
                    <a:ext uri="{FF2B5EF4-FFF2-40B4-BE49-F238E27FC236}">
                      <a16:creationId xmlns:a16="http://schemas.microsoft.com/office/drawing/2014/main" id="{A9D8A8A2-A14E-EE83-E17A-C8E8DBF7707C}"/>
                    </a:ext>
                  </a:extLst>
                </p14:cNvPr>
                <p14:cNvContentPartPr/>
                <p14:nvPr/>
              </p14:nvContentPartPr>
              <p14:xfrm>
                <a:off x="3136086" y="6006406"/>
                <a:ext cx="73800" cy="96120"/>
              </p14:xfrm>
            </p:contentPart>
          </mc:Choice>
          <mc:Fallback xmlns="">
            <p:pic>
              <p:nvPicPr>
                <p:cNvPr id="3110" name="Ink 3109">
                  <a:extLst>
                    <a:ext uri="{FF2B5EF4-FFF2-40B4-BE49-F238E27FC236}">
                      <a16:creationId xmlns:a16="http://schemas.microsoft.com/office/drawing/2014/main" id="{A9D8A8A2-A14E-EE83-E17A-C8E8DBF7707C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3118086" y="5988406"/>
                  <a:ext cx="109440" cy="13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2">
              <p14:nvContentPartPr>
                <p14:cNvPr id="3111" name="Ink 3110">
                  <a:extLst>
                    <a:ext uri="{FF2B5EF4-FFF2-40B4-BE49-F238E27FC236}">
                      <a16:creationId xmlns:a16="http://schemas.microsoft.com/office/drawing/2014/main" id="{F80A666F-D5BB-8195-6B6C-6A56A269344F}"/>
                    </a:ext>
                  </a:extLst>
                </p14:cNvPr>
                <p14:cNvContentPartPr/>
                <p14:nvPr/>
              </p14:nvContentPartPr>
              <p14:xfrm>
                <a:off x="3281886" y="5918566"/>
                <a:ext cx="38520" cy="188280"/>
              </p14:xfrm>
            </p:contentPart>
          </mc:Choice>
          <mc:Fallback xmlns="">
            <p:pic>
              <p:nvPicPr>
                <p:cNvPr id="3111" name="Ink 3110">
                  <a:extLst>
                    <a:ext uri="{FF2B5EF4-FFF2-40B4-BE49-F238E27FC236}">
                      <a16:creationId xmlns:a16="http://schemas.microsoft.com/office/drawing/2014/main" id="{F80A666F-D5BB-8195-6B6C-6A56A269344F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3264246" y="5900566"/>
                  <a:ext cx="74160" cy="22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4">
              <p14:nvContentPartPr>
                <p14:cNvPr id="3112" name="Ink 3111">
                  <a:extLst>
                    <a:ext uri="{FF2B5EF4-FFF2-40B4-BE49-F238E27FC236}">
                      <a16:creationId xmlns:a16="http://schemas.microsoft.com/office/drawing/2014/main" id="{64043C32-6BAE-98B9-F2CB-60EE4A03BC2E}"/>
                    </a:ext>
                  </a:extLst>
                </p14:cNvPr>
                <p14:cNvContentPartPr/>
                <p14:nvPr/>
              </p14:nvContentPartPr>
              <p14:xfrm>
                <a:off x="3282606" y="5980126"/>
                <a:ext cx="212040" cy="93240"/>
              </p14:xfrm>
            </p:contentPart>
          </mc:Choice>
          <mc:Fallback xmlns="">
            <p:pic>
              <p:nvPicPr>
                <p:cNvPr id="3112" name="Ink 3111">
                  <a:extLst>
                    <a:ext uri="{FF2B5EF4-FFF2-40B4-BE49-F238E27FC236}">
                      <a16:creationId xmlns:a16="http://schemas.microsoft.com/office/drawing/2014/main" id="{64043C32-6BAE-98B9-F2CB-60EE4A03BC2E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3264606" y="5962486"/>
                  <a:ext cx="247680" cy="12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6">
              <p14:nvContentPartPr>
                <p14:cNvPr id="3113" name="Ink 3112">
                  <a:extLst>
                    <a:ext uri="{FF2B5EF4-FFF2-40B4-BE49-F238E27FC236}">
                      <a16:creationId xmlns:a16="http://schemas.microsoft.com/office/drawing/2014/main" id="{415928D0-BA8E-28A5-12F3-E0AB63ECFB3E}"/>
                    </a:ext>
                  </a:extLst>
                </p14:cNvPr>
                <p14:cNvContentPartPr/>
                <p14:nvPr/>
              </p14:nvContentPartPr>
              <p14:xfrm>
                <a:off x="3507966" y="5887606"/>
                <a:ext cx="59760" cy="205560"/>
              </p14:xfrm>
            </p:contentPart>
          </mc:Choice>
          <mc:Fallback xmlns="">
            <p:pic>
              <p:nvPicPr>
                <p:cNvPr id="3113" name="Ink 3112">
                  <a:extLst>
                    <a:ext uri="{FF2B5EF4-FFF2-40B4-BE49-F238E27FC236}">
                      <a16:creationId xmlns:a16="http://schemas.microsoft.com/office/drawing/2014/main" id="{415928D0-BA8E-28A5-12F3-E0AB63ECFB3E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3489966" y="5869966"/>
                  <a:ext cx="95400" cy="241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24" name="Group 3123">
            <a:extLst>
              <a:ext uri="{FF2B5EF4-FFF2-40B4-BE49-F238E27FC236}">
                <a16:creationId xmlns:a16="http://schemas.microsoft.com/office/drawing/2014/main" id="{1C09EE49-19BB-2374-7448-607152CD9B33}"/>
              </a:ext>
            </a:extLst>
          </p:cNvPr>
          <p:cNvGrpSpPr/>
          <p:nvPr/>
        </p:nvGrpSpPr>
        <p:grpSpPr>
          <a:xfrm>
            <a:off x="3885606" y="5965726"/>
            <a:ext cx="124920" cy="90000"/>
            <a:chOff x="3885606" y="5965726"/>
            <a:chExt cx="124920" cy="90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8">
              <p14:nvContentPartPr>
                <p14:cNvPr id="3114" name="Ink 3113">
                  <a:extLst>
                    <a:ext uri="{FF2B5EF4-FFF2-40B4-BE49-F238E27FC236}">
                      <a16:creationId xmlns:a16="http://schemas.microsoft.com/office/drawing/2014/main" id="{492F1018-6A0E-2503-DA2F-8E5D385D2C8E}"/>
                    </a:ext>
                  </a:extLst>
                </p14:cNvPr>
                <p14:cNvContentPartPr/>
                <p14:nvPr/>
              </p14:nvContentPartPr>
              <p14:xfrm>
                <a:off x="3885606" y="5965726"/>
                <a:ext cx="84600" cy="17640"/>
              </p14:xfrm>
            </p:contentPart>
          </mc:Choice>
          <mc:Fallback xmlns="">
            <p:pic>
              <p:nvPicPr>
                <p:cNvPr id="3114" name="Ink 3113">
                  <a:extLst>
                    <a:ext uri="{FF2B5EF4-FFF2-40B4-BE49-F238E27FC236}">
                      <a16:creationId xmlns:a16="http://schemas.microsoft.com/office/drawing/2014/main" id="{492F1018-6A0E-2503-DA2F-8E5D385D2C8E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3867966" y="5948086"/>
                  <a:ext cx="12024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0">
              <p14:nvContentPartPr>
                <p14:cNvPr id="3115" name="Ink 3114">
                  <a:extLst>
                    <a:ext uri="{FF2B5EF4-FFF2-40B4-BE49-F238E27FC236}">
                      <a16:creationId xmlns:a16="http://schemas.microsoft.com/office/drawing/2014/main" id="{A38E93BE-8D15-3960-F6E5-A0EBCD374A73}"/>
                    </a:ext>
                  </a:extLst>
                </p14:cNvPr>
                <p14:cNvContentPartPr/>
                <p14:nvPr/>
              </p14:nvContentPartPr>
              <p14:xfrm>
                <a:off x="3910086" y="6035926"/>
                <a:ext cx="100440" cy="19800"/>
              </p14:xfrm>
            </p:contentPart>
          </mc:Choice>
          <mc:Fallback xmlns="">
            <p:pic>
              <p:nvPicPr>
                <p:cNvPr id="3115" name="Ink 3114">
                  <a:extLst>
                    <a:ext uri="{FF2B5EF4-FFF2-40B4-BE49-F238E27FC236}">
                      <a16:creationId xmlns:a16="http://schemas.microsoft.com/office/drawing/2014/main" id="{A38E93BE-8D15-3960-F6E5-A0EBCD374A73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3892086" y="6017926"/>
                  <a:ext cx="136080" cy="55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23" name="Group 3122">
            <a:extLst>
              <a:ext uri="{FF2B5EF4-FFF2-40B4-BE49-F238E27FC236}">
                <a16:creationId xmlns:a16="http://schemas.microsoft.com/office/drawing/2014/main" id="{F89F6F08-9506-BD6D-E7DA-319743B22FE8}"/>
              </a:ext>
            </a:extLst>
          </p:cNvPr>
          <p:cNvGrpSpPr/>
          <p:nvPr/>
        </p:nvGrpSpPr>
        <p:grpSpPr>
          <a:xfrm>
            <a:off x="6579486" y="5903446"/>
            <a:ext cx="861120" cy="238320"/>
            <a:chOff x="6579486" y="5903446"/>
            <a:chExt cx="861120" cy="238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2">
              <p14:nvContentPartPr>
                <p14:cNvPr id="3116" name="Ink 3115">
                  <a:extLst>
                    <a:ext uri="{FF2B5EF4-FFF2-40B4-BE49-F238E27FC236}">
                      <a16:creationId xmlns:a16="http://schemas.microsoft.com/office/drawing/2014/main" id="{57035462-C2FA-9F6F-DE19-4E68DFE85A77}"/>
                    </a:ext>
                  </a:extLst>
                </p14:cNvPr>
                <p14:cNvContentPartPr/>
                <p14:nvPr/>
              </p14:nvContentPartPr>
              <p14:xfrm>
                <a:off x="6693966" y="5983006"/>
                <a:ext cx="66240" cy="158760"/>
              </p14:xfrm>
            </p:contentPart>
          </mc:Choice>
          <mc:Fallback xmlns="">
            <p:pic>
              <p:nvPicPr>
                <p:cNvPr id="3116" name="Ink 3115">
                  <a:extLst>
                    <a:ext uri="{FF2B5EF4-FFF2-40B4-BE49-F238E27FC236}">
                      <a16:creationId xmlns:a16="http://schemas.microsoft.com/office/drawing/2014/main" id="{57035462-C2FA-9F6F-DE19-4E68DFE85A77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6675966" y="5965366"/>
                  <a:ext cx="101880" cy="194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4">
              <p14:nvContentPartPr>
                <p14:cNvPr id="3117" name="Ink 3116">
                  <a:extLst>
                    <a:ext uri="{FF2B5EF4-FFF2-40B4-BE49-F238E27FC236}">
                      <a16:creationId xmlns:a16="http://schemas.microsoft.com/office/drawing/2014/main" id="{F715158B-C73E-60B4-FDDF-22DCF7742FA6}"/>
                    </a:ext>
                  </a:extLst>
                </p14:cNvPr>
                <p14:cNvContentPartPr/>
                <p14:nvPr/>
              </p14:nvContentPartPr>
              <p14:xfrm>
                <a:off x="6579486" y="5941606"/>
                <a:ext cx="231480" cy="69480"/>
              </p14:xfrm>
            </p:contentPart>
          </mc:Choice>
          <mc:Fallback xmlns="">
            <p:pic>
              <p:nvPicPr>
                <p:cNvPr id="3117" name="Ink 3116">
                  <a:extLst>
                    <a:ext uri="{FF2B5EF4-FFF2-40B4-BE49-F238E27FC236}">
                      <a16:creationId xmlns:a16="http://schemas.microsoft.com/office/drawing/2014/main" id="{F715158B-C73E-60B4-FDDF-22DCF7742FA6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6561846" y="5923606"/>
                  <a:ext cx="267120" cy="10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6">
              <p14:nvContentPartPr>
                <p14:cNvPr id="3118" name="Ink 3117">
                  <a:extLst>
                    <a:ext uri="{FF2B5EF4-FFF2-40B4-BE49-F238E27FC236}">
                      <a16:creationId xmlns:a16="http://schemas.microsoft.com/office/drawing/2014/main" id="{698C4D20-17ED-DBE5-9945-038961619837}"/>
                    </a:ext>
                  </a:extLst>
                </p14:cNvPr>
                <p14:cNvContentPartPr/>
                <p14:nvPr/>
              </p14:nvContentPartPr>
              <p14:xfrm>
                <a:off x="6809526" y="5991286"/>
                <a:ext cx="86400" cy="113760"/>
              </p14:xfrm>
            </p:contentPart>
          </mc:Choice>
          <mc:Fallback xmlns="">
            <p:pic>
              <p:nvPicPr>
                <p:cNvPr id="3118" name="Ink 3117">
                  <a:extLst>
                    <a:ext uri="{FF2B5EF4-FFF2-40B4-BE49-F238E27FC236}">
                      <a16:creationId xmlns:a16="http://schemas.microsoft.com/office/drawing/2014/main" id="{698C4D20-17ED-DBE5-9945-038961619837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6791526" y="5973286"/>
                  <a:ext cx="122040" cy="14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8">
              <p14:nvContentPartPr>
                <p14:cNvPr id="3119" name="Ink 3118">
                  <a:extLst>
                    <a:ext uri="{FF2B5EF4-FFF2-40B4-BE49-F238E27FC236}">
                      <a16:creationId xmlns:a16="http://schemas.microsoft.com/office/drawing/2014/main" id="{6DA862F2-7E48-A8BB-6D42-A80094CFE198}"/>
                    </a:ext>
                  </a:extLst>
                </p14:cNvPr>
                <p14:cNvContentPartPr/>
                <p14:nvPr/>
              </p14:nvContentPartPr>
              <p14:xfrm>
                <a:off x="6944886" y="5917846"/>
                <a:ext cx="37080" cy="155520"/>
              </p14:xfrm>
            </p:contentPart>
          </mc:Choice>
          <mc:Fallback xmlns="">
            <p:pic>
              <p:nvPicPr>
                <p:cNvPr id="3119" name="Ink 3118">
                  <a:extLst>
                    <a:ext uri="{FF2B5EF4-FFF2-40B4-BE49-F238E27FC236}">
                      <a16:creationId xmlns:a16="http://schemas.microsoft.com/office/drawing/2014/main" id="{6DA862F2-7E48-A8BB-6D42-A80094CFE198}"/>
                    </a:ext>
                  </a:extLst>
                </p:cNvPr>
                <p:cNvPicPr/>
                <p:nvPr/>
              </p:nvPicPr>
              <p:blipFill>
                <a:blip r:embed="rId149"/>
                <a:stretch>
                  <a:fillRect/>
                </a:stretch>
              </p:blipFill>
              <p:spPr>
                <a:xfrm>
                  <a:off x="6927246" y="5900206"/>
                  <a:ext cx="72720" cy="19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0">
              <p14:nvContentPartPr>
                <p14:cNvPr id="3120" name="Ink 3119">
                  <a:extLst>
                    <a:ext uri="{FF2B5EF4-FFF2-40B4-BE49-F238E27FC236}">
                      <a16:creationId xmlns:a16="http://schemas.microsoft.com/office/drawing/2014/main" id="{41198629-1792-4B17-8F7B-2314824A23D2}"/>
                    </a:ext>
                  </a:extLst>
                </p14:cNvPr>
                <p14:cNvContentPartPr/>
                <p14:nvPr/>
              </p14:nvContentPartPr>
              <p14:xfrm>
                <a:off x="6976926" y="5903446"/>
                <a:ext cx="235800" cy="165240"/>
              </p14:xfrm>
            </p:contentPart>
          </mc:Choice>
          <mc:Fallback xmlns="">
            <p:pic>
              <p:nvPicPr>
                <p:cNvPr id="3120" name="Ink 3119">
                  <a:extLst>
                    <a:ext uri="{FF2B5EF4-FFF2-40B4-BE49-F238E27FC236}">
                      <a16:creationId xmlns:a16="http://schemas.microsoft.com/office/drawing/2014/main" id="{41198629-1792-4B17-8F7B-2314824A23D2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6958926" y="5885446"/>
                  <a:ext cx="271440" cy="200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2">
              <p14:nvContentPartPr>
                <p14:cNvPr id="3121" name="Ink 3120">
                  <a:extLst>
                    <a:ext uri="{FF2B5EF4-FFF2-40B4-BE49-F238E27FC236}">
                      <a16:creationId xmlns:a16="http://schemas.microsoft.com/office/drawing/2014/main" id="{0C41917C-187F-155F-0846-F7E2DD99C354}"/>
                    </a:ext>
                  </a:extLst>
                </p14:cNvPr>
                <p14:cNvContentPartPr/>
                <p14:nvPr/>
              </p14:nvContentPartPr>
              <p14:xfrm>
                <a:off x="7356366" y="5951686"/>
                <a:ext cx="64080" cy="7200"/>
              </p14:xfrm>
            </p:contentPart>
          </mc:Choice>
          <mc:Fallback xmlns="">
            <p:pic>
              <p:nvPicPr>
                <p:cNvPr id="3121" name="Ink 3120">
                  <a:extLst>
                    <a:ext uri="{FF2B5EF4-FFF2-40B4-BE49-F238E27FC236}">
                      <a16:creationId xmlns:a16="http://schemas.microsoft.com/office/drawing/2014/main" id="{0C41917C-187F-155F-0846-F7E2DD99C354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7338366" y="5934046"/>
                  <a:ext cx="99720" cy="4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4">
              <p14:nvContentPartPr>
                <p14:cNvPr id="3122" name="Ink 3121">
                  <a:extLst>
                    <a:ext uri="{FF2B5EF4-FFF2-40B4-BE49-F238E27FC236}">
                      <a16:creationId xmlns:a16="http://schemas.microsoft.com/office/drawing/2014/main" id="{5593E4E7-B940-E729-6BF6-C8E710C6DA04}"/>
                    </a:ext>
                  </a:extLst>
                </p14:cNvPr>
                <p14:cNvContentPartPr/>
                <p14:nvPr/>
              </p14:nvContentPartPr>
              <p14:xfrm>
                <a:off x="7381566" y="6011806"/>
                <a:ext cx="59040" cy="7920"/>
              </p14:xfrm>
            </p:contentPart>
          </mc:Choice>
          <mc:Fallback xmlns="">
            <p:pic>
              <p:nvPicPr>
                <p:cNvPr id="3122" name="Ink 3121">
                  <a:extLst>
                    <a:ext uri="{FF2B5EF4-FFF2-40B4-BE49-F238E27FC236}">
                      <a16:creationId xmlns:a16="http://schemas.microsoft.com/office/drawing/2014/main" id="{5593E4E7-B940-E729-6BF6-C8E710C6DA04}"/>
                    </a:ext>
                  </a:extLst>
                </p:cNvPr>
                <p:cNvPicPr/>
                <p:nvPr/>
              </p:nvPicPr>
              <p:blipFill>
                <a:blip r:embed="rId155"/>
                <a:stretch>
                  <a:fillRect/>
                </a:stretch>
              </p:blipFill>
              <p:spPr>
                <a:xfrm>
                  <a:off x="7363926" y="5993806"/>
                  <a:ext cx="94680" cy="43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28" name="Group 3127">
            <a:extLst>
              <a:ext uri="{FF2B5EF4-FFF2-40B4-BE49-F238E27FC236}">
                <a16:creationId xmlns:a16="http://schemas.microsoft.com/office/drawing/2014/main" id="{85AAC793-8FF2-FB78-6CAA-60E7518CE572}"/>
              </a:ext>
            </a:extLst>
          </p:cNvPr>
          <p:cNvGrpSpPr/>
          <p:nvPr/>
        </p:nvGrpSpPr>
        <p:grpSpPr>
          <a:xfrm>
            <a:off x="4415526" y="5899486"/>
            <a:ext cx="384120" cy="243000"/>
            <a:chOff x="4415526" y="5899486"/>
            <a:chExt cx="384120" cy="243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6">
              <p14:nvContentPartPr>
                <p14:cNvPr id="3126" name="Ink 3125">
                  <a:extLst>
                    <a:ext uri="{FF2B5EF4-FFF2-40B4-BE49-F238E27FC236}">
                      <a16:creationId xmlns:a16="http://schemas.microsoft.com/office/drawing/2014/main" id="{46D0A0FC-04B2-2779-938F-17253C327A8E}"/>
                    </a:ext>
                  </a:extLst>
                </p14:cNvPr>
                <p14:cNvContentPartPr/>
                <p14:nvPr/>
              </p14:nvContentPartPr>
              <p14:xfrm>
                <a:off x="4415526" y="5899486"/>
                <a:ext cx="185040" cy="242280"/>
              </p14:xfrm>
            </p:contentPart>
          </mc:Choice>
          <mc:Fallback xmlns="">
            <p:pic>
              <p:nvPicPr>
                <p:cNvPr id="3126" name="Ink 3125">
                  <a:extLst>
                    <a:ext uri="{FF2B5EF4-FFF2-40B4-BE49-F238E27FC236}">
                      <a16:creationId xmlns:a16="http://schemas.microsoft.com/office/drawing/2014/main" id="{46D0A0FC-04B2-2779-938F-17253C327A8E}"/>
                    </a:ext>
                  </a:extLst>
                </p:cNvPr>
                <p:cNvPicPr/>
                <p:nvPr/>
              </p:nvPicPr>
              <p:blipFill>
                <a:blip r:embed="rId157"/>
                <a:stretch>
                  <a:fillRect/>
                </a:stretch>
              </p:blipFill>
              <p:spPr>
                <a:xfrm>
                  <a:off x="4397526" y="5881846"/>
                  <a:ext cx="220680" cy="27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8">
              <p14:nvContentPartPr>
                <p14:cNvPr id="3127" name="Ink 3126">
                  <a:extLst>
                    <a:ext uri="{FF2B5EF4-FFF2-40B4-BE49-F238E27FC236}">
                      <a16:creationId xmlns:a16="http://schemas.microsoft.com/office/drawing/2014/main" id="{C099CD71-C3F5-27A1-B813-4964FD4B02CD}"/>
                    </a:ext>
                  </a:extLst>
                </p14:cNvPr>
                <p14:cNvContentPartPr/>
                <p14:nvPr/>
              </p14:nvContentPartPr>
              <p14:xfrm>
                <a:off x="4646646" y="5903446"/>
                <a:ext cx="153000" cy="239040"/>
              </p14:xfrm>
            </p:contentPart>
          </mc:Choice>
          <mc:Fallback xmlns="">
            <p:pic>
              <p:nvPicPr>
                <p:cNvPr id="3127" name="Ink 3126">
                  <a:extLst>
                    <a:ext uri="{FF2B5EF4-FFF2-40B4-BE49-F238E27FC236}">
                      <a16:creationId xmlns:a16="http://schemas.microsoft.com/office/drawing/2014/main" id="{C099CD71-C3F5-27A1-B813-4964FD4B02CD}"/>
                    </a:ext>
                  </a:extLst>
                </p:cNvPr>
                <p:cNvPicPr/>
                <p:nvPr/>
              </p:nvPicPr>
              <p:blipFill>
                <a:blip r:embed="rId159"/>
                <a:stretch>
                  <a:fillRect/>
                </a:stretch>
              </p:blipFill>
              <p:spPr>
                <a:xfrm>
                  <a:off x="4629006" y="5885806"/>
                  <a:ext cx="188640" cy="274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35" name="Group 3134">
            <a:extLst>
              <a:ext uri="{FF2B5EF4-FFF2-40B4-BE49-F238E27FC236}">
                <a16:creationId xmlns:a16="http://schemas.microsoft.com/office/drawing/2014/main" id="{6554A5AB-1071-3B27-C0E1-B23E42166E78}"/>
              </a:ext>
            </a:extLst>
          </p:cNvPr>
          <p:cNvGrpSpPr/>
          <p:nvPr/>
        </p:nvGrpSpPr>
        <p:grpSpPr>
          <a:xfrm>
            <a:off x="7632126" y="5853766"/>
            <a:ext cx="528480" cy="318240"/>
            <a:chOff x="7632126" y="5853766"/>
            <a:chExt cx="528480" cy="3182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60">
              <p14:nvContentPartPr>
                <p14:cNvPr id="3129" name="Ink 3128">
                  <a:extLst>
                    <a:ext uri="{FF2B5EF4-FFF2-40B4-BE49-F238E27FC236}">
                      <a16:creationId xmlns:a16="http://schemas.microsoft.com/office/drawing/2014/main" id="{68421AF0-F83A-8573-A17A-03F3E17482DB}"/>
                    </a:ext>
                  </a:extLst>
                </p14:cNvPr>
                <p14:cNvContentPartPr/>
                <p14:nvPr/>
              </p14:nvContentPartPr>
              <p14:xfrm>
                <a:off x="7632126" y="5915686"/>
                <a:ext cx="47880" cy="174960"/>
              </p14:xfrm>
            </p:contentPart>
          </mc:Choice>
          <mc:Fallback xmlns="">
            <p:pic>
              <p:nvPicPr>
                <p:cNvPr id="3129" name="Ink 3128">
                  <a:extLst>
                    <a:ext uri="{FF2B5EF4-FFF2-40B4-BE49-F238E27FC236}">
                      <a16:creationId xmlns:a16="http://schemas.microsoft.com/office/drawing/2014/main" id="{68421AF0-F83A-8573-A17A-03F3E17482DB}"/>
                    </a:ext>
                  </a:extLst>
                </p:cNvPr>
                <p:cNvPicPr/>
                <p:nvPr/>
              </p:nvPicPr>
              <p:blipFill>
                <a:blip r:embed="rId161"/>
                <a:stretch>
                  <a:fillRect/>
                </a:stretch>
              </p:blipFill>
              <p:spPr>
                <a:xfrm>
                  <a:off x="7614126" y="5898046"/>
                  <a:ext cx="83520" cy="21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2">
              <p14:nvContentPartPr>
                <p14:cNvPr id="3130" name="Ink 3129">
                  <a:extLst>
                    <a:ext uri="{FF2B5EF4-FFF2-40B4-BE49-F238E27FC236}">
                      <a16:creationId xmlns:a16="http://schemas.microsoft.com/office/drawing/2014/main" id="{1DCD8137-8486-9149-FA24-5323ED745E32}"/>
                    </a:ext>
                  </a:extLst>
                </p14:cNvPr>
                <p14:cNvContentPartPr/>
                <p14:nvPr/>
              </p14:nvContentPartPr>
              <p14:xfrm>
                <a:off x="7735806" y="5920726"/>
                <a:ext cx="82800" cy="137520"/>
              </p14:xfrm>
            </p:contentPart>
          </mc:Choice>
          <mc:Fallback xmlns="">
            <p:pic>
              <p:nvPicPr>
                <p:cNvPr id="3130" name="Ink 3129">
                  <a:extLst>
                    <a:ext uri="{FF2B5EF4-FFF2-40B4-BE49-F238E27FC236}">
                      <a16:creationId xmlns:a16="http://schemas.microsoft.com/office/drawing/2014/main" id="{1DCD8137-8486-9149-FA24-5323ED745E32}"/>
                    </a:ext>
                  </a:extLst>
                </p:cNvPr>
                <p:cNvPicPr/>
                <p:nvPr/>
              </p:nvPicPr>
              <p:blipFill>
                <a:blip r:embed="rId163"/>
                <a:stretch>
                  <a:fillRect/>
                </a:stretch>
              </p:blipFill>
              <p:spPr>
                <a:xfrm>
                  <a:off x="7718166" y="5902726"/>
                  <a:ext cx="118440" cy="17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4">
              <p14:nvContentPartPr>
                <p14:cNvPr id="3131" name="Ink 3130">
                  <a:extLst>
                    <a:ext uri="{FF2B5EF4-FFF2-40B4-BE49-F238E27FC236}">
                      <a16:creationId xmlns:a16="http://schemas.microsoft.com/office/drawing/2014/main" id="{807C5B55-4598-DECB-C376-D08EB2EAC209}"/>
                    </a:ext>
                  </a:extLst>
                </p14:cNvPr>
                <p14:cNvContentPartPr/>
                <p14:nvPr/>
              </p14:nvContentPartPr>
              <p14:xfrm>
                <a:off x="7888446" y="5881126"/>
                <a:ext cx="147960" cy="132120"/>
              </p14:xfrm>
            </p:contentPart>
          </mc:Choice>
          <mc:Fallback xmlns="">
            <p:pic>
              <p:nvPicPr>
                <p:cNvPr id="3131" name="Ink 3130">
                  <a:extLst>
                    <a:ext uri="{FF2B5EF4-FFF2-40B4-BE49-F238E27FC236}">
                      <a16:creationId xmlns:a16="http://schemas.microsoft.com/office/drawing/2014/main" id="{807C5B55-4598-DECB-C376-D08EB2EAC209}"/>
                    </a:ext>
                  </a:extLst>
                </p:cNvPr>
                <p:cNvPicPr/>
                <p:nvPr/>
              </p:nvPicPr>
              <p:blipFill>
                <a:blip r:embed="rId165"/>
                <a:stretch>
                  <a:fillRect/>
                </a:stretch>
              </p:blipFill>
              <p:spPr>
                <a:xfrm>
                  <a:off x="7870446" y="5863486"/>
                  <a:ext cx="183600" cy="16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6">
              <p14:nvContentPartPr>
                <p14:cNvPr id="3132" name="Ink 3131">
                  <a:extLst>
                    <a:ext uri="{FF2B5EF4-FFF2-40B4-BE49-F238E27FC236}">
                      <a16:creationId xmlns:a16="http://schemas.microsoft.com/office/drawing/2014/main" id="{E03BB469-FAE6-1A45-ED85-F031BED5CA7C}"/>
                    </a:ext>
                  </a:extLst>
                </p14:cNvPr>
                <p14:cNvContentPartPr/>
                <p14:nvPr/>
              </p14:nvContentPartPr>
              <p14:xfrm>
                <a:off x="7989966" y="5922886"/>
                <a:ext cx="15480" cy="117720"/>
              </p14:xfrm>
            </p:contentPart>
          </mc:Choice>
          <mc:Fallback xmlns="">
            <p:pic>
              <p:nvPicPr>
                <p:cNvPr id="3132" name="Ink 3131">
                  <a:extLst>
                    <a:ext uri="{FF2B5EF4-FFF2-40B4-BE49-F238E27FC236}">
                      <a16:creationId xmlns:a16="http://schemas.microsoft.com/office/drawing/2014/main" id="{E03BB469-FAE6-1A45-ED85-F031BED5CA7C}"/>
                    </a:ext>
                  </a:extLst>
                </p:cNvPr>
                <p:cNvPicPr/>
                <p:nvPr/>
              </p:nvPicPr>
              <p:blipFill>
                <a:blip r:embed="rId167"/>
                <a:stretch>
                  <a:fillRect/>
                </a:stretch>
              </p:blipFill>
              <p:spPr>
                <a:xfrm>
                  <a:off x="7972326" y="5904886"/>
                  <a:ext cx="51120" cy="15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8">
              <p14:nvContentPartPr>
                <p14:cNvPr id="3133" name="Ink 3132">
                  <a:extLst>
                    <a:ext uri="{FF2B5EF4-FFF2-40B4-BE49-F238E27FC236}">
                      <a16:creationId xmlns:a16="http://schemas.microsoft.com/office/drawing/2014/main" id="{73864212-5D91-B878-BAD6-C366F17B514E}"/>
                    </a:ext>
                  </a:extLst>
                </p14:cNvPr>
                <p14:cNvContentPartPr/>
                <p14:nvPr/>
              </p14:nvContentPartPr>
              <p14:xfrm>
                <a:off x="8084646" y="5853766"/>
                <a:ext cx="75960" cy="181800"/>
              </p14:xfrm>
            </p:contentPart>
          </mc:Choice>
          <mc:Fallback xmlns="">
            <p:pic>
              <p:nvPicPr>
                <p:cNvPr id="3133" name="Ink 3132">
                  <a:extLst>
                    <a:ext uri="{FF2B5EF4-FFF2-40B4-BE49-F238E27FC236}">
                      <a16:creationId xmlns:a16="http://schemas.microsoft.com/office/drawing/2014/main" id="{73864212-5D91-B878-BAD6-C366F17B514E}"/>
                    </a:ext>
                  </a:extLst>
                </p:cNvPr>
                <p:cNvPicPr/>
                <p:nvPr/>
              </p:nvPicPr>
              <p:blipFill>
                <a:blip r:embed="rId169"/>
                <a:stretch>
                  <a:fillRect/>
                </a:stretch>
              </p:blipFill>
              <p:spPr>
                <a:xfrm>
                  <a:off x="8066646" y="5835766"/>
                  <a:ext cx="111600" cy="21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0">
              <p14:nvContentPartPr>
                <p14:cNvPr id="3134" name="Ink 3133">
                  <a:extLst>
                    <a:ext uri="{FF2B5EF4-FFF2-40B4-BE49-F238E27FC236}">
                      <a16:creationId xmlns:a16="http://schemas.microsoft.com/office/drawing/2014/main" id="{FAD62537-ACC9-73AA-F63F-F85624DD8683}"/>
                    </a:ext>
                  </a:extLst>
                </p14:cNvPr>
                <p14:cNvContentPartPr/>
                <p14:nvPr/>
              </p14:nvContentPartPr>
              <p14:xfrm>
                <a:off x="7685766" y="6112246"/>
                <a:ext cx="26640" cy="59760"/>
              </p14:xfrm>
            </p:contentPart>
          </mc:Choice>
          <mc:Fallback xmlns="">
            <p:pic>
              <p:nvPicPr>
                <p:cNvPr id="3134" name="Ink 3133">
                  <a:extLst>
                    <a:ext uri="{FF2B5EF4-FFF2-40B4-BE49-F238E27FC236}">
                      <a16:creationId xmlns:a16="http://schemas.microsoft.com/office/drawing/2014/main" id="{FAD62537-ACC9-73AA-F63F-F85624DD8683}"/>
                    </a:ext>
                  </a:extLst>
                </p:cNvPr>
                <p:cNvPicPr/>
                <p:nvPr/>
              </p:nvPicPr>
              <p:blipFill>
                <a:blip r:embed="rId171"/>
                <a:stretch>
                  <a:fillRect/>
                </a:stretch>
              </p:blipFill>
              <p:spPr>
                <a:xfrm>
                  <a:off x="7667766" y="6094606"/>
                  <a:ext cx="62280" cy="95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43" name="Group 3142">
            <a:extLst>
              <a:ext uri="{FF2B5EF4-FFF2-40B4-BE49-F238E27FC236}">
                <a16:creationId xmlns:a16="http://schemas.microsoft.com/office/drawing/2014/main" id="{9E8C05FA-6983-E077-1ADA-DE20D85DDE2B}"/>
              </a:ext>
            </a:extLst>
          </p:cNvPr>
          <p:cNvGrpSpPr/>
          <p:nvPr/>
        </p:nvGrpSpPr>
        <p:grpSpPr>
          <a:xfrm>
            <a:off x="8763606" y="2965486"/>
            <a:ext cx="814680" cy="406440"/>
            <a:chOff x="8763606" y="2965486"/>
            <a:chExt cx="814680" cy="406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2">
              <p14:nvContentPartPr>
                <p14:cNvPr id="3136" name="Ink 3135">
                  <a:extLst>
                    <a:ext uri="{FF2B5EF4-FFF2-40B4-BE49-F238E27FC236}">
                      <a16:creationId xmlns:a16="http://schemas.microsoft.com/office/drawing/2014/main" id="{7555415A-35B3-E615-FC77-C1D936C34340}"/>
                    </a:ext>
                  </a:extLst>
                </p14:cNvPr>
                <p14:cNvContentPartPr/>
                <p14:nvPr/>
              </p14:nvContentPartPr>
              <p14:xfrm>
                <a:off x="8763606" y="2965486"/>
                <a:ext cx="277560" cy="406440"/>
              </p14:xfrm>
            </p:contentPart>
          </mc:Choice>
          <mc:Fallback xmlns="">
            <p:pic>
              <p:nvPicPr>
                <p:cNvPr id="3136" name="Ink 3135">
                  <a:extLst>
                    <a:ext uri="{FF2B5EF4-FFF2-40B4-BE49-F238E27FC236}">
                      <a16:creationId xmlns:a16="http://schemas.microsoft.com/office/drawing/2014/main" id="{7555415A-35B3-E615-FC77-C1D936C34340}"/>
                    </a:ext>
                  </a:extLst>
                </p:cNvPr>
                <p:cNvPicPr/>
                <p:nvPr/>
              </p:nvPicPr>
              <p:blipFill>
                <a:blip r:embed="rId173"/>
                <a:stretch>
                  <a:fillRect/>
                </a:stretch>
              </p:blipFill>
              <p:spPr>
                <a:xfrm>
                  <a:off x="8745606" y="2947486"/>
                  <a:ext cx="313200" cy="442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4">
              <p14:nvContentPartPr>
                <p14:cNvPr id="3137" name="Ink 3136">
                  <a:extLst>
                    <a:ext uri="{FF2B5EF4-FFF2-40B4-BE49-F238E27FC236}">
                      <a16:creationId xmlns:a16="http://schemas.microsoft.com/office/drawing/2014/main" id="{46912BA1-A15D-1B72-71FB-FB2F0B846B23}"/>
                    </a:ext>
                  </a:extLst>
                </p14:cNvPr>
                <p14:cNvContentPartPr/>
                <p14:nvPr/>
              </p14:nvContentPartPr>
              <p14:xfrm>
                <a:off x="9105246" y="3100126"/>
                <a:ext cx="138240" cy="165960"/>
              </p14:xfrm>
            </p:contentPart>
          </mc:Choice>
          <mc:Fallback xmlns="">
            <p:pic>
              <p:nvPicPr>
                <p:cNvPr id="3137" name="Ink 3136">
                  <a:extLst>
                    <a:ext uri="{FF2B5EF4-FFF2-40B4-BE49-F238E27FC236}">
                      <a16:creationId xmlns:a16="http://schemas.microsoft.com/office/drawing/2014/main" id="{46912BA1-A15D-1B72-71FB-FB2F0B846B23}"/>
                    </a:ext>
                  </a:extLst>
                </p:cNvPr>
                <p:cNvPicPr/>
                <p:nvPr/>
              </p:nvPicPr>
              <p:blipFill>
                <a:blip r:embed="rId175"/>
                <a:stretch>
                  <a:fillRect/>
                </a:stretch>
              </p:blipFill>
              <p:spPr>
                <a:xfrm>
                  <a:off x="9087606" y="3082486"/>
                  <a:ext cx="173880" cy="20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6">
              <p14:nvContentPartPr>
                <p14:cNvPr id="3138" name="Ink 3137">
                  <a:extLst>
                    <a:ext uri="{FF2B5EF4-FFF2-40B4-BE49-F238E27FC236}">
                      <a16:creationId xmlns:a16="http://schemas.microsoft.com/office/drawing/2014/main" id="{7B2E0829-CF5F-64B3-FED4-6DFFD03A9663}"/>
                    </a:ext>
                  </a:extLst>
                </p14:cNvPr>
                <p14:cNvContentPartPr/>
                <p14:nvPr/>
              </p14:nvContentPartPr>
              <p14:xfrm>
                <a:off x="9279846" y="3145846"/>
                <a:ext cx="93960" cy="123480"/>
              </p14:xfrm>
            </p:contentPart>
          </mc:Choice>
          <mc:Fallback xmlns="">
            <p:pic>
              <p:nvPicPr>
                <p:cNvPr id="3138" name="Ink 3137">
                  <a:extLst>
                    <a:ext uri="{FF2B5EF4-FFF2-40B4-BE49-F238E27FC236}">
                      <a16:creationId xmlns:a16="http://schemas.microsoft.com/office/drawing/2014/main" id="{7B2E0829-CF5F-64B3-FED4-6DFFD03A9663}"/>
                    </a:ext>
                  </a:extLst>
                </p:cNvPr>
                <p:cNvPicPr/>
                <p:nvPr/>
              </p:nvPicPr>
              <p:blipFill>
                <a:blip r:embed="rId177"/>
                <a:stretch>
                  <a:fillRect/>
                </a:stretch>
              </p:blipFill>
              <p:spPr>
                <a:xfrm>
                  <a:off x="9261846" y="3128206"/>
                  <a:ext cx="129600" cy="15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8">
              <p14:nvContentPartPr>
                <p14:cNvPr id="3139" name="Ink 3138">
                  <a:extLst>
                    <a:ext uri="{FF2B5EF4-FFF2-40B4-BE49-F238E27FC236}">
                      <a16:creationId xmlns:a16="http://schemas.microsoft.com/office/drawing/2014/main" id="{60F70C30-A51E-60F1-1511-BABD69E0D8C8}"/>
                    </a:ext>
                  </a:extLst>
                </p14:cNvPr>
                <p14:cNvContentPartPr/>
                <p14:nvPr/>
              </p14:nvContentPartPr>
              <p14:xfrm>
                <a:off x="9452646" y="3161686"/>
                <a:ext cx="125640" cy="102600"/>
              </p14:xfrm>
            </p:contentPart>
          </mc:Choice>
          <mc:Fallback xmlns="">
            <p:pic>
              <p:nvPicPr>
                <p:cNvPr id="3139" name="Ink 3138">
                  <a:extLst>
                    <a:ext uri="{FF2B5EF4-FFF2-40B4-BE49-F238E27FC236}">
                      <a16:creationId xmlns:a16="http://schemas.microsoft.com/office/drawing/2014/main" id="{60F70C30-A51E-60F1-1511-BABD69E0D8C8}"/>
                    </a:ext>
                  </a:extLst>
                </p:cNvPr>
                <p:cNvPicPr/>
                <p:nvPr/>
              </p:nvPicPr>
              <p:blipFill>
                <a:blip r:embed="rId179"/>
                <a:stretch>
                  <a:fillRect/>
                </a:stretch>
              </p:blipFill>
              <p:spPr>
                <a:xfrm>
                  <a:off x="9435006" y="3144046"/>
                  <a:ext cx="161280" cy="1382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42" name="Group 3141">
            <a:extLst>
              <a:ext uri="{FF2B5EF4-FFF2-40B4-BE49-F238E27FC236}">
                <a16:creationId xmlns:a16="http://schemas.microsoft.com/office/drawing/2014/main" id="{0F68A3A1-7AE2-4BA9-15B8-A3E0C690728A}"/>
              </a:ext>
            </a:extLst>
          </p:cNvPr>
          <p:cNvGrpSpPr/>
          <p:nvPr/>
        </p:nvGrpSpPr>
        <p:grpSpPr>
          <a:xfrm>
            <a:off x="9808686" y="3039286"/>
            <a:ext cx="125280" cy="93960"/>
            <a:chOff x="9808686" y="3039286"/>
            <a:chExt cx="125280" cy="93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0">
              <p14:nvContentPartPr>
                <p14:cNvPr id="3140" name="Ink 3139">
                  <a:extLst>
                    <a:ext uri="{FF2B5EF4-FFF2-40B4-BE49-F238E27FC236}">
                      <a16:creationId xmlns:a16="http://schemas.microsoft.com/office/drawing/2014/main" id="{A493036F-74C4-9E2C-E27D-54F855B8EC24}"/>
                    </a:ext>
                  </a:extLst>
                </p14:cNvPr>
                <p14:cNvContentPartPr/>
                <p14:nvPr/>
              </p14:nvContentPartPr>
              <p14:xfrm>
                <a:off x="9808686" y="3039286"/>
                <a:ext cx="117360" cy="13680"/>
              </p14:xfrm>
            </p:contentPart>
          </mc:Choice>
          <mc:Fallback xmlns="">
            <p:pic>
              <p:nvPicPr>
                <p:cNvPr id="3140" name="Ink 3139">
                  <a:extLst>
                    <a:ext uri="{FF2B5EF4-FFF2-40B4-BE49-F238E27FC236}">
                      <a16:creationId xmlns:a16="http://schemas.microsoft.com/office/drawing/2014/main" id="{A493036F-74C4-9E2C-E27D-54F855B8EC24}"/>
                    </a:ext>
                  </a:extLst>
                </p:cNvPr>
                <p:cNvPicPr/>
                <p:nvPr/>
              </p:nvPicPr>
              <p:blipFill>
                <a:blip r:embed="rId181"/>
                <a:stretch>
                  <a:fillRect/>
                </a:stretch>
              </p:blipFill>
              <p:spPr>
                <a:xfrm>
                  <a:off x="9791046" y="3021286"/>
                  <a:ext cx="153000" cy="4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2">
              <p14:nvContentPartPr>
                <p14:cNvPr id="3141" name="Ink 3140">
                  <a:extLst>
                    <a:ext uri="{FF2B5EF4-FFF2-40B4-BE49-F238E27FC236}">
                      <a16:creationId xmlns:a16="http://schemas.microsoft.com/office/drawing/2014/main" id="{E699B615-6618-BA97-667B-3F3A4B2B8374}"/>
                    </a:ext>
                  </a:extLst>
                </p14:cNvPr>
                <p14:cNvContentPartPr/>
                <p14:nvPr/>
              </p14:nvContentPartPr>
              <p14:xfrm>
                <a:off x="9822006" y="3119926"/>
                <a:ext cx="111960" cy="13320"/>
              </p14:xfrm>
            </p:contentPart>
          </mc:Choice>
          <mc:Fallback xmlns="">
            <p:pic>
              <p:nvPicPr>
                <p:cNvPr id="3141" name="Ink 3140">
                  <a:extLst>
                    <a:ext uri="{FF2B5EF4-FFF2-40B4-BE49-F238E27FC236}">
                      <a16:creationId xmlns:a16="http://schemas.microsoft.com/office/drawing/2014/main" id="{E699B615-6618-BA97-667B-3F3A4B2B8374}"/>
                    </a:ext>
                  </a:extLst>
                </p:cNvPr>
                <p:cNvPicPr/>
                <p:nvPr/>
              </p:nvPicPr>
              <p:blipFill>
                <a:blip r:embed="rId183"/>
                <a:stretch>
                  <a:fillRect/>
                </a:stretch>
              </p:blipFill>
              <p:spPr>
                <a:xfrm>
                  <a:off x="9804366" y="3102286"/>
                  <a:ext cx="147600" cy="48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70" name="Group 3169">
            <a:extLst>
              <a:ext uri="{FF2B5EF4-FFF2-40B4-BE49-F238E27FC236}">
                <a16:creationId xmlns:a16="http://schemas.microsoft.com/office/drawing/2014/main" id="{B7F1774B-010F-22B8-4136-66D20490804D}"/>
              </a:ext>
            </a:extLst>
          </p:cNvPr>
          <p:cNvGrpSpPr/>
          <p:nvPr/>
        </p:nvGrpSpPr>
        <p:grpSpPr>
          <a:xfrm>
            <a:off x="10179846" y="2846686"/>
            <a:ext cx="932400" cy="271800"/>
            <a:chOff x="10179846" y="2846686"/>
            <a:chExt cx="932400" cy="271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4">
              <p14:nvContentPartPr>
                <p14:cNvPr id="3144" name="Ink 3143">
                  <a:extLst>
                    <a:ext uri="{FF2B5EF4-FFF2-40B4-BE49-F238E27FC236}">
                      <a16:creationId xmlns:a16="http://schemas.microsoft.com/office/drawing/2014/main" id="{F3AE9DC1-A85E-CD7B-B02D-85CD00C61F0E}"/>
                    </a:ext>
                  </a:extLst>
                </p14:cNvPr>
                <p14:cNvContentPartPr/>
                <p14:nvPr/>
              </p14:nvContentPartPr>
              <p14:xfrm>
                <a:off x="10375686" y="2897446"/>
                <a:ext cx="21240" cy="213840"/>
              </p14:xfrm>
            </p:contentPart>
          </mc:Choice>
          <mc:Fallback xmlns="">
            <p:pic>
              <p:nvPicPr>
                <p:cNvPr id="3144" name="Ink 3143">
                  <a:extLst>
                    <a:ext uri="{FF2B5EF4-FFF2-40B4-BE49-F238E27FC236}">
                      <a16:creationId xmlns:a16="http://schemas.microsoft.com/office/drawing/2014/main" id="{F3AE9DC1-A85E-CD7B-B02D-85CD00C61F0E}"/>
                    </a:ext>
                  </a:extLst>
                </p:cNvPr>
                <p:cNvPicPr/>
                <p:nvPr/>
              </p:nvPicPr>
              <p:blipFill>
                <a:blip r:embed="rId185"/>
                <a:stretch>
                  <a:fillRect/>
                </a:stretch>
              </p:blipFill>
              <p:spPr>
                <a:xfrm>
                  <a:off x="10358046" y="2879806"/>
                  <a:ext cx="56880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6">
              <p14:nvContentPartPr>
                <p14:cNvPr id="3145" name="Ink 3144">
                  <a:extLst>
                    <a:ext uri="{FF2B5EF4-FFF2-40B4-BE49-F238E27FC236}">
                      <a16:creationId xmlns:a16="http://schemas.microsoft.com/office/drawing/2014/main" id="{BE69D281-D64E-28F2-EB95-4F3E0D196ABA}"/>
                    </a:ext>
                  </a:extLst>
                </p14:cNvPr>
                <p14:cNvContentPartPr/>
                <p14:nvPr/>
              </p14:nvContentPartPr>
              <p14:xfrm>
                <a:off x="10179846" y="2846686"/>
                <a:ext cx="421920" cy="82080"/>
              </p14:xfrm>
            </p:contentPart>
          </mc:Choice>
          <mc:Fallback xmlns="">
            <p:pic>
              <p:nvPicPr>
                <p:cNvPr id="3145" name="Ink 3144">
                  <a:extLst>
                    <a:ext uri="{FF2B5EF4-FFF2-40B4-BE49-F238E27FC236}">
                      <a16:creationId xmlns:a16="http://schemas.microsoft.com/office/drawing/2014/main" id="{BE69D281-D64E-28F2-EB95-4F3E0D196ABA}"/>
                    </a:ext>
                  </a:extLst>
                </p:cNvPr>
                <p:cNvPicPr/>
                <p:nvPr/>
              </p:nvPicPr>
              <p:blipFill>
                <a:blip r:embed="rId187"/>
                <a:stretch>
                  <a:fillRect/>
                </a:stretch>
              </p:blipFill>
              <p:spPr>
                <a:xfrm>
                  <a:off x="10161846" y="2828686"/>
                  <a:ext cx="457560" cy="11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8">
              <p14:nvContentPartPr>
                <p14:cNvPr id="3146" name="Ink 3145">
                  <a:extLst>
                    <a:ext uri="{FF2B5EF4-FFF2-40B4-BE49-F238E27FC236}">
                      <a16:creationId xmlns:a16="http://schemas.microsoft.com/office/drawing/2014/main" id="{D46EED40-C1A4-285C-EFD7-924D5EF15DFD}"/>
                    </a:ext>
                  </a:extLst>
                </p14:cNvPr>
                <p14:cNvContentPartPr/>
                <p14:nvPr/>
              </p14:nvContentPartPr>
              <p14:xfrm>
                <a:off x="10564326" y="2957926"/>
                <a:ext cx="119160" cy="156960"/>
              </p14:xfrm>
            </p:contentPart>
          </mc:Choice>
          <mc:Fallback xmlns="">
            <p:pic>
              <p:nvPicPr>
                <p:cNvPr id="3146" name="Ink 3145">
                  <a:extLst>
                    <a:ext uri="{FF2B5EF4-FFF2-40B4-BE49-F238E27FC236}">
                      <a16:creationId xmlns:a16="http://schemas.microsoft.com/office/drawing/2014/main" id="{D46EED40-C1A4-285C-EFD7-924D5EF15DFD}"/>
                    </a:ext>
                  </a:extLst>
                </p:cNvPr>
                <p:cNvPicPr/>
                <p:nvPr/>
              </p:nvPicPr>
              <p:blipFill>
                <a:blip r:embed="rId189"/>
                <a:stretch>
                  <a:fillRect/>
                </a:stretch>
              </p:blipFill>
              <p:spPr>
                <a:xfrm>
                  <a:off x="10546686" y="2939926"/>
                  <a:ext cx="154800" cy="19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0">
              <p14:nvContentPartPr>
                <p14:cNvPr id="3147" name="Ink 3146">
                  <a:extLst>
                    <a:ext uri="{FF2B5EF4-FFF2-40B4-BE49-F238E27FC236}">
                      <a16:creationId xmlns:a16="http://schemas.microsoft.com/office/drawing/2014/main" id="{400D7ACF-DFA5-C2F4-2604-50B1064502B7}"/>
                    </a:ext>
                  </a:extLst>
                </p14:cNvPr>
                <p14:cNvContentPartPr/>
                <p14:nvPr/>
              </p14:nvContentPartPr>
              <p14:xfrm>
                <a:off x="10776366" y="2872246"/>
                <a:ext cx="94320" cy="246240"/>
              </p14:xfrm>
            </p:contentPart>
          </mc:Choice>
          <mc:Fallback xmlns="">
            <p:pic>
              <p:nvPicPr>
                <p:cNvPr id="3147" name="Ink 3146">
                  <a:extLst>
                    <a:ext uri="{FF2B5EF4-FFF2-40B4-BE49-F238E27FC236}">
                      <a16:creationId xmlns:a16="http://schemas.microsoft.com/office/drawing/2014/main" id="{400D7ACF-DFA5-C2F4-2604-50B1064502B7}"/>
                    </a:ext>
                  </a:extLst>
                </p:cNvPr>
                <p:cNvPicPr/>
                <p:nvPr/>
              </p:nvPicPr>
              <p:blipFill>
                <a:blip r:embed="rId191"/>
                <a:stretch>
                  <a:fillRect/>
                </a:stretch>
              </p:blipFill>
              <p:spPr>
                <a:xfrm>
                  <a:off x="10758726" y="2854246"/>
                  <a:ext cx="129960" cy="28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2">
              <p14:nvContentPartPr>
                <p14:cNvPr id="3148" name="Ink 3147">
                  <a:extLst>
                    <a:ext uri="{FF2B5EF4-FFF2-40B4-BE49-F238E27FC236}">
                      <a16:creationId xmlns:a16="http://schemas.microsoft.com/office/drawing/2014/main" id="{3E2099C4-C7C3-AE81-9DA8-73870ACE5532}"/>
                    </a:ext>
                  </a:extLst>
                </p14:cNvPr>
                <p14:cNvContentPartPr/>
                <p14:nvPr/>
              </p14:nvContentPartPr>
              <p14:xfrm>
                <a:off x="10776726" y="2971246"/>
                <a:ext cx="55440" cy="24480"/>
              </p14:xfrm>
            </p:contentPart>
          </mc:Choice>
          <mc:Fallback xmlns="">
            <p:pic>
              <p:nvPicPr>
                <p:cNvPr id="3148" name="Ink 3147">
                  <a:extLst>
                    <a:ext uri="{FF2B5EF4-FFF2-40B4-BE49-F238E27FC236}">
                      <a16:creationId xmlns:a16="http://schemas.microsoft.com/office/drawing/2014/main" id="{3E2099C4-C7C3-AE81-9DA8-73870ACE5532}"/>
                    </a:ext>
                  </a:extLst>
                </p:cNvPr>
                <p:cNvPicPr/>
                <p:nvPr/>
              </p:nvPicPr>
              <p:blipFill>
                <a:blip r:embed="rId193"/>
                <a:stretch>
                  <a:fillRect/>
                </a:stretch>
              </p:blipFill>
              <p:spPr>
                <a:xfrm>
                  <a:off x="10758726" y="2953606"/>
                  <a:ext cx="91080" cy="6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4">
              <p14:nvContentPartPr>
                <p14:cNvPr id="3149" name="Ink 3148">
                  <a:extLst>
                    <a:ext uri="{FF2B5EF4-FFF2-40B4-BE49-F238E27FC236}">
                      <a16:creationId xmlns:a16="http://schemas.microsoft.com/office/drawing/2014/main" id="{DE0670A5-FA39-13CC-3164-4C043035CA26}"/>
                    </a:ext>
                  </a:extLst>
                </p14:cNvPr>
                <p14:cNvContentPartPr/>
                <p14:nvPr/>
              </p14:nvContentPartPr>
              <p14:xfrm>
                <a:off x="10898766" y="2955766"/>
                <a:ext cx="111600" cy="106560"/>
              </p14:xfrm>
            </p:contentPart>
          </mc:Choice>
          <mc:Fallback xmlns="">
            <p:pic>
              <p:nvPicPr>
                <p:cNvPr id="3149" name="Ink 3148">
                  <a:extLst>
                    <a:ext uri="{FF2B5EF4-FFF2-40B4-BE49-F238E27FC236}">
                      <a16:creationId xmlns:a16="http://schemas.microsoft.com/office/drawing/2014/main" id="{DE0670A5-FA39-13CC-3164-4C043035CA26}"/>
                    </a:ext>
                  </a:extLst>
                </p:cNvPr>
                <p:cNvPicPr/>
                <p:nvPr/>
              </p:nvPicPr>
              <p:blipFill>
                <a:blip r:embed="rId195"/>
                <a:stretch>
                  <a:fillRect/>
                </a:stretch>
              </p:blipFill>
              <p:spPr>
                <a:xfrm>
                  <a:off x="10880766" y="2937766"/>
                  <a:ext cx="147240" cy="14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6">
              <p14:nvContentPartPr>
                <p14:cNvPr id="3150" name="Ink 3149">
                  <a:extLst>
                    <a:ext uri="{FF2B5EF4-FFF2-40B4-BE49-F238E27FC236}">
                      <a16:creationId xmlns:a16="http://schemas.microsoft.com/office/drawing/2014/main" id="{F268930E-7463-6E25-0C8D-5D738EC0B42F}"/>
                    </a:ext>
                  </a:extLst>
                </p14:cNvPr>
                <p14:cNvContentPartPr/>
                <p14:nvPr/>
              </p14:nvContentPartPr>
              <p14:xfrm>
                <a:off x="11065086" y="2917606"/>
                <a:ext cx="47160" cy="186840"/>
              </p14:xfrm>
            </p:contentPart>
          </mc:Choice>
          <mc:Fallback xmlns="">
            <p:pic>
              <p:nvPicPr>
                <p:cNvPr id="3150" name="Ink 3149">
                  <a:extLst>
                    <a:ext uri="{FF2B5EF4-FFF2-40B4-BE49-F238E27FC236}">
                      <a16:creationId xmlns:a16="http://schemas.microsoft.com/office/drawing/2014/main" id="{F268930E-7463-6E25-0C8D-5D738EC0B42F}"/>
                    </a:ext>
                  </a:extLst>
                </p:cNvPr>
                <p:cNvPicPr/>
                <p:nvPr/>
              </p:nvPicPr>
              <p:blipFill>
                <a:blip r:embed="rId197"/>
                <a:stretch>
                  <a:fillRect/>
                </a:stretch>
              </p:blipFill>
              <p:spPr>
                <a:xfrm>
                  <a:off x="11047086" y="2899606"/>
                  <a:ext cx="82800" cy="222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69" name="Group 3168">
            <a:extLst>
              <a:ext uri="{FF2B5EF4-FFF2-40B4-BE49-F238E27FC236}">
                <a16:creationId xmlns:a16="http://schemas.microsoft.com/office/drawing/2014/main" id="{4F3A2A7A-515C-F5EA-B6BF-A2FE463583D1}"/>
              </a:ext>
            </a:extLst>
          </p:cNvPr>
          <p:cNvGrpSpPr/>
          <p:nvPr/>
        </p:nvGrpSpPr>
        <p:grpSpPr>
          <a:xfrm>
            <a:off x="11422926" y="2835526"/>
            <a:ext cx="423720" cy="264960"/>
            <a:chOff x="11422926" y="2835526"/>
            <a:chExt cx="423720" cy="264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8">
              <p14:nvContentPartPr>
                <p14:cNvPr id="3151" name="Ink 3150">
                  <a:extLst>
                    <a:ext uri="{FF2B5EF4-FFF2-40B4-BE49-F238E27FC236}">
                      <a16:creationId xmlns:a16="http://schemas.microsoft.com/office/drawing/2014/main" id="{3366E68B-EE66-1AA9-D28C-EF126EFDE827}"/>
                    </a:ext>
                  </a:extLst>
                </p14:cNvPr>
                <p14:cNvContentPartPr/>
                <p14:nvPr/>
              </p14:nvContentPartPr>
              <p14:xfrm>
                <a:off x="11468286" y="2835526"/>
                <a:ext cx="104400" cy="264960"/>
              </p14:xfrm>
            </p:contentPart>
          </mc:Choice>
          <mc:Fallback xmlns="">
            <p:pic>
              <p:nvPicPr>
                <p:cNvPr id="3151" name="Ink 3150">
                  <a:extLst>
                    <a:ext uri="{FF2B5EF4-FFF2-40B4-BE49-F238E27FC236}">
                      <a16:creationId xmlns:a16="http://schemas.microsoft.com/office/drawing/2014/main" id="{3366E68B-EE66-1AA9-D28C-EF126EFDE827}"/>
                    </a:ext>
                  </a:extLst>
                </p:cNvPr>
                <p:cNvPicPr/>
                <p:nvPr/>
              </p:nvPicPr>
              <p:blipFill>
                <a:blip r:embed="rId199"/>
                <a:stretch>
                  <a:fillRect/>
                </a:stretch>
              </p:blipFill>
              <p:spPr>
                <a:xfrm>
                  <a:off x="11450646" y="2817886"/>
                  <a:ext cx="140040" cy="30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0">
              <p14:nvContentPartPr>
                <p14:cNvPr id="3152" name="Ink 3151">
                  <a:extLst>
                    <a:ext uri="{FF2B5EF4-FFF2-40B4-BE49-F238E27FC236}">
                      <a16:creationId xmlns:a16="http://schemas.microsoft.com/office/drawing/2014/main" id="{0E114769-CD3C-3986-5929-7F41DDB177A9}"/>
                    </a:ext>
                  </a:extLst>
                </p14:cNvPr>
                <p14:cNvContentPartPr/>
                <p14:nvPr/>
              </p14:nvContentPartPr>
              <p14:xfrm>
                <a:off x="11422926" y="2962606"/>
                <a:ext cx="132840" cy="40320"/>
              </p14:xfrm>
            </p:contentPart>
          </mc:Choice>
          <mc:Fallback xmlns="">
            <p:pic>
              <p:nvPicPr>
                <p:cNvPr id="3152" name="Ink 3151">
                  <a:extLst>
                    <a:ext uri="{FF2B5EF4-FFF2-40B4-BE49-F238E27FC236}">
                      <a16:creationId xmlns:a16="http://schemas.microsoft.com/office/drawing/2014/main" id="{0E114769-CD3C-3986-5929-7F41DDB177A9}"/>
                    </a:ext>
                  </a:extLst>
                </p:cNvPr>
                <p:cNvPicPr/>
                <p:nvPr/>
              </p:nvPicPr>
              <p:blipFill>
                <a:blip r:embed="rId201"/>
                <a:stretch>
                  <a:fillRect/>
                </a:stretch>
              </p:blipFill>
              <p:spPr>
                <a:xfrm>
                  <a:off x="11405286" y="2944966"/>
                  <a:ext cx="168480" cy="75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2">
              <p14:nvContentPartPr>
                <p14:cNvPr id="3153" name="Ink 3152">
                  <a:extLst>
                    <a:ext uri="{FF2B5EF4-FFF2-40B4-BE49-F238E27FC236}">
                      <a16:creationId xmlns:a16="http://schemas.microsoft.com/office/drawing/2014/main" id="{7839B1FA-C6EE-9FEA-7A76-E08CD50ED6F9}"/>
                    </a:ext>
                  </a:extLst>
                </p14:cNvPr>
                <p14:cNvContentPartPr/>
                <p14:nvPr/>
              </p14:nvContentPartPr>
              <p14:xfrm>
                <a:off x="11626326" y="2923726"/>
                <a:ext cx="88560" cy="115560"/>
              </p14:xfrm>
            </p:contentPart>
          </mc:Choice>
          <mc:Fallback xmlns="">
            <p:pic>
              <p:nvPicPr>
                <p:cNvPr id="3153" name="Ink 3152">
                  <a:extLst>
                    <a:ext uri="{FF2B5EF4-FFF2-40B4-BE49-F238E27FC236}">
                      <a16:creationId xmlns:a16="http://schemas.microsoft.com/office/drawing/2014/main" id="{7839B1FA-C6EE-9FEA-7A76-E08CD50ED6F9}"/>
                    </a:ext>
                  </a:extLst>
                </p:cNvPr>
                <p:cNvPicPr/>
                <p:nvPr/>
              </p:nvPicPr>
              <p:blipFill>
                <a:blip r:embed="rId203"/>
                <a:stretch>
                  <a:fillRect/>
                </a:stretch>
              </p:blipFill>
              <p:spPr>
                <a:xfrm>
                  <a:off x="11608326" y="2906086"/>
                  <a:ext cx="124200" cy="15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4">
              <p14:nvContentPartPr>
                <p14:cNvPr id="3154" name="Ink 3153">
                  <a:extLst>
                    <a:ext uri="{FF2B5EF4-FFF2-40B4-BE49-F238E27FC236}">
                      <a16:creationId xmlns:a16="http://schemas.microsoft.com/office/drawing/2014/main" id="{15C8056C-244B-FF2D-DBDD-62B3EDCA9DFF}"/>
                    </a:ext>
                  </a:extLst>
                </p14:cNvPr>
                <p14:cNvContentPartPr/>
                <p14:nvPr/>
              </p14:nvContentPartPr>
              <p14:xfrm>
                <a:off x="11718846" y="2903206"/>
                <a:ext cx="127800" cy="142560"/>
              </p14:xfrm>
            </p:contentPart>
          </mc:Choice>
          <mc:Fallback xmlns="">
            <p:pic>
              <p:nvPicPr>
                <p:cNvPr id="3154" name="Ink 3153">
                  <a:extLst>
                    <a:ext uri="{FF2B5EF4-FFF2-40B4-BE49-F238E27FC236}">
                      <a16:creationId xmlns:a16="http://schemas.microsoft.com/office/drawing/2014/main" id="{15C8056C-244B-FF2D-DBDD-62B3EDCA9DFF}"/>
                    </a:ext>
                  </a:extLst>
                </p:cNvPr>
                <p:cNvPicPr/>
                <p:nvPr/>
              </p:nvPicPr>
              <p:blipFill>
                <a:blip r:embed="rId205"/>
                <a:stretch>
                  <a:fillRect/>
                </a:stretch>
              </p:blipFill>
              <p:spPr>
                <a:xfrm>
                  <a:off x="11701206" y="2885566"/>
                  <a:ext cx="163440" cy="178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06">
            <p14:nvContentPartPr>
              <p14:cNvPr id="3156" name="Ink 3155">
                <a:extLst>
                  <a:ext uri="{FF2B5EF4-FFF2-40B4-BE49-F238E27FC236}">
                    <a16:creationId xmlns:a16="http://schemas.microsoft.com/office/drawing/2014/main" id="{B50ACBB5-9AC6-02EE-8AE5-1122345A1D15}"/>
                  </a:ext>
                </a:extLst>
              </p14:cNvPr>
              <p14:cNvContentPartPr/>
              <p14:nvPr/>
            </p14:nvContentPartPr>
            <p14:xfrm>
              <a:off x="10079766" y="3188686"/>
              <a:ext cx="2026080" cy="101160"/>
            </p14:xfrm>
          </p:contentPart>
        </mc:Choice>
        <mc:Fallback xmlns="">
          <p:pic>
            <p:nvPicPr>
              <p:cNvPr id="3156" name="Ink 3155">
                <a:extLst>
                  <a:ext uri="{FF2B5EF4-FFF2-40B4-BE49-F238E27FC236}">
                    <a16:creationId xmlns:a16="http://schemas.microsoft.com/office/drawing/2014/main" id="{B50ACBB5-9AC6-02EE-8AE5-1122345A1D15}"/>
                  </a:ext>
                </a:extLst>
              </p:cNvPr>
              <p:cNvPicPr/>
              <p:nvPr/>
            </p:nvPicPr>
            <p:blipFill>
              <a:blip r:embed="rId207"/>
              <a:stretch>
                <a:fillRect/>
              </a:stretch>
            </p:blipFill>
            <p:spPr>
              <a:xfrm>
                <a:off x="10061766" y="3170686"/>
                <a:ext cx="2061720" cy="136800"/>
              </a:xfrm>
              <a:prstGeom prst="rect">
                <a:avLst/>
              </a:prstGeom>
            </p:spPr>
          </p:pic>
        </mc:Fallback>
      </mc:AlternateContent>
      <p:grpSp>
        <p:nvGrpSpPr>
          <p:cNvPr id="3168" name="Group 3167">
            <a:extLst>
              <a:ext uri="{FF2B5EF4-FFF2-40B4-BE49-F238E27FC236}">
                <a16:creationId xmlns:a16="http://schemas.microsoft.com/office/drawing/2014/main" id="{7991C134-AC23-F401-958B-30DEFC8199BE}"/>
              </a:ext>
            </a:extLst>
          </p:cNvPr>
          <p:cNvGrpSpPr/>
          <p:nvPr/>
        </p:nvGrpSpPr>
        <p:grpSpPr>
          <a:xfrm>
            <a:off x="10253286" y="3425206"/>
            <a:ext cx="988920" cy="322200"/>
            <a:chOff x="10253286" y="3425206"/>
            <a:chExt cx="988920" cy="322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08">
              <p14:nvContentPartPr>
                <p14:cNvPr id="3157" name="Ink 3156">
                  <a:extLst>
                    <a:ext uri="{FF2B5EF4-FFF2-40B4-BE49-F238E27FC236}">
                      <a16:creationId xmlns:a16="http://schemas.microsoft.com/office/drawing/2014/main" id="{4FA8C0F2-9A8B-BFBB-8A9D-3265080024C0}"/>
                    </a:ext>
                  </a:extLst>
                </p14:cNvPr>
                <p14:cNvContentPartPr/>
                <p14:nvPr/>
              </p14:nvContentPartPr>
              <p14:xfrm>
                <a:off x="10476126" y="3459046"/>
                <a:ext cx="47880" cy="288360"/>
              </p14:xfrm>
            </p:contentPart>
          </mc:Choice>
          <mc:Fallback xmlns="">
            <p:pic>
              <p:nvPicPr>
                <p:cNvPr id="3157" name="Ink 3156">
                  <a:extLst>
                    <a:ext uri="{FF2B5EF4-FFF2-40B4-BE49-F238E27FC236}">
                      <a16:creationId xmlns:a16="http://schemas.microsoft.com/office/drawing/2014/main" id="{4FA8C0F2-9A8B-BFBB-8A9D-3265080024C0}"/>
                    </a:ext>
                  </a:extLst>
                </p:cNvPr>
                <p:cNvPicPr/>
                <p:nvPr/>
              </p:nvPicPr>
              <p:blipFill>
                <a:blip r:embed="rId209"/>
                <a:stretch>
                  <a:fillRect/>
                </a:stretch>
              </p:blipFill>
              <p:spPr>
                <a:xfrm>
                  <a:off x="10458126" y="3441406"/>
                  <a:ext cx="83520" cy="32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0">
              <p14:nvContentPartPr>
                <p14:cNvPr id="3158" name="Ink 3157">
                  <a:extLst>
                    <a:ext uri="{FF2B5EF4-FFF2-40B4-BE49-F238E27FC236}">
                      <a16:creationId xmlns:a16="http://schemas.microsoft.com/office/drawing/2014/main" id="{2809530B-1CA5-1CD2-6308-EA744752085F}"/>
                    </a:ext>
                  </a:extLst>
                </p14:cNvPr>
                <p14:cNvContentPartPr/>
                <p14:nvPr/>
              </p14:nvContentPartPr>
              <p14:xfrm>
                <a:off x="10362366" y="3606286"/>
                <a:ext cx="20880" cy="7920"/>
              </p14:xfrm>
            </p:contentPart>
          </mc:Choice>
          <mc:Fallback xmlns="">
            <p:pic>
              <p:nvPicPr>
                <p:cNvPr id="3158" name="Ink 3157">
                  <a:extLst>
                    <a:ext uri="{FF2B5EF4-FFF2-40B4-BE49-F238E27FC236}">
                      <a16:creationId xmlns:a16="http://schemas.microsoft.com/office/drawing/2014/main" id="{2809530B-1CA5-1CD2-6308-EA744752085F}"/>
                    </a:ext>
                  </a:extLst>
                </p:cNvPr>
                <p:cNvPicPr/>
                <p:nvPr/>
              </p:nvPicPr>
              <p:blipFill>
                <a:blip r:embed="rId211"/>
                <a:stretch>
                  <a:fillRect/>
                </a:stretch>
              </p:blipFill>
              <p:spPr>
                <a:xfrm>
                  <a:off x="10344366" y="3588286"/>
                  <a:ext cx="56520" cy="4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2">
              <p14:nvContentPartPr>
                <p14:cNvPr id="3159" name="Ink 3158">
                  <a:extLst>
                    <a:ext uri="{FF2B5EF4-FFF2-40B4-BE49-F238E27FC236}">
                      <a16:creationId xmlns:a16="http://schemas.microsoft.com/office/drawing/2014/main" id="{7DB8DEAB-EBD7-0B73-B194-EDE3D5143677}"/>
                    </a:ext>
                  </a:extLst>
                </p14:cNvPr>
                <p14:cNvContentPartPr/>
                <p14:nvPr/>
              </p14:nvContentPartPr>
              <p14:xfrm>
                <a:off x="10253286" y="3425206"/>
                <a:ext cx="396000" cy="112680"/>
              </p14:xfrm>
            </p:contentPart>
          </mc:Choice>
          <mc:Fallback xmlns="">
            <p:pic>
              <p:nvPicPr>
                <p:cNvPr id="3159" name="Ink 3158">
                  <a:extLst>
                    <a:ext uri="{FF2B5EF4-FFF2-40B4-BE49-F238E27FC236}">
                      <a16:creationId xmlns:a16="http://schemas.microsoft.com/office/drawing/2014/main" id="{7DB8DEAB-EBD7-0B73-B194-EDE3D5143677}"/>
                    </a:ext>
                  </a:extLst>
                </p:cNvPr>
                <p:cNvPicPr/>
                <p:nvPr/>
              </p:nvPicPr>
              <p:blipFill>
                <a:blip r:embed="rId213"/>
                <a:stretch>
                  <a:fillRect/>
                </a:stretch>
              </p:blipFill>
              <p:spPr>
                <a:xfrm>
                  <a:off x="10235646" y="3407566"/>
                  <a:ext cx="431640" cy="148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4">
              <p14:nvContentPartPr>
                <p14:cNvPr id="3160" name="Ink 3159">
                  <a:extLst>
                    <a:ext uri="{FF2B5EF4-FFF2-40B4-BE49-F238E27FC236}">
                      <a16:creationId xmlns:a16="http://schemas.microsoft.com/office/drawing/2014/main" id="{3EAF7862-CDC2-AFC2-9E90-CA52D50F12D9}"/>
                    </a:ext>
                  </a:extLst>
                </p14:cNvPr>
                <p14:cNvContentPartPr/>
                <p14:nvPr/>
              </p14:nvContentPartPr>
              <p14:xfrm>
                <a:off x="10671246" y="3530326"/>
                <a:ext cx="112320" cy="143640"/>
              </p14:xfrm>
            </p:contentPart>
          </mc:Choice>
          <mc:Fallback xmlns="">
            <p:pic>
              <p:nvPicPr>
                <p:cNvPr id="3160" name="Ink 3159">
                  <a:extLst>
                    <a:ext uri="{FF2B5EF4-FFF2-40B4-BE49-F238E27FC236}">
                      <a16:creationId xmlns:a16="http://schemas.microsoft.com/office/drawing/2014/main" id="{3EAF7862-CDC2-AFC2-9E90-CA52D50F12D9}"/>
                    </a:ext>
                  </a:extLst>
                </p:cNvPr>
                <p:cNvPicPr/>
                <p:nvPr/>
              </p:nvPicPr>
              <p:blipFill>
                <a:blip r:embed="rId215"/>
                <a:stretch>
                  <a:fillRect/>
                </a:stretch>
              </p:blipFill>
              <p:spPr>
                <a:xfrm>
                  <a:off x="10653246" y="3512326"/>
                  <a:ext cx="147960" cy="17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6">
              <p14:nvContentPartPr>
                <p14:cNvPr id="3161" name="Ink 3160">
                  <a:extLst>
                    <a:ext uri="{FF2B5EF4-FFF2-40B4-BE49-F238E27FC236}">
                      <a16:creationId xmlns:a16="http://schemas.microsoft.com/office/drawing/2014/main" id="{15EA8A89-933F-5B80-9B1D-2E7B8A33A821}"/>
                    </a:ext>
                  </a:extLst>
                </p14:cNvPr>
                <p14:cNvContentPartPr/>
                <p14:nvPr/>
              </p14:nvContentPartPr>
              <p14:xfrm>
                <a:off x="10851966" y="3432046"/>
                <a:ext cx="108720" cy="254520"/>
              </p14:xfrm>
            </p:contentPart>
          </mc:Choice>
          <mc:Fallback xmlns="">
            <p:pic>
              <p:nvPicPr>
                <p:cNvPr id="3161" name="Ink 3160">
                  <a:extLst>
                    <a:ext uri="{FF2B5EF4-FFF2-40B4-BE49-F238E27FC236}">
                      <a16:creationId xmlns:a16="http://schemas.microsoft.com/office/drawing/2014/main" id="{15EA8A89-933F-5B80-9B1D-2E7B8A33A821}"/>
                    </a:ext>
                  </a:extLst>
                </p:cNvPr>
                <p:cNvPicPr/>
                <p:nvPr/>
              </p:nvPicPr>
              <p:blipFill>
                <a:blip r:embed="rId217"/>
                <a:stretch>
                  <a:fillRect/>
                </a:stretch>
              </p:blipFill>
              <p:spPr>
                <a:xfrm>
                  <a:off x="10834326" y="3414406"/>
                  <a:ext cx="144360" cy="29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8">
              <p14:nvContentPartPr>
                <p14:cNvPr id="3162" name="Ink 3161">
                  <a:extLst>
                    <a:ext uri="{FF2B5EF4-FFF2-40B4-BE49-F238E27FC236}">
                      <a16:creationId xmlns:a16="http://schemas.microsoft.com/office/drawing/2014/main" id="{88650110-B3BB-7521-0E6A-F36955C10779}"/>
                    </a:ext>
                  </a:extLst>
                </p14:cNvPr>
                <p14:cNvContentPartPr/>
                <p14:nvPr/>
              </p14:nvContentPartPr>
              <p14:xfrm>
                <a:off x="10849446" y="3537166"/>
                <a:ext cx="113040" cy="21240"/>
              </p14:xfrm>
            </p:contentPart>
          </mc:Choice>
          <mc:Fallback xmlns="">
            <p:pic>
              <p:nvPicPr>
                <p:cNvPr id="3162" name="Ink 3161">
                  <a:extLst>
                    <a:ext uri="{FF2B5EF4-FFF2-40B4-BE49-F238E27FC236}">
                      <a16:creationId xmlns:a16="http://schemas.microsoft.com/office/drawing/2014/main" id="{88650110-B3BB-7521-0E6A-F36955C10779}"/>
                    </a:ext>
                  </a:extLst>
                </p:cNvPr>
                <p:cNvPicPr/>
                <p:nvPr/>
              </p:nvPicPr>
              <p:blipFill>
                <a:blip r:embed="rId219"/>
                <a:stretch>
                  <a:fillRect/>
                </a:stretch>
              </p:blipFill>
              <p:spPr>
                <a:xfrm>
                  <a:off x="10831806" y="3519526"/>
                  <a:ext cx="148680" cy="5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0">
              <p14:nvContentPartPr>
                <p14:cNvPr id="3163" name="Ink 3162">
                  <a:extLst>
                    <a:ext uri="{FF2B5EF4-FFF2-40B4-BE49-F238E27FC236}">
                      <a16:creationId xmlns:a16="http://schemas.microsoft.com/office/drawing/2014/main" id="{37F1A142-1A7C-7E5B-8135-45172D486AEA}"/>
                    </a:ext>
                  </a:extLst>
                </p14:cNvPr>
                <p14:cNvContentPartPr/>
                <p14:nvPr/>
              </p14:nvContentPartPr>
              <p14:xfrm>
                <a:off x="11034846" y="3530326"/>
                <a:ext cx="114840" cy="126000"/>
              </p14:xfrm>
            </p:contentPart>
          </mc:Choice>
          <mc:Fallback xmlns="">
            <p:pic>
              <p:nvPicPr>
                <p:cNvPr id="3163" name="Ink 3162">
                  <a:extLst>
                    <a:ext uri="{FF2B5EF4-FFF2-40B4-BE49-F238E27FC236}">
                      <a16:creationId xmlns:a16="http://schemas.microsoft.com/office/drawing/2014/main" id="{37F1A142-1A7C-7E5B-8135-45172D486AEA}"/>
                    </a:ext>
                  </a:extLst>
                </p:cNvPr>
                <p:cNvPicPr/>
                <p:nvPr/>
              </p:nvPicPr>
              <p:blipFill>
                <a:blip r:embed="rId221"/>
                <a:stretch>
                  <a:fillRect/>
                </a:stretch>
              </p:blipFill>
              <p:spPr>
                <a:xfrm>
                  <a:off x="11017206" y="3512326"/>
                  <a:ext cx="150480" cy="16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2">
              <p14:nvContentPartPr>
                <p14:cNvPr id="3164" name="Ink 3163">
                  <a:extLst>
                    <a:ext uri="{FF2B5EF4-FFF2-40B4-BE49-F238E27FC236}">
                      <a16:creationId xmlns:a16="http://schemas.microsoft.com/office/drawing/2014/main" id="{8A1C488D-CD0A-029D-473D-C5818BA70A67}"/>
                    </a:ext>
                  </a:extLst>
                </p14:cNvPr>
                <p14:cNvContentPartPr/>
                <p14:nvPr/>
              </p14:nvContentPartPr>
              <p14:xfrm>
                <a:off x="11207286" y="3441766"/>
                <a:ext cx="34920" cy="222840"/>
              </p14:xfrm>
            </p:contentPart>
          </mc:Choice>
          <mc:Fallback xmlns="">
            <p:pic>
              <p:nvPicPr>
                <p:cNvPr id="3164" name="Ink 3163">
                  <a:extLst>
                    <a:ext uri="{FF2B5EF4-FFF2-40B4-BE49-F238E27FC236}">
                      <a16:creationId xmlns:a16="http://schemas.microsoft.com/office/drawing/2014/main" id="{8A1C488D-CD0A-029D-473D-C5818BA70A67}"/>
                    </a:ext>
                  </a:extLst>
                </p:cNvPr>
                <p:cNvPicPr/>
                <p:nvPr/>
              </p:nvPicPr>
              <p:blipFill>
                <a:blip r:embed="rId223"/>
                <a:stretch>
                  <a:fillRect/>
                </a:stretch>
              </p:blipFill>
              <p:spPr>
                <a:xfrm>
                  <a:off x="11189646" y="3424126"/>
                  <a:ext cx="70560" cy="258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67" name="Group 3166">
            <a:extLst>
              <a:ext uri="{FF2B5EF4-FFF2-40B4-BE49-F238E27FC236}">
                <a16:creationId xmlns:a16="http://schemas.microsoft.com/office/drawing/2014/main" id="{443F06E3-38CF-B64D-4537-8774A498D370}"/>
              </a:ext>
            </a:extLst>
          </p:cNvPr>
          <p:cNvGrpSpPr/>
          <p:nvPr/>
        </p:nvGrpSpPr>
        <p:grpSpPr>
          <a:xfrm>
            <a:off x="11557566" y="3389206"/>
            <a:ext cx="188640" cy="289080"/>
            <a:chOff x="11557566" y="3389206"/>
            <a:chExt cx="188640" cy="289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24">
              <p14:nvContentPartPr>
                <p14:cNvPr id="3165" name="Ink 3164">
                  <a:extLst>
                    <a:ext uri="{FF2B5EF4-FFF2-40B4-BE49-F238E27FC236}">
                      <a16:creationId xmlns:a16="http://schemas.microsoft.com/office/drawing/2014/main" id="{A29E296A-34F7-D7F0-AB0D-E8498FB70711}"/>
                    </a:ext>
                  </a:extLst>
                </p14:cNvPr>
                <p14:cNvContentPartPr/>
                <p14:nvPr/>
              </p14:nvContentPartPr>
              <p14:xfrm>
                <a:off x="11610846" y="3389206"/>
                <a:ext cx="96120" cy="289080"/>
              </p14:xfrm>
            </p:contentPart>
          </mc:Choice>
          <mc:Fallback xmlns="">
            <p:pic>
              <p:nvPicPr>
                <p:cNvPr id="3165" name="Ink 3164">
                  <a:extLst>
                    <a:ext uri="{FF2B5EF4-FFF2-40B4-BE49-F238E27FC236}">
                      <a16:creationId xmlns:a16="http://schemas.microsoft.com/office/drawing/2014/main" id="{A29E296A-34F7-D7F0-AB0D-E8498FB70711}"/>
                    </a:ext>
                  </a:extLst>
                </p:cNvPr>
                <p:cNvPicPr/>
                <p:nvPr/>
              </p:nvPicPr>
              <p:blipFill>
                <a:blip r:embed="rId225"/>
                <a:stretch>
                  <a:fillRect/>
                </a:stretch>
              </p:blipFill>
              <p:spPr>
                <a:xfrm>
                  <a:off x="11592846" y="3371206"/>
                  <a:ext cx="131760" cy="32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6">
              <p14:nvContentPartPr>
                <p14:cNvPr id="3166" name="Ink 3165">
                  <a:extLst>
                    <a:ext uri="{FF2B5EF4-FFF2-40B4-BE49-F238E27FC236}">
                      <a16:creationId xmlns:a16="http://schemas.microsoft.com/office/drawing/2014/main" id="{69D36644-8623-744D-12B1-4159E2A4C8AC}"/>
                    </a:ext>
                  </a:extLst>
                </p14:cNvPr>
                <p14:cNvContentPartPr/>
                <p14:nvPr/>
              </p14:nvContentPartPr>
              <p14:xfrm>
                <a:off x="11557566" y="3528526"/>
                <a:ext cx="188640" cy="11160"/>
              </p14:xfrm>
            </p:contentPart>
          </mc:Choice>
          <mc:Fallback xmlns="">
            <p:pic>
              <p:nvPicPr>
                <p:cNvPr id="3166" name="Ink 3165">
                  <a:extLst>
                    <a:ext uri="{FF2B5EF4-FFF2-40B4-BE49-F238E27FC236}">
                      <a16:creationId xmlns:a16="http://schemas.microsoft.com/office/drawing/2014/main" id="{69D36644-8623-744D-12B1-4159E2A4C8AC}"/>
                    </a:ext>
                  </a:extLst>
                </p:cNvPr>
                <p:cNvPicPr/>
                <p:nvPr/>
              </p:nvPicPr>
              <p:blipFill>
                <a:blip r:embed="rId227"/>
                <a:stretch>
                  <a:fillRect/>
                </a:stretch>
              </p:blipFill>
              <p:spPr>
                <a:xfrm>
                  <a:off x="11539926" y="3510886"/>
                  <a:ext cx="224280" cy="46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75" name="Group 3174">
            <a:extLst>
              <a:ext uri="{FF2B5EF4-FFF2-40B4-BE49-F238E27FC236}">
                <a16:creationId xmlns:a16="http://schemas.microsoft.com/office/drawing/2014/main" id="{3968C4D0-54CB-B763-C05F-B418F07A5C67}"/>
              </a:ext>
            </a:extLst>
          </p:cNvPr>
          <p:cNvGrpSpPr/>
          <p:nvPr/>
        </p:nvGrpSpPr>
        <p:grpSpPr>
          <a:xfrm>
            <a:off x="5394726" y="2696566"/>
            <a:ext cx="336240" cy="329040"/>
            <a:chOff x="5394726" y="2696566"/>
            <a:chExt cx="336240" cy="329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28">
              <p14:nvContentPartPr>
                <p14:cNvPr id="3171" name="Ink 3170">
                  <a:extLst>
                    <a:ext uri="{FF2B5EF4-FFF2-40B4-BE49-F238E27FC236}">
                      <a16:creationId xmlns:a16="http://schemas.microsoft.com/office/drawing/2014/main" id="{D443F9FB-218F-63DE-ABA9-564EA8A46F41}"/>
                    </a:ext>
                  </a:extLst>
                </p14:cNvPr>
                <p14:cNvContentPartPr/>
                <p14:nvPr/>
              </p14:nvContentPartPr>
              <p14:xfrm>
                <a:off x="5394726" y="2725726"/>
                <a:ext cx="48240" cy="299880"/>
              </p14:xfrm>
            </p:contentPart>
          </mc:Choice>
          <mc:Fallback xmlns="">
            <p:pic>
              <p:nvPicPr>
                <p:cNvPr id="3171" name="Ink 3170">
                  <a:extLst>
                    <a:ext uri="{FF2B5EF4-FFF2-40B4-BE49-F238E27FC236}">
                      <a16:creationId xmlns:a16="http://schemas.microsoft.com/office/drawing/2014/main" id="{D443F9FB-218F-63DE-ABA9-564EA8A46F41}"/>
                    </a:ext>
                  </a:extLst>
                </p:cNvPr>
                <p:cNvPicPr/>
                <p:nvPr/>
              </p:nvPicPr>
              <p:blipFill>
                <a:blip r:embed="rId229"/>
                <a:stretch>
                  <a:fillRect/>
                </a:stretch>
              </p:blipFill>
              <p:spPr>
                <a:xfrm>
                  <a:off x="5377086" y="2707726"/>
                  <a:ext cx="83880" cy="33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0">
              <p14:nvContentPartPr>
                <p14:cNvPr id="3172" name="Ink 3171">
                  <a:extLst>
                    <a:ext uri="{FF2B5EF4-FFF2-40B4-BE49-F238E27FC236}">
                      <a16:creationId xmlns:a16="http://schemas.microsoft.com/office/drawing/2014/main" id="{4D0F28AA-C346-1B57-2EDF-1EDC0AF75C91}"/>
                    </a:ext>
                  </a:extLst>
                </p14:cNvPr>
                <p14:cNvContentPartPr/>
                <p14:nvPr/>
              </p14:nvContentPartPr>
              <p14:xfrm>
                <a:off x="5521446" y="2784406"/>
                <a:ext cx="76680" cy="236520"/>
              </p14:xfrm>
            </p:contentPart>
          </mc:Choice>
          <mc:Fallback xmlns="">
            <p:pic>
              <p:nvPicPr>
                <p:cNvPr id="3172" name="Ink 3171">
                  <a:extLst>
                    <a:ext uri="{FF2B5EF4-FFF2-40B4-BE49-F238E27FC236}">
                      <a16:creationId xmlns:a16="http://schemas.microsoft.com/office/drawing/2014/main" id="{4D0F28AA-C346-1B57-2EDF-1EDC0AF75C91}"/>
                    </a:ext>
                  </a:extLst>
                </p:cNvPr>
                <p:cNvPicPr/>
                <p:nvPr/>
              </p:nvPicPr>
              <p:blipFill>
                <a:blip r:embed="rId231"/>
                <a:stretch>
                  <a:fillRect/>
                </a:stretch>
              </p:blipFill>
              <p:spPr>
                <a:xfrm>
                  <a:off x="5503446" y="2766406"/>
                  <a:ext cx="112320" cy="27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2">
              <p14:nvContentPartPr>
                <p14:cNvPr id="3173" name="Ink 3172">
                  <a:extLst>
                    <a:ext uri="{FF2B5EF4-FFF2-40B4-BE49-F238E27FC236}">
                      <a16:creationId xmlns:a16="http://schemas.microsoft.com/office/drawing/2014/main" id="{8778471D-B244-69C6-1E96-919A11A95A7F}"/>
                    </a:ext>
                  </a:extLst>
                </p14:cNvPr>
                <p14:cNvContentPartPr/>
                <p14:nvPr/>
              </p14:nvContentPartPr>
              <p14:xfrm>
                <a:off x="5537646" y="2899606"/>
                <a:ext cx="72000" cy="16920"/>
              </p14:xfrm>
            </p:contentPart>
          </mc:Choice>
          <mc:Fallback xmlns="">
            <p:pic>
              <p:nvPicPr>
                <p:cNvPr id="3173" name="Ink 3172">
                  <a:extLst>
                    <a:ext uri="{FF2B5EF4-FFF2-40B4-BE49-F238E27FC236}">
                      <a16:creationId xmlns:a16="http://schemas.microsoft.com/office/drawing/2014/main" id="{8778471D-B244-69C6-1E96-919A11A95A7F}"/>
                    </a:ext>
                  </a:extLst>
                </p:cNvPr>
                <p:cNvPicPr/>
                <p:nvPr/>
              </p:nvPicPr>
              <p:blipFill>
                <a:blip r:embed="rId233"/>
                <a:stretch>
                  <a:fillRect/>
                </a:stretch>
              </p:blipFill>
              <p:spPr>
                <a:xfrm>
                  <a:off x="5520006" y="2881966"/>
                  <a:ext cx="107640" cy="5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4">
              <p14:nvContentPartPr>
                <p14:cNvPr id="3174" name="Ink 3173">
                  <a:extLst>
                    <a:ext uri="{FF2B5EF4-FFF2-40B4-BE49-F238E27FC236}">
                      <a16:creationId xmlns:a16="http://schemas.microsoft.com/office/drawing/2014/main" id="{E75B218D-C1F0-982E-6B64-060DBB5143D6}"/>
                    </a:ext>
                  </a:extLst>
                </p14:cNvPr>
                <p14:cNvContentPartPr/>
                <p14:nvPr/>
              </p14:nvContentPartPr>
              <p14:xfrm>
                <a:off x="5635206" y="2696566"/>
                <a:ext cx="95760" cy="326520"/>
              </p14:xfrm>
            </p:contentPart>
          </mc:Choice>
          <mc:Fallback xmlns="">
            <p:pic>
              <p:nvPicPr>
                <p:cNvPr id="3174" name="Ink 3173">
                  <a:extLst>
                    <a:ext uri="{FF2B5EF4-FFF2-40B4-BE49-F238E27FC236}">
                      <a16:creationId xmlns:a16="http://schemas.microsoft.com/office/drawing/2014/main" id="{E75B218D-C1F0-982E-6B64-060DBB5143D6}"/>
                    </a:ext>
                  </a:extLst>
                </p:cNvPr>
                <p:cNvPicPr/>
                <p:nvPr/>
              </p:nvPicPr>
              <p:blipFill>
                <a:blip r:embed="rId235"/>
                <a:stretch>
                  <a:fillRect/>
                </a:stretch>
              </p:blipFill>
              <p:spPr>
                <a:xfrm>
                  <a:off x="5617566" y="2678566"/>
                  <a:ext cx="131400" cy="362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88" name="Group 3187">
            <a:extLst>
              <a:ext uri="{FF2B5EF4-FFF2-40B4-BE49-F238E27FC236}">
                <a16:creationId xmlns:a16="http://schemas.microsoft.com/office/drawing/2014/main" id="{086AABD4-E3A1-DE25-C070-62F27B7AD339}"/>
              </a:ext>
            </a:extLst>
          </p:cNvPr>
          <p:cNvGrpSpPr/>
          <p:nvPr/>
        </p:nvGrpSpPr>
        <p:grpSpPr>
          <a:xfrm>
            <a:off x="9844686" y="4138366"/>
            <a:ext cx="1702080" cy="844560"/>
            <a:chOff x="9844686" y="4138366"/>
            <a:chExt cx="1702080" cy="844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36">
              <p14:nvContentPartPr>
                <p14:cNvPr id="3176" name="Ink 3175">
                  <a:extLst>
                    <a:ext uri="{FF2B5EF4-FFF2-40B4-BE49-F238E27FC236}">
                      <a16:creationId xmlns:a16="http://schemas.microsoft.com/office/drawing/2014/main" id="{8ACE9C0D-26D5-90F7-F05F-694E31E8D945}"/>
                    </a:ext>
                  </a:extLst>
                </p14:cNvPr>
                <p14:cNvContentPartPr/>
                <p14:nvPr/>
              </p14:nvContentPartPr>
              <p14:xfrm>
                <a:off x="9844686" y="4273006"/>
                <a:ext cx="158760" cy="20880"/>
              </p14:xfrm>
            </p:contentPart>
          </mc:Choice>
          <mc:Fallback xmlns="">
            <p:pic>
              <p:nvPicPr>
                <p:cNvPr id="3176" name="Ink 3175">
                  <a:extLst>
                    <a:ext uri="{FF2B5EF4-FFF2-40B4-BE49-F238E27FC236}">
                      <a16:creationId xmlns:a16="http://schemas.microsoft.com/office/drawing/2014/main" id="{8ACE9C0D-26D5-90F7-F05F-694E31E8D945}"/>
                    </a:ext>
                  </a:extLst>
                </p:cNvPr>
                <p:cNvPicPr/>
                <p:nvPr/>
              </p:nvPicPr>
              <p:blipFill>
                <a:blip r:embed="rId237"/>
                <a:stretch>
                  <a:fillRect/>
                </a:stretch>
              </p:blipFill>
              <p:spPr>
                <a:xfrm>
                  <a:off x="9827046" y="4255366"/>
                  <a:ext cx="194400" cy="5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8">
              <p14:nvContentPartPr>
                <p14:cNvPr id="3177" name="Ink 3176">
                  <a:extLst>
                    <a:ext uri="{FF2B5EF4-FFF2-40B4-BE49-F238E27FC236}">
                      <a16:creationId xmlns:a16="http://schemas.microsoft.com/office/drawing/2014/main" id="{5A3FB7D9-8354-BF93-B856-C594FDA99C85}"/>
                    </a:ext>
                  </a:extLst>
                </p14:cNvPr>
                <p14:cNvContentPartPr/>
                <p14:nvPr/>
              </p14:nvContentPartPr>
              <p14:xfrm>
                <a:off x="9900486" y="4350406"/>
                <a:ext cx="80280" cy="16560"/>
              </p14:xfrm>
            </p:contentPart>
          </mc:Choice>
          <mc:Fallback xmlns="">
            <p:pic>
              <p:nvPicPr>
                <p:cNvPr id="3177" name="Ink 3176">
                  <a:extLst>
                    <a:ext uri="{FF2B5EF4-FFF2-40B4-BE49-F238E27FC236}">
                      <a16:creationId xmlns:a16="http://schemas.microsoft.com/office/drawing/2014/main" id="{5A3FB7D9-8354-BF93-B856-C594FDA99C85}"/>
                    </a:ext>
                  </a:extLst>
                </p:cNvPr>
                <p:cNvPicPr/>
                <p:nvPr/>
              </p:nvPicPr>
              <p:blipFill>
                <a:blip r:embed="rId239"/>
                <a:stretch>
                  <a:fillRect/>
                </a:stretch>
              </p:blipFill>
              <p:spPr>
                <a:xfrm>
                  <a:off x="9882486" y="4332766"/>
                  <a:ext cx="115920" cy="5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0">
              <p14:nvContentPartPr>
                <p14:cNvPr id="3179" name="Ink 3178">
                  <a:extLst>
                    <a:ext uri="{FF2B5EF4-FFF2-40B4-BE49-F238E27FC236}">
                      <a16:creationId xmlns:a16="http://schemas.microsoft.com/office/drawing/2014/main" id="{7B4B7329-15BB-03DC-1DC1-2E6DE6961A19}"/>
                    </a:ext>
                  </a:extLst>
                </p14:cNvPr>
                <p14:cNvContentPartPr/>
                <p14:nvPr/>
              </p14:nvContentPartPr>
              <p14:xfrm>
                <a:off x="10436526" y="4162486"/>
                <a:ext cx="31320" cy="259200"/>
              </p14:xfrm>
            </p:contentPart>
          </mc:Choice>
          <mc:Fallback xmlns="">
            <p:pic>
              <p:nvPicPr>
                <p:cNvPr id="3179" name="Ink 3178">
                  <a:extLst>
                    <a:ext uri="{FF2B5EF4-FFF2-40B4-BE49-F238E27FC236}">
                      <a16:creationId xmlns:a16="http://schemas.microsoft.com/office/drawing/2014/main" id="{7B4B7329-15BB-03DC-1DC1-2E6DE6961A19}"/>
                    </a:ext>
                  </a:extLst>
                </p:cNvPr>
                <p:cNvPicPr/>
                <p:nvPr/>
              </p:nvPicPr>
              <p:blipFill>
                <a:blip r:embed="rId241"/>
                <a:stretch>
                  <a:fillRect/>
                </a:stretch>
              </p:blipFill>
              <p:spPr>
                <a:xfrm>
                  <a:off x="10418526" y="4144486"/>
                  <a:ext cx="66960" cy="294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2">
              <p14:nvContentPartPr>
                <p14:cNvPr id="3180" name="Ink 3179">
                  <a:extLst>
                    <a:ext uri="{FF2B5EF4-FFF2-40B4-BE49-F238E27FC236}">
                      <a16:creationId xmlns:a16="http://schemas.microsoft.com/office/drawing/2014/main" id="{80181C51-9DDC-66A9-0691-9C522E432D54}"/>
                    </a:ext>
                  </a:extLst>
                </p14:cNvPr>
                <p14:cNvContentPartPr/>
                <p14:nvPr/>
              </p14:nvContentPartPr>
              <p14:xfrm>
                <a:off x="10546686" y="4187326"/>
                <a:ext cx="163800" cy="214560"/>
              </p14:xfrm>
            </p:contentPart>
          </mc:Choice>
          <mc:Fallback xmlns="">
            <p:pic>
              <p:nvPicPr>
                <p:cNvPr id="3180" name="Ink 3179">
                  <a:extLst>
                    <a:ext uri="{FF2B5EF4-FFF2-40B4-BE49-F238E27FC236}">
                      <a16:creationId xmlns:a16="http://schemas.microsoft.com/office/drawing/2014/main" id="{80181C51-9DDC-66A9-0691-9C522E432D54}"/>
                    </a:ext>
                  </a:extLst>
                </p:cNvPr>
                <p:cNvPicPr/>
                <p:nvPr/>
              </p:nvPicPr>
              <p:blipFill>
                <a:blip r:embed="rId243"/>
                <a:stretch>
                  <a:fillRect/>
                </a:stretch>
              </p:blipFill>
              <p:spPr>
                <a:xfrm>
                  <a:off x="10528686" y="4169326"/>
                  <a:ext cx="199440" cy="25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4">
              <p14:nvContentPartPr>
                <p14:cNvPr id="3181" name="Ink 3180">
                  <a:extLst>
                    <a:ext uri="{FF2B5EF4-FFF2-40B4-BE49-F238E27FC236}">
                      <a16:creationId xmlns:a16="http://schemas.microsoft.com/office/drawing/2014/main" id="{76FA306C-8CD0-46A5-C4D8-3D112F1DC390}"/>
                    </a:ext>
                  </a:extLst>
                </p14:cNvPr>
                <p14:cNvContentPartPr/>
                <p14:nvPr/>
              </p14:nvContentPartPr>
              <p14:xfrm>
                <a:off x="10860966" y="4138366"/>
                <a:ext cx="192600" cy="244440"/>
              </p14:xfrm>
            </p:contentPart>
          </mc:Choice>
          <mc:Fallback xmlns="">
            <p:pic>
              <p:nvPicPr>
                <p:cNvPr id="3181" name="Ink 3180">
                  <a:extLst>
                    <a:ext uri="{FF2B5EF4-FFF2-40B4-BE49-F238E27FC236}">
                      <a16:creationId xmlns:a16="http://schemas.microsoft.com/office/drawing/2014/main" id="{76FA306C-8CD0-46A5-C4D8-3D112F1DC390}"/>
                    </a:ext>
                  </a:extLst>
                </p:cNvPr>
                <p:cNvPicPr/>
                <p:nvPr/>
              </p:nvPicPr>
              <p:blipFill>
                <a:blip r:embed="rId245"/>
                <a:stretch>
                  <a:fillRect/>
                </a:stretch>
              </p:blipFill>
              <p:spPr>
                <a:xfrm>
                  <a:off x="10843326" y="4120366"/>
                  <a:ext cx="228240" cy="28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6">
              <p14:nvContentPartPr>
                <p14:cNvPr id="3182" name="Ink 3181">
                  <a:extLst>
                    <a:ext uri="{FF2B5EF4-FFF2-40B4-BE49-F238E27FC236}">
                      <a16:creationId xmlns:a16="http://schemas.microsoft.com/office/drawing/2014/main" id="{EAF500BE-1FC7-97AF-8FF0-F0ACEC1008B2}"/>
                    </a:ext>
                  </a:extLst>
                </p14:cNvPr>
                <p14:cNvContentPartPr/>
                <p14:nvPr/>
              </p14:nvContentPartPr>
              <p14:xfrm>
                <a:off x="10950246" y="4284886"/>
                <a:ext cx="20160" cy="153360"/>
              </p14:xfrm>
            </p:contentPart>
          </mc:Choice>
          <mc:Fallback xmlns="">
            <p:pic>
              <p:nvPicPr>
                <p:cNvPr id="3182" name="Ink 3181">
                  <a:extLst>
                    <a:ext uri="{FF2B5EF4-FFF2-40B4-BE49-F238E27FC236}">
                      <a16:creationId xmlns:a16="http://schemas.microsoft.com/office/drawing/2014/main" id="{EAF500BE-1FC7-97AF-8FF0-F0ACEC1008B2}"/>
                    </a:ext>
                  </a:extLst>
                </p:cNvPr>
                <p:cNvPicPr/>
                <p:nvPr/>
              </p:nvPicPr>
              <p:blipFill>
                <a:blip r:embed="rId247"/>
                <a:stretch>
                  <a:fillRect/>
                </a:stretch>
              </p:blipFill>
              <p:spPr>
                <a:xfrm>
                  <a:off x="10932606" y="4266886"/>
                  <a:ext cx="55800" cy="18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8">
              <p14:nvContentPartPr>
                <p14:cNvPr id="3183" name="Ink 3182">
                  <a:extLst>
                    <a:ext uri="{FF2B5EF4-FFF2-40B4-BE49-F238E27FC236}">
                      <a16:creationId xmlns:a16="http://schemas.microsoft.com/office/drawing/2014/main" id="{9DD8E8BE-0650-47A9-B545-D7A5FA678253}"/>
                    </a:ext>
                  </a:extLst>
                </p14:cNvPr>
                <p14:cNvContentPartPr/>
                <p14:nvPr/>
              </p14:nvContentPartPr>
              <p14:xfrm>
                <a:off x="11156886" y="4156006"/>
                <a:ext cx="131400" cy="269280"/>
              </p14:xfrm>
            </p:contentPart>
          </mc:Choice>
          <mc:Fallback xmlns="">
            <p:pic>
              <p:nvPicPr>
                <p:cNvPr id="3183" name="Ink 3182">
                  <a:extLst>
                    <a:ext uri="{FF2B5EF4-FFF2-40B4-BE49-F238E27FC236}">
                      <a16:creationId xmlns:a16="http://schemas.microsoft.com/office/drawing/2014/main" id="{9DD8E8BE-0650-47A9-B545-D7A5FA678253}"/>
                    </a:ext>
                  </a:extLst>
                </p:cNvPr>
                <p:cNvPicPr/>
                <p:nvPr/>
              </p:nvPicPr>
              <p:blipFill>
                <a:blip r:embed="rId249"/>
                <a:stretch>
                  <a:fillRect/>
                </a:stretch>
              </p:blipFill>
              <p:spPr>
                <a:xfrm>
                  <a:off x="11139246" y="4138366"/>
                  <a:ext cx="167040" cy="30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0">
              <p14:nvContentPartPr>
                <p14:cNvPr id="3184" name="Ink 3183">
                  <a:extLst>
                    <a:ext uri="{FF2B5EF4-FFF2-40B4-BE49-F238E27FC236}">
                      <a16:creationId xmlns:a16="http://schemas.microsoft.com/office/drawing/2014/main" id="{088243A3-AF0A-5951-3E27-A790CA75B427}"/>
                    </a:ext>
                  </a:extLst>
                </p14:cNvPr>
                <p14:cNvContentPartPr/>
                <p14:nvPr/>
              </p14:nvContentPartPr>
              <p14:xfrm>
                <a:off x="10540566" y="4458406"/>
                <a:ext cx="9360" cy="72000"/>
              </p14:xfrm>
            </p:contentPart>
          </mc:Choice>
          <mc:Fallback xmlns="">
            <p:pic>
              <p:nvPicPr>
                <p:cNvPr id="3184" name="Ink 3183">
                  <a:extLst>
                    <a:ext uri="{FF2B5EF4-FFF2-40B4-BE49-F238E27FC236}">
                      <a16:creationId xmlns:a16="http://schemas.microsoft.com/office/drawing/2014/main" id="{088243A3-AF0A-5951-3E27-A790CA75B427}"/>
                    </a:ext>
                  </a:extLst>
                </p:cNvPr>
                <p:cNvPicPr/>
                <p:nvPr/>
              </p:nvPicPr>
              <p:blipFill>
                <a:blip r:embed="rId251"/>
                <a:stretch>
                  <a:fillRect/>
                </a:stretch>
              </p:blipFill>
              <p:spPr>
                <a:xfrm>
                  <a:off x="10522926" y="4440406"/>
                  <a:ext cx="45000" cy="10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2">
              <p14:nvContentPartPr>
                <p14:cNvPr id="3185" name="Ink 3184">
                  <a:extLst>
                    <a:ext uri="{FF2B5EF4-FFF2-40B4-BE49-F238E27FC236}">
                      <a16:creationId xmlns:a16="http://schemas.microsoft.com/office/drawing/2014/main" id="{17CC4050-B072-362A-8B5A-D4A2C576DD97}"/>
                    </a:ext>
                  </a:extLst>
                </p14:cNvPr>
                <p14:cNvContentPartPr/>
                <p14:nvPr/>
              </p14:nvContentPartPr>
              <p14:xfrm>
                <a:off x="10102806" y="4589086"/>
                <a:ext cx="1443960" cy="75960"/>
              </p14:xfrm>
            </p:contentPart>
          </mc:Choice>
          <mc:Fallback xmlns="">
            <p:pic>
              <p:nvPicPr>
                <p:cNvPr id="3185" name="Ink 3184">
                  <a:extLst>
                    <a:ext uri="{FF2B5EF4-FFF2-40B4-BE49-F238E27FC236}">
                      <a16:creationId xmlns:a16="http://schemas.microsoft.com/office/drawing/2014/main" id="{17CC4050-B072-362A-8B5A-D4A2C576DD97}"/>
                    </a:ext>
                  </a:extLst>
                </p:cNvPr>
                <p:cNvPicPr/>
                <p:nvPr/>
              </p:nvPicPr>
              <p:blipFill>
                <a:blip r:embed="rId253"/>
                <a:stretch>
                  <a:fillRect/>
                </a:stretch>
              </p:blipFill>
              <p:spPr>
                <a:xfrm>
                  <a:off x="10085166" y="4571086"/>
                  <a:ext cx="1479600" cy="11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4">
              <p14:nvContentPartPr>
                <p14:cNvPr id="3186" name="Ink 3185">
                  <a:extLst>
                    <a:ext uri="{FF2B5EF4-FFF2-40B4-BE49-F238E27FC236}">
                      <a16:creationId xmlns:a16="http://schemas.microsoft.com/office/drawing/2014/main" id="{79D19B57-A49A-76E8-946E-2F9A918E9A6B}"/>
                    </a:ext>
                  </a:extLst>
                </p14:cNvPr>
                <p14:cNvContentPartPr/>
                <p14:nvPr/>
              </p14:nvContentPartPr>
              <p14:xfrm>
                <a:off x="10787886" y="4704646"/>
                <a:ext cx="172080" cy="269640"/>
              </p14:xfrm>
            </p:contentPart>
          </mc:Choice>
          <mc:Fallback xmlns="">
            <p:pic>
              <p:nvPicPr>
                <p:cNvPr id="3186" name="Ink 3185">
                  <a:extLst>
                    <a:ext uri="{FF2B5EF4-FFF2-40B4-BE49-F238E27FC236}">
                      <a16:creationId xmlns:a16="http://schemas.microsoft.com/office/drawing/2014/main" id="{79D19B57-A49A-76E8-946E-2F9A918E9A6B}"/>
                    </a:ext>
                  </a:extLst>
                </p:cNvPr>
                <p:cNvPicPr/>
                <p:nvPr/>
              </p:nvPicPr>
              <p:blipFill>
                <a:blip r:embed="rId255"/>
                <a:stretch>
                  <a:fillRect/>
                </a:stretch>
              </p:blipFill>
              <p:spPr>
                <a:xfrm>
                  <a:off x="10770246" y="4687006"/>
                  <a:ext cx="207720" cy="30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6">
              <p14:nvContentPartPr>
                <p14:cNvPr id="3187" name="Ink 3186">
                  <a:extLst>
                    <a:ext uri="{FF2B5EF4-FFF2-40B4-BE49-F238E27FC236}">
                      <a16:creationId xmlns:a16="http://schemas.microsoft.com/office/drawing/2014/main" id="{B100C370-4E17-E0CD-F0F7-7963105696C9}"/>
                    </a:ext>
                  </a:extLst>
                </p14:cNvPr>
                <p14:cNvContentPartPr/>
                <p14:nvPr/>
              </p14:nvContentPartPr>
              <p14:xfrm>
                <a:off x="11029446" y="4726966"/>
                <a:ext cx="180720" cy="255960"/>
              </p14:xfrm>
            </p:contentPart>
          </mc:Choice>
          <mc:Fallback xmlns="">
            <p:pic>
              <p:nvPicPr>
                <p:cNvPr id="3187" name="Ink 3186">
                  <a:extLst>
                    <a:ext uri="{FF2B5EF4-FFF2-40B4-BE49-F238E27FC236}">
                      <a16:creationId xmlns:a16="http://schemas.microsoft.com/office/drawing/2014/main" id="{B100C370-4E17-E0CD-F0F7-7963105696C9}"/>
                    </a:ext>
                  </a:extLst>
                </p:cNvPr>
                <p:cNvPicPr/>
                <p:nvPr/>
              </p:nvPicPr>
              <p:blipFill>
                <a:blip r:embed="rId257"/>
                <a:stretch>
                  <a:fillRect/>
                </a:stretch>
              </p:blipFill>
              <p:spPr>
                <a:xfrm>
                  <a:off x="11011806" y="4709326"/>
                  <a:ext cx="216360" cy="291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96" name="Group 3195">
            <a:extLst>
              <a:ext uri="{FF2B5EF4-FFF2-40B4-BE49-F238E27FC236}">
                <a16:creationId xmlns:a16="http://schemas.microsoft.com/office/drawing/2014/main" id="{F8339FA0-E9D6-119E-D24F-C7173AE73ACD}"/>
              </a:ext>
            </a:extLst>
          </p:cNvPr>
          <p:cNvGrpSpPr/>
          <p:nvPr/>
        </p:nvGrpSpPr>
        <p:grpSpPr>
          <a:xfrm>
            <a:off x="9926766" y="5443006"/>
            <a:ext cx="149760" cy="107640"/>
            <a:chOff x="9926766" y="5443006"/>
            <a:chExt cx="149760" cy="107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58">
              <p14:nvContentPartPr>
                <p14:cNvPr id="3189" name="Ink 3188">
                  <a:extLst>
                    <a:ext uri="{FF2B5EF4-FFF2-40B4-BE49-F238E27FC236}">
                      <a16:creationId xmlns:a16="http://schemas.microsoft.com/office/drawing/2014/main" id="{E0A5C9F9-1E1D-64BA-6554-3550FADAC35E}"/>
                    </a:ext>
                  </a:extLst>
                </p14:cNvPr>
                <p14:cNvContentPartPr/>
                <p14:nvPr/>
              </p14:nvContentPartPr>
              <p14:xfrm>
                <a:off x="9926766" y="5443006"/>
                <a:ext cx="134640" cy="15480"/>
              </p14:xfrm>
            </p:contentPart>
          </mc:Choice>
          <mc:Fallback xmlns="">
            <p:pic>
              <p:nvPicPr>
                <p:cNvPr id="3189" name="Ink 3188">
                  <a:extLst>
                    <a:ext uri="{FF2B5EF4-FFF2-40B4-BE49-F238E27FC236}">
                      <a16:creationId xmlns:a16="http://schemas.microsoft.com/office/drawing/2014/main" id="{E0A5C9F9-1E1D-64BA-6554-3550FADAC35E}"/>
                    </a:ext>
                  </a:extLst>
                </p:cNvPr>
                <p:cNvPicPr/>
                <p:nvPr/>
              </p:nvPicPr>
              <p:blipFill>
                <a:blip r:embed="rId259"/>
                <a:stretch>
                  <a:fillRect/>
                </a:stretch>
              </p:blipFill>
              <p:spPr>
                <a:xfrm>
                  <a:off x="9908766" y="5425366"/>
                  <a:ext cx="170280" cy="5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0">
              <p14:nvContentPartPr>
                <p14:cNvPr id="3190" name="Ink 3189">
                  <a:extLst>
                    <a:ext uri="{FF2B5EF4-FFF2-40B4-BE49-F238E27FC236}">
                      <a16:creationId xmlns:a16="http://schemas.microsoft.com/office/drawing/2014/main" id="{3F6FFCC5-482E-E9CB-4557-33338FEC0229}"/>
                    </a:ext>
                  </a:extLst>
                </p14:cNvPr>
                <p14:cNvContentPartPr/>
                <p14:nvPr/>
              </p14:nvContentPartPr>
              <p14:xfrm>
                <a:off x="9944046" y="5535166"/>
                <a:ext cx="132480" cy="15480"/>
              </p14:xfrm>
            </p:contentPart>
          </mc:Choice>
          <mc:Fallback xmlns="">
            <p:pic>
              <p:nvPicPr>
                <p:cNvPr id="3190" name="Ink 3189">
                  <a:extLst>
                    <a:ext uri="{FF2B5EF4-FFF2-40B4-BE49-F238E27FC236}">
                      <a16:creationId xmlns:a16="http://schemas.microsoft.com/office/drawing/2014/main" id="{3F6FFCC5-482E-E9CB-4557-33338FEC0229}"/>
                    </a:ext>
                  </a:extLst>
                </p:cNvPr>
                <p:cNvPicPr/>
                <p:nvPr/>
              </p:nvPicPr>
              <p:blipFill>
                <a:blip r:embed="rId261"/>
                <a:stretch>
                  <a:fillRect/>
                </a:stretch>
              </p:blipFill>
              <p:spPr>
                <a:xfrm>
                  <a:off x="9926046" y="5517526"/>
                  <a:ext cx="168120" cy="51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95" name="Group 3194">
            <a:extLst>
              <a:ext uri="{FF2B5EF4-FFF2-40B4-BE49-F238E27FC236}">
                <a16:creationId xmlns:a16="http://schemas.microsoft.com/office/drawing/2014/main" id="{0B974D82-61A2-E9DB-3B85-2F9BB11EB0B1}"/>
              </a:ext>
            </a:extLst>
          </p:cNvPr>
          <p:cNvGrpSpPr/>
          <p:nvPr/>
        </p:nvGrpSpPr>
        <p:grpSpPr>
          <a:xfrm>
            <a:off x="10472166" y="5321326"/>
            <a:ext cx="753480" cy="277920"/>
            <a:chOff x="10472166" y="5321326"/>
            <a:chExt cx="753480" cy="277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62">
              <p14:nvContentPartPr>
                <p14:cNvPr id="3191" name="Ink 3190">
                  <a:extLst>
                    <a:ext uri="{FF2B5EF4-FFF2-40B4-BE49-F238E27FC236}">
                      <a16:creationId xmlns:a16="http://schemas.microsoft.com/office/drawing/2014/main" id="{F2457A1C-6560-5C03-902B-7EF4C960DCD8}"/>
                    </a:ext>
                  </a:extLst>
                </p14:cNvPr>
                <p14:cNvContentPartPr/>
                <p14:nvPr/>
              </p14:nvContentPartPr>
              <p14:xfrm>
                <a:off x="10472166" y="5329246"/>
                <a:ext cx="20520" cy="260280"/>
              </p14:xfrm>
            </p:contentPart>
          </mc:Choice>
          <mc:Fallback xmlns="">
            <p:pic>
              <p:nvPicPr>
                <p:cNvPr id="3191" name="Ink 3190">
                  <a:extLst>
                    <a:ext uri="{FF2B5EF4-FFF2-40B4-BE49-F238E27FC236}">
                      <a16:creationId xmlns:a16="http://schemas.microsoft.com/office/drawing/2014/main" id="{F2457A1C-6560-5C03-902B-7EF4C960DCD8}"/>
                    </a:ext>
                  </a:extLst>
                </p:cNvPr>
                <p:cNvPicPr/>
                <p:nvPr/>
              </p:nvPicPr>
              <p:blipFill>
                <a:blip r:embed="rId263"/>
                <a:stretch>
                  <a:fillRect/>
                </a:stretch>
              </p:blipFill>
              <p:spPr>
                <a:xfrm>
                  <a:off x="10454166" y="5311606"/>
                  <a:ext cx="56160" cy="29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4">
              <p14:nvContentPartPr>
                <p14:cNvPr id="3192" name="Ink 3191">
                  <a:extLst>
                    <a:ext uri="{FF2B5EF4-FFF2-40B4-BE49-F238E27FC236}">
                      <a16:creationId xmlns:a16="http://schemas.microsoft.com/office/drawing/2014/main" id="{6D27B89B-ABEF-B1D5-C433-6BD5AA41CBFF}"/>
                    </a:ext>
                  </a:extLst>
                </p14:cNvPr>
                <p14:cNvContentPartPr/>
                <p14:nvPr/>
              </p14:nvContentPartPr>
              <p14:xfrm>
                <a:off x="10634166" y="5321326"/>
                <a:ext cx="156240" cy="277920"/>
              </p14:xfrm>
            </p:contentPart>
          </mc:Choice>
          <mc:Fallback xmlns="">
            <p:pic>
              <p:nvPicPr>
                <p:cNvPr id="3192" name="Ink 3191">
                  <a:extLst>
                    <a:ext uri="{FF2B5EF4-FFF2-40B4-BE49-F238E27FC236}">
                      <a16:creationId xmlns:a16="http://schemas.microsoft.com/office/drawing/2014/main" id="{6D27B89B-ABEF-B1D5-C433-6BD5AA41CBFF}"/>
                    </a:ext>
                  </a:extLst>
                </p:cNvPr>
                <p:cNvPicPr/>
                <p:nvPr/>
              </p:nvPicPr>
              <p:blipFill>
                <a:blip r:embed="rId265"/>
                <a:stretch>
                  <a:fillRect/>
                </a:stretch>
              </p:blipFill>
              <p:spPr>
                <a:xfrm>
                  <a:off x="10616526" y="5303326"/>
                  <a:ext cx="191880" cy="31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6">
              <p14:nvContentPartPr>
                <p14:cNvPr id="3193" name="Ink 3192">
                  <a:extLst>
                    <a:ext uri="{FF2B5EF4-FFF2-40B4-BE49-F238E27FC236}">
                      <a16:creationId xmlns:a16="http://schemas.microsoft.com/office/drawing/2014/main" id="{34D0E7C6-7DDB-D90C-38F9-17CC995CC194}"/>
                    </a:ext>
                  </a:extLst>
                </p14:cNvPr>
                <p14:cNvContentPartPr/>
                <p14:nvPr/>
              </p14:nvContentPartPr>
              <p14:xfrm>
                <a:off x="10954566" y="5551726"/>
                <a:ext cx="7200" cy="14760"/>
              </p14:xfrm>
            </p:contentPart>
          </mc:Choice>
          <mc:Fallback xmlns="">
            <p:pic>
              <p:nvPicPr>
                <p:cNvPr id="3193" name="Ink 3192">
                  <a:extLst>
                    <a:ext uri="{FF2B5EF4-FFF2-40B4-BE49-F238E27FC236}">
                      <a16:creationId xmlns:a16="http://schemas.microsoft.com/office/drawing/2014/main" id="{34D0E7C6-7DDB-D90C-38F9-17CC995CC194}"/>
                    </a:ext>
                  </a:extLst>
                </p:cNvPr>
                <p:cNvPicPr/>
                <p:nvPr/>
              </p:nvPicPr>
              <p:blipFill>
                <a:blip r:embed="rId267"/>
                <a:stretch>
                  <a:fillRect/>
                </a:stretch>
              </p:blipFill>
              <p:spPr>
                <a:xfrm>
                  <a:off x="10936926" y="5534086"/>
                  <a:ext cx="42840" cy="5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8">
              <p14:nvContentPartPr>
                <p14:cNvPr id="3194" name="Ink 3193">
                  <a:extLst>
                    <a:ext uri="{FF2B5EF4-FFF2-40B4-BE49-F238E27FC236}">
                      <a16:creationId xmlns:a16="http://schemas.microsoft.com/office/drawing/2014/main" id="{C2C42574-0CA4-C721-CAD7-69E132AA618C}"/>
                    </a:ext>
                  </a:extLst>
                </p14:cNvPr>
                <p14:cNvContentPartPr/>
                <p14:nvPr/>
              </p14:nvContentPartPr>
              <p14:xfrm>
                <a:off x="11026926" y="5346886"/>
                <a:ext cx="198720" cy="243360"/>
              </p14:xfrm>
            </p:contentPart>
          </mc:Choice>
          <mc:Fallback xmlns="">
            <p:pic>
              <p:nvPicPr>
                <p:cNvPr id="3194" name="Ink 3193">
                  <a:extLst>
                    <a:ext uri="{FF2B5EF4-FFF2-40B4-BE49-F238E27FC236}">
                      <a16:creationId xmlns:a16="http://schemas.microsoft.com/office/drawing/2014/main" id="{C2C42574-0CA4-C721-CAD7-69E132AA618C}"/>
                    </a:ext>
                  </a:extLst>
                </p:cNvPr>
                <p:cNvPicPr/>
                <p:nvPr/>
              </p:nvPicPr>
              <p:blipFill>
                <a:blip r:embed="rId269"/>
                <a:stretch>
                  <a:fillRect/>
                </a:stretch>
              </p:blipFill>
              <p:spPr>
                <a:xfrm>
                  <a:off x="11008926" y="5328886"/>
                  <a:ext cx="234360" cy="279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208" name="Group 3207">
            <a:extLst>
              <a:ext uri="{FF2B5EF4-FFF2-40B4-BE49-F238E27FC236}">
                <a16:creationId xmlns:a16="http://schemas.microsoft.com/office/drawing/2014/main" id="{831028BB-A230-FF9C-929B-D99DB259D8A2}"/>
              </a:ext>
            </a:extLst>
          </p:cNvPr>
          <p:cNvGrpSpPr/>
          <p:nvPr/>
        </p:nvGrpSpPr>
        <p:grpSpPr>
          <a:xfrm>
            <a:off x="11327166" y="5381086"/>
            <a:ext cx="576360" cy="236880"/>
            <a:chOff x="11327166" y="5381086"/>
            <a:chExt cx="576360" cy="236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70">
              <p14:nvContentPartPr>
                <p14:cNvPr id="3197" name="Ink 3196">
                  <a:extLst>
                    <a:ext uri="{FF2B5EF4-FFF2-40B4-BE49-F238E27FC236}">
                      <a16:creationId xmlns:a16="http://schemas.microsoft.com/office/drawing/2014/main" id="{461CC2B8-A696-2A0C-7039-E4819C24BAB1}"/>
                    </a:ext>
                  </a:extLst>
                </p14:cNvPr>
                <p14:cNvContentPartPr/>
                <p14:nvPr/>
              </p14:nvContentPartPr>
              <p14:xfrm>
                <a:off x="11327166" y="5452366"/>
                <a:ext cx="186840" cy="149400"/>
              </p14:xfrm>
            </p:contentPart>
          </mc:Choice>
          <mc:Fallback xmlns="">
            <p:pic>
              <p:nvPicPr>
                <p:cNvPr id="3197" name="Ink 3196">
                  <a:extLst>
                    <a:ext uri="{FF2B5EF4-FFF2-40B4-BE49-F238E27FC236}">
                      <a16:creationId xmlns:a16="http://schemas.microsoft.com/office/drawing/2014/main" id="{461CC2B8-A696-2A0C-7039-E4819C24BAB1}"/>
                    </a:ext>
                  </a:extLst>
                </p:cNvPr>
                <p:cNvPicPr/>
                <p:nvPr/>
              </p:nvPicPr>
              <p:blipFill>
                <a:blip r:embed="rId271"/>
                <a:stretch>
                  <a:fillRect/>
                </a:stretch>
              </p:blipFill>
              <p:spPr>
                <a:xfrm>
                  <a:off x="11309166" y="5434366"/>
                  <a:ext cx="222480" cy="18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2">
              <p14:nvContentPartPr>
                <p14:cNvPr id="3198" name="Ink 3197">
                  <a:extLst>
                    <a:ext uri="{FF2B5EF4-FFF2-40B4-BE49-F238E27FC236}">
                      <a16:creationId xmlns:a16="http://schemas.microsoft.com/office/drawing/2014/main" id="{D8F0A85C-C5DF-CC73-E422-A068DED4237A}"/>
                    </a:ext>
                  </a:extLst>
                </p14:cNvPr>
                <p14:cNvContentPartPr/>
                <p14:nvPr/>
              </p14:nvContentPartPr>
              <p14:xfrm>
                <a:off x="11580966" y="5504566"/>
                <a:ext cx="20880" cy="86040"/>
              </p14:xfrm>
            </p:contentPart>
          </mc:Choice>
          <mc:Fallback xmlns="">
            <p:pic>
              <p:nvPicPr>
                <p:cNvPr id="3198" name="Ink 3197">
                  <a:extLst>
                    <a:ext uri="{FF2B5EF4-FFF2-40B4-BE49-F238E27FC236}">
                      <a16:creationId xmlns:a16="http://schemas.microsoft.com/office/drawing/2014/main" id="{D8F0A85C-C5DF-CC73-E422-A068DED4237A}"/>
                    </a:ext>
                  </a:extLst>
                </p:cNvPr>
                <p:cNvPicPr/>
                <p:nvPr/>
              </p:nvPicPr>
              <p:blipFill>
                <a:blip r:embed="rId273"/>
                <a:stretch>
                  <a:fillRect/>
                </a:stretch>
              </p:blipFill>
              <p:spPr>
                <a:xfrm>
                  <a:off x="11562966" y="5486566"/>
                  <a:ext cx="56520" cy="12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4">
              <p14:nvContentPartPr>
                <p14:cNvPr id="3199" name="Ink 3198">
                  <a:extLst>
                    <a:ext uri="{FF2B5EF4-FFF2-40B4-BE49-F238E27FC236}">
                      <a16:creationId xmlns:a16="http://schemas.microsoft.com/office/drawing/2014/main" id="{C1DCB57A-645B-FCE0-6002-DFD2CDA4334A}"/>
                    </a:ext>
                  </a:extLst>
                </p14:cNvPr>
                <p14:cNvContentPartPr/>
                <p14:nvPr/>
              </p14:nvContentPartPr>
              <p14:xfrm>
                <a:off x="11564046" y="5381086"/>
                <a:ext cx="5040" cy="1800"/>
              </p14:xfrm>
            </p:contentPart>
          </mc:Choice>
          <mc:Fallback xmlns="">
            <p:pic>
              <p:nvPicPr>
                <p:cNvPr id="3199" name="Ink 3198">
                  <a:extLst>
                    <a:ext uri="{FF2B5EF4-FFF2-40B4-BE49-F238E27FC236}">
                      <a16:creationId xmlns:a16="http://schemas.microsoft.com/office/drawing/2014/main" id="{C1DCB57A-645B-FCE0-6002-DFD2CDA4334A}"/>
                    </a:ext>
                  </a:extLst>
                </p:cNvPr>
                <p:cNvPicPr/>
                <p:nvPr/>
              </p:nvPicPr>
              <p:blipFill>
                <a:blip r:embed="rId275"/>
                <a:stretch>
                  <a:fillRect/>
                </a:stretch>
              </p:blipFill>
              <p:spPr>
                <a:xfrm>
                  <a:off x="11546406" y="5363086"/>
                  <a:ext cx="40680" cy="3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6">
              <p14:nvContentPartPr>
                <p14:cNvPr id="3200" name="Ink 3199">
                  <a:extLst>
                    <a:ext uri="{FF2B5EF4-FFF2-40B4-BE49-F238E27FC236}">
                      <a16:creationId xmlns:a16="http://schemas.microsoft.com/office/drawing/2014/main" id="{8E76DBB3-1501-65B3-C62D-177FE6F5B2A5}"/>
                    </a:ext>
                  </a:extLst>
                </p14:cNvPr>
                <p14:cNvContentPartPr/>
                <p14:nvPr/>
              </p14:nvContentPartPr>
              <p14:xfrm>
                <a:off x="11681046" y="5486926"/>
                <a:ext cx="65520" cy="118800"/>
              </p14:xfrm>
            </p:contentPart>
          </mc:Choice>
          <mc:Fallback xmlns="">
            <p:pic>
              <p:nvPicPr>
                <p:cNvPr id="3200" name="Ink 3199">
                  <a:extLst>
                    <a:ext uri="{FF2B5EF4-FFF2-40B4-BE49-F238E27FC236}">
                      <a16:creationId xmlns:a16="http://schemas.microsoft.com/office/drawing/2014/main" id="{8E76DBB3-1501-65B3-C62D-177FE6F5B2A5}"/>
                    </a:ext>
                  </a:extLst>
                </p:cNvPr>
                <p:cNvPicPr/>
                <p:nvPr/>
              </p:nvPicPr>
              <p:blipFill>
                <a:blip r:embed="rId277"/>
                <a:stretch>
                  <a:fillRect/>
                </a:stretch>
              </p:blipFill>
              <p:spPr>
                <a:xfrm>
                  <a:off x="11663406" y="5469286"/>
                  <a:ext cx="101160" cy="15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8">
              <p14:nvContentPartPr>
                <p14:cNvPr id="3201" name="Ink 3200">
                  <a:extLst>
                    <a:ext uri="{FF2B5EF4-FFF2-40B4-BE49-F238E27FC236}">
                      <a16:creationId xmlns:a16="http://schemas.microsoft.com/office/drawing/2014/main" id="{1F993ED8-62AA-F4E5-72BC-F5BDA7163EC0}"/>
                    </a:ext>
                  </a:extLst>
                </p14:cNvPr>
                <p14:cNvContentPartPr/>
                <p14:nvPr/>
              </p14:nvContentPartPr>
              <p14:xfrm>
                <a:off x="11818206" y="5419966"/>
                <a:ext cx="85320" cy="198000"/>
              </p14:xfrm>
            </p:contentPart>
          </mc:Choice>
          <mc:Fallback xmlns="">
            <p:pic>
              <p:nvPicPr>
                <p:cNvPr id="3201" name="Ink 3200">
                  <a:extLst>
                    <a:ext uri="{FF2B5EF4-FFF2-40B4-BE49-F238E27FC236}">
                      <a16:creationId xmlns:a16="http://schemas.microsoft.com/office/drawing/2014/main" id="{1F993ED8-62AA-F4E5-72BC-F5BDA7163EC0}"/>
                    </a:ext>
                  </a:extLst>
                </p:cNvPr>
                <p:cNvPicPr/>
                <p:nvPr/>
              </p:nvPicPr>
              <p:blipFill>
                <a:blip r:embed="rId279"/>
                <a:stretch>
                  <a:fillRect/>
                </a:stretch>
              </p:blipFill>
              <p:spPr>
                <a:xfrm>
                  <a:off x="11800206" y="5402326"/>
                  <a:ext cx="120960" cy="233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207" name="Group 3206">
            <a:extLst>
              <a:ext uri="{FF2B5EF4-FFF2-40B4-BE49-F238E27FC236}">
                <a16:creationId xmlns:a16="http://schemas.microsoft.com/office/drawing/2014/main" id="{0DE3272E-B8C5-2CD0-F3C9-B8800475DCF8}"/>
              </a:ext>
            </a:extLst>
          </p:cNvPr>
          <p:cNvGrpSpPr/>
          <p:nvPr/>
        </p:nvGrpSpPr>
        <p:grpSpPr>
          <a:xfrm>
            <a:off x="10849086" y="5807326"/>
            <a:ext cx="981360" cy="515160"/>
            <a:chOff x="10849086" y="5807326"/>
            <a:chExt cx="981360" cy="515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80">
              <p14:nvContentPartPr>
                <p14:cNvPr id="3202" name="Ink 3201">
                  <a:extLst>
                    <a:ext uri="{FF2B5EF4-FFF2-40B4-BE49-F238E27FC236}">
                      <a16:creationId xmlns:a16="http://schemas.microsoft.com/office/drawing/2014/main" id="{6FB651D3-5D98-6EDE-99FE-6042BCE7FA90}"/>
                    </a:ext>
                  </a:extLst>
                </p14:cNvPr>
                <p14:cNvContentPartPr/>
                <p14:nvPr/>
              </p14:nvContentPartPr>
              <p14:xfrm>
                <a:off x="10849086" y="5831086"/>
                <a:ext cx="118440" cy="387000"/>
              </p14:xfrm>
            </p:contentPart>
          </mc:Choice>
          <mc:Fallback xmlns="">
            <p:pic>
              <p:nvPicPr>
                <p:cNvPr id="3202" name="Ink 3201">
                  <a:extLst>
                    <a:ext uri="{FF2B5EF4-FFF2-40B4-BE49-F238E27FC236}">
                      <a16:creationId xmlns:a16="http://schemas.microsoft.com/office/drawing/2014/main" id="{6FB651D3-5D98-6EDE-99FE-6042BCE7FA90}"/>
                    </a:ext>
                  </a:extLst>
                </p:cNvPr>
                <p:cNvPicPr/>
                <p:nvPr/>
              </p:nvPicPr>
              <p:blipFill>
                <a:blip r:embed="rId281"/>
                <a:stretch>
                  <a:fillRect/>
                </a:stretch>
              </p:blipFill>
              <p:spPr>
                <a:xfrm>
                  <a:off x="10831446" y="5813086"/>
                  <a:ext cx="154080" cy="422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2">
              <p14:nvContentPartPr>
                <p14:cNvPr id="3203" name="Ink 3202">
                  <a:extLst>
                    <a:ext uri="{FF2B5EF4-FFF2-40B4-BE49-F238E27FC236}">
                      <a16:creationId xmlns:a16="http://schemas.microsoft.com/office/drawing/2014/main" id="{4D7B4A70-E0C5-917B-45EE-F8DD0E6FA0E7}"/>
                    </a:ext>
                  </a:extLst>
                </p14:cNvPr>
                <p14:cNvContentPartPr/>
                <p14:nvPr/>
              </p14:nvContentPartPr>
              <p14:xfrm>
                <a:off x="11118726" y="5952406"/>
                <a:ext cx="22320" cy="247320"/>
              </p14:xfrm>
            </p:contentPart>
          </mc:Choice>
          <mc:Fallback xmlns="">
            <p:pic>
              <p:nvPicPr>
                <p:cNvPr id="3203" name="Ink 3202">
                  <a:extLst>
                    <a:ext uri="{FF2B5EF4-FFF2-40B4-BE49-F238E27FC236}">
                      <a16:creationId xmlns:a16="http://schemas.microsoft.com/office/drawing/2014/main" id="{4D7B4A70-E0C5-917B-45EE-F8DD0E6FA0E7}"/>
                    </a:ext>
                  </a:extLst>
                </p:cNvPr>
                <p:cNvPicPr/>
                <p:nvPr/>
              </p:nvPicPr>
              <p:blipFill>
                <a:blip r:embed="rId283"/>
                <a:stretch>
                  <a:fillRect/>
                </a:stretch>
              </p:blipFill>
              <p:spPr>
                <a:xfrm>
                  <a:off x="11101086" y="5934406"/>
                  <a:ext cx="57960" cy="28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4">
              <p14:nvContentPartPr>
                <p14:cNvPr id="3204" name="Ink 3203">
                  <a:extLst>
                    <a:ext uri="{FF2B5EF4-FFF2-40B4-BE49-F238E27FC236}">
                      <a16:creationId xmlns:a16="http://schemas.microsoft.com/office/drawing/2014/main" id="{F39AE483-1A2D-8398-0C00-8069A38F4253}"/>
                    </a:ext>
                  </a:extLst>
                </p14:cNvPr>
                <p14:cNvContentPartPr/>
                <p14:nvPr/>
              </p14:nvContentPartPr>
              <p14:xfrm>
                <a:off x="11292966" y="5911366"/>
                <a:ext cx="111240" cy="297360"/>
              </p14:xfrm>
            </p:contentPart>
          </mc:Choice>
          <mc:Fallback xmlns="">
            <p:pic>
              <p:nvPicPr>
                <p:cNvPr id="3204" name="Ink 3203">
                  <a:extLst>
                    <a:ext uri="{FF2B5EF4-FFF2-40B4-BE49-F238E27FC236}">
                      <a16:creationId xmlns:a16="http://schemas.microsoft.com/office/drawing/2014/main" id="{F39AE483-1A2D-8398-0C00-8069A38F4253}"/>
                    </a:ext>
                  </a:extLst>
                </p:cNvPr>
                <p:cNvPicPr/>
                <p:nvPr/>
              </p:nvPicPr>
              <p:blipFill>
                <a:blip r:embed="rId285"/>
                <a:stretch>
                  <a:fillRect/>
                </a:stretch>
              </p:blipFill>
              <p:spPr>
                <a:xfrm>
                  <a:off x="11275326" y="5893726"/>
                  <a:ext cx="146880" cy="33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6">
              <p14:nvContentPartPr>
                <p14:cNvPr id="3205" name="Ink 3204">
                  <a:extLst>
                    <a:ext uri="{FF2B5EF4-FFF2-40B4-BE49-F238E27FC236}">
                      <a16:creationId xmlns:a16="http://schemas.microsoft.com/office/drawing/2014/main" id="{90D699ED-4CC9-18F3-B0FF-1D6868D97379}"/>
                    </a:ext>
                  </a:extLst>
                </p14:cNvPr>
                <p14:cNvContentPartPr/>
                <p14:nvPr/>
              </p14:nvContentPartPr>
              <p14:xfrm>
                <a:off x="11562966" y="6020086"/>
                <a:ext cx="108000" cy="302400"/>
              </p14:xfrm>
            </p:contentPart>
          </mc:Choice>
          <mc:Fallback xmlns="">
            <p:pic>
              <p:nvPicPr>
                <p:cNvPr id="3205" name="Ink 3204">
                  <a:extLst>
                    <a:ext uri="{FF2B5EF4-FFF2-40B4-BE49-F238E27FC236}">
                      <a16:creationId xmlns:a16="http://schemas.microsoft.com/office/drawing/2014/main" id="{90D699ED-4CC9-18F3-B0FF-1D6868D97379}"/>
                    </a:ext>
                  </a:extLst>
                </p:cNvPr>
                <p:cNvPicPr/>
                <p:nvPr/>
              </p:nvPicPr>
              <p:blipFill>
                <a:blip r:embed="rId287"/>
                <a:stretch>
                  <a:fillRect/>
                </a:stretch>
              </p:blipFill>
              <p:spPr>
                <a:xfrm>
                  <a:off x="11544966" y="6002446"/>
                  <a:ext cx="143640" cy="338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8">
              <p14:nvContentPartPr>
                <p14:cNvPr id="3206" name="Ink 3205">
                  <a:extLst>
                    <a:ext uri="{FF2B5EF4-FFF2-40B4-BE49-F238E27FC236}">
                      <a16:creationId xmlns:a16="http://schemas.microsoft.com/office/drawing/2014/main" id="{AE70DBD4-8FB8-8AFD-5812-E69E2E28DDE3}"/>
                    </a:ext>
                  </a:extLst>
                </p14:cNvPr>
                <p14:cNvContentPartPr/>
                <p14:nvPr/>
              </p14:nvContentPartPr>
              <p14:xfrm>
                <a:off x="11680686" y="5807326"/>
                <a:ext cx="149760" cy="451440"/>
              </p14:xfrm>
            </p:contentPart>
          </mc:Choice>
          <mc:Fallback xmlns="">
            <p:pic>
              <p:nvPicPr>
                <p:cNvPr id="3206" name="Ink 3205">
                  <a:extLst>
                    <a:ext uri="{FF2B5EF4-FFF2-40B4-BE49-F238E27FC236}">
                      <a16:creationId xmlns:a16="http://schemas.microsoft.com/office/drawing/2014/main" id="{AE70DBD4-8FB8-8AFD-5812-E69E2E28DDE3}"/>
                    </a:ext>
                  </a:extLst>
                </p:cNvPr>
                <p:cNvPicPr/>
                <p:nvPr/>
              </p:nvPicPr>
              <p:blipFill>
                <a:blip r:embed="rId289"/>
                <a:stretch>
                  <a:fillRect/>
                </a:stretch>
              </p:blipFill>
              <p:spPr>
                <a:xfrm>
                  <a:off x="11662686" y="5789686"/>
                  <a:ext cx="185400" cy="4870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94424667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B6B3D-3BE0-FECC-71C8-1B2B6A7BA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Stem and leaf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ED271-1770-F5AE-9D41-FCAEB97602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important when filling in a Stem and Leaf diagram?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89892843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F7E4C-FC82-D8D8-E4CD-19E7229F46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40628-DA9C-F9B0-A7F6-31D1E3ECD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Siem and leaf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38743-4F04-5F3F-BF03-1EA6D801F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important when filling in a Stem and Leaf diagram?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The data is in order</a:t>
            </a:r>
          </a:p>
          <a:p>
            <a:pPr marL="514350" indent="-514350">
              <a:buAutoNum type="arabicPeriod"/>
            </a:pPr>
            <a:r>
              <a:rPr lang="en-GB" dirty="0"/>
              <a:t>There is a key</a:t>
            </a:r>
          </a:p>
        </p:txBody>
      </p:sp>
      <p:pic>
        <p:nvPicPr>
          <p:cNvPr id="4098" name="Picture 2" descr="Stem and Leaf plot - Graphically Speaking">
            <a:extLst>
              <a:ext uri="{FF2B5EF4-FFF2-40B4-BE49-F238E27FC236}">
                <a16:creationId xmlns:a16="http://schemas.microsoft.com/office/drawing/2014/main" id="{DB4B507F-FACB-AA7C-873D-8D384682B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267" y="3035747"/>
            <a:ext cx="4633496" cy="231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7DAB2B97-4FAB-FBD1-9F6B-8FC3B4FB2BA6}"/>
              </a:ext>
            </a:extLst>
          </p:cNvPr>
          <p:cNvGrpSpPr/>
          <p:nvPr/>
        </p:nvGrpSpPr>
        <p:grpSpPr>
          <a:xfrm>
            <a:off x="6773973" y="5640387"/>
            <a:ext cx="432000" cy="772200"/>
            <a:chOff x="6773973" y="5640387"/>
            <a:chExt cx="432000" cy="772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C39F889A-80FA-3DA4-0DC1-92ABB8CA118F}"/>
                    </a:ext>
                  </a:extLst>
                </p14:cNvPr>
                <p14:cNvContentPartPr/>
                <p14:nvPr/>
              </p14:nvContentPartPr>
              <p14:xfrm>
                <a:off x="6773973" y="5640387"/>
                <a:ext cx="107280" cy="16092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C39F889A-80FA-3DA4-0DC1-92ABB8CA118F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6764973" y="5631387"/>
                  <a:ext cx="124920" cy="17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097C5173-0595-CBCD-2E84-DA7FBE78C523}"/>
                    </a:ext>
                  </a:extLst>
                </p14:cNvPr>
                <p14:cNvContentPartPr/>
                <p14:nvPr/>
              </p14:nvContentPartPr>
              <p14:xfrm>
                <a:off x="6893853" y="5679267"/>
                <a:ext cx="97200" cy="10944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097C5173-0595-CBCD-2E84-DA7FBE78C523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884853" y="5670627"/>
                  <a:ext cx="114840" cy="12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EDB70343-6DFA-F20C-C24B-6A15588434EF}"/>
                    </a:ext>
                  </a:extLst>
                </p14:cNvPr>
                <p14:cNvContentPartPr/>
                <p14:nvPr/>
              </p14:nvContentPartPr>
              <p14:xfrm>
                <a:off x="7007973" y="5692587"/>
                <a:ext cx="198000" cy="28584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EDB70343-6DFA-F20C-C24B-6A15588434EF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6999333" y="5683587"/>
                  <a:ext cx="215640" cy="30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C2A3A4D1-25C8-E204-95CB-FD3098FA24B9}"/>
                    </a:ext>
                  </a:extLst>
                </p14:cNvPr>
                <p14:cNvContentPartPr/>
                <p14:nvPr/>
              </p14:nvContentPartPr>
              <p14:xfrm>
                <a:off x="6804573" y="6148347"/>
                <a:ext cx="173160" cy="19980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C2A3A4D1-25C8-E204-95CB-FD3098FA24B9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6795573" y="6139347"/>
                  <a:ext cx="190800" cy="21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5109B64C-EB8C-9616-773D-C51E17624A8E}"/>
                    </a:ext>
                  </a:extLst>
                </p14:cNvPr>
                <p14:cNvContentPartPr/>
                <p14:nvPr/>
              </p14:nvContentPartPr>
              <p14:xfrm>
                <a:off x="6898893" y="6257067"/>
                <a:ext cx="20520" cy="13932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5109B64C-EB8C-9616-773D-C51E17624A8E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6889893" y="6248427"/>
                  <a:ext cx="38160" cy="15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CB2CCE9F-7D07-BD77-E8DA-559D4BD505BF}"/>
                    </a:ext>
                  </a:extLst>
                </p14:cNvPr>
                <p14:cNvContentPartPr/>
                <p14:nvPr/>
              </p14:nvContentPartPr>
              <p14:xfrm>
                <a:off x="7064133" y="6095787"/>
                <a:ext cx="37800" cy="31680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CB2CCE9F-7D07-BD77-E8DA-559D4BD505BF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7055133" y="6087147"/>
                  <a:ext cx="55440" cy="3344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8F77A42-AC44-9ABF-A530-01F95A7246D5}"/>
                  </a:ext>
                </a:extLst>
              </p14:cNvPr>
              <p14:cNvContentPartPr/>
              <p14:nvPr/>
            </p14:nvContentPartPr>
            <p14:xfrm>
              <a:off x="7280493" y="6194067"/>
              <a:ext cx="28080" cy="1454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8F77A42-AC44-9ABF-A530-01F95A7246D5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271853" y="6185427"/>
                <a:ext cx="45720" cy="163080"/>
              </a:xfrm>
              <a:prstGeom prst="rect">
                <a:avLst/>
              </a:prstGeom>
            </p:spPr>
          </p:pic>
        </mc:Fallback>
      </mc:AlternateContent>
      <p:grpSp>
        <p:nvGrpSpPr>
          <p:cNvPr id="22" name="Group 21">
            <a:extLst>
              <a:ext uri="{FF2B5EF4-FFF2-40B4-BE49-F238E27FC236}">
                <a16:creationId xmlns:a16="http://schemas.microsoft.com/office/drawing/2014/main" id="{C205CC26-170A-5559-127A-489858239C05}"/>
              </a:ext>
            </a:extLst>
          </p:cNvPr>
          <p:cNvGrpSpPr/>
          <p:nvPr/>
        </p:nvGrpSpPr>
        <p:grpSpPr>
          <a:xfrm>
            <a:off x="7739493" y="6211347"/>
            <a:ext cx="621720" cy="147960"/>
            <a:chOff x="7739493" y="6211347"/>
            <a:chExt cx="621720" cy="147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C04D16F9-C54B-78EC-D783-51BFCF692939}"/>
                    </a:ext>
                  </a:extLst>
                </p14:cNvPr>
                <p14:cNvContentPartPr/>
                <p14:nvPr/>
              </p14:nvContentPartPr>
              <p14:xfrm>
                <a:off x="7739493" y="6222867"/>
                <a:ext cx="175320" cy="1360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C04D16F9-C54B-78EC-D783-51BFCF692939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7730493" y="6214227"/>
                  <a:ext cx="192960" cy="15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57A24765-0D48-D8F7-1F6A-574BDBBF947E}"/>
                    </a:ext>
                  </a:extLst>
                </p14:cNvPr>
                <p14:cNvContentPartPr/>
                <p14:nvPr/>
              </p14:nvContentPartPr>
              <p14:xfrm>
                <a:off x="7968093" y="6230787"/>
                <a:ext cx="96480" cy="12240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57A24765-0D48-D8F7-1F6A-574BDBBF947E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7959453" y="6222147"/>
                  <a:ext cx="114120" cy="140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8BFA17C8-AF92-1567-5DF4-1AD317BF2847}"/>
                    </a:ext>
                  </a:extLst>
                </p14:cNvPr>
                <p14:cNvContentPartPr/>
                <p14:nvPr/>
              </p14:nvContentPartPr>
              <p14:xfrm>
                <a:off x="8089053" y="6279027"/>
                <a:ext cx="60480" cy="7920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8BFA17C8-AF92-1567-5DF4-1AD317BF2847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8080053" y="6270027"/>
                  <a:ext cx="78120" cy="9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79A4E31C-62F6-6172-49E5-311A8ADDF346}"/>
                    </a:ext>
                  </a:extLst>
                </p14:cNvPr>
                <p14:cNvContentPartPr/>
                <p14:nvPr/>
              </p14:nvContentPartPr>
              <p14:xfrm>
                <a:off x="8198133" y="6285147"/>
                <a:ext cx="46800" cy="4716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79A4E31C-62F6-6172-49E5-311A8ADDF346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8189133" y="6276507"/>
                  <a:ext cx="64440" cy="64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0A0A3B70-75F9-40BC-862E-1D0CF99C8942}"/>
                    </a:ext>
                  </a:extLst>
                </p14:cNvPr>
                <p14:cNvContentPartPr/>
                <p14:nvPr/>
              </p14:nvContentPartPr>
              <p14:xfrm>
                <a:off x="8293533" y="6211347"/>
                <a:ext cx="67680" cy="14796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0A0A3B70-75F9-40BC-862E-1D0CF99C8942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8284533" y="6202707"/>
                  <a:ext cx="85320" cy="165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BA755B7-9980-A4A4-D089-9A75824377EA}"/>
              </a:ext>
            </a:extLst>
          </p:cNvPr>
          <p:cNvGrpSpPr/>
          <p:nvPr/>
        </p:nvGrpSpPr>
        <p:grpSpPr>
          <a:xfrm>
            <a:off x="8730213" y="6152307"/>
            <a:ext cx="195480" cy="231480"/>
            <a:chOff x="8730213" y="6152307"/>
            <a:chExt cx="195480" cy="231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76E37B09-EA21-CA1D-C5BE-38A9709C03FB}"/>
                    </a:ext>
                  </a:extLst>
                </p14:cNvPr>
                <p14:cNvContentPartPr/>
                <p14:nvPr/>
              </p14:nvContentPartPr>
              <p14:xfrm>
                <a:off x="8730213" y="6152307"/>
                <a:ext cx="149760" cy="17244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76E37B09-EA21-CA1D-C5BE-38A9709C03FB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8721573" y="6143667"/>
                  <a:ext cx="167400" cy="19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A65CDB65-04A9-7FDA-ADF5-1CCA5E8E02A2}"/>
                    </a:ext>
                  </a:extLst>
                </p14:cNvPr>
                <p14:cNvContentPartPr/>
                <p14:nvPr/>
              </p14:nvContentPartPr>
              <p14:xfrm>
                <a:off x="8819493" y="6260667"/>
                <a:ext cx="10080" cy="12312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A65CDB65-04A9-7FDA-ADF5-1CCA5E8E02A2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8810493" y="6251667"/>
                  <a:ext cx="27720" cy="14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7C23FE15-8A55-A6E1-F335-C3213EF21A6F}"/>
                    </a:ext>
                  </a:extLst>
                </p14:cNvPr>
                <p14:cNvContentPartPr/>
                <p14:nvPr/>
              </p14:nvContentPartPr>
              <p14:xfrm>
                <a:off x="8908053" y="6164187"/>
                <a:ext cx="17640" cy="20772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7C23FE15-8A55-A6E1-F335-C3213EF21A6F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8899413" y="6155547"/>
                  <a:ext cx="35280" cy="22536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08330149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298A8-5502-AE93-CF1C-953B8454B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Histograms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926F3-ACC2-CC7E-C99E-A4F0AFD73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frequency density?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6226220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59A2F-5A3E-E804-376C-EE39849CA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853F5-DEA6-3610-BEDA-440C4E2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Histograms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8344B52-ED9A-768E-19BC-1737CD174EF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frequency density?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𝐹𝑟𝑒𝑞𝑢𝑒𝑛𝑐𝑦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𝑑𝑒𝑛𝑠𝑖𝑡𝑦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𝑓𝑟𝑒𝑞𝑢𝑒𝑛𝑐𝑦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𝑐𝑙𝑎𝑠𝑠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𝑤𝑖𝑑𝑡h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8344B52-ED9A-768E-19BC-1737CD174EF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7721358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817F3F-CD00-237A-FA04-F103FCC61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18E74-9069-E848-B571-288EA320E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Histograms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71770-576F-32C2-48DE-25F5579BA8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Complete the table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table with numbers and letters&#10;&#10;AI-generated content may be incorrect.">
            <a:extLst>
              <a:ext uri="{FF2B5EF4-FFF2-40B4-BE49-F238E27FC236}">
                <a16:creationId xmlns:a16="http://schemas.microsoft.com/office/drawing/2014/main" id="{2698EDA4-EBF4-D8D5-A73A-5E2AA4F65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8200" y="2474913"/>
            <a:ext cx="9989745" cy="332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27302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FE5166-875A-230D-98F7-A66EE927F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9C4F7-FEC3-A60B-F2FA-F63D9CAF8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Histograms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6EBDE-493A-76FC-4BA9-75263F8C2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Complete the table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table with numbers and letters&#10;&#10;AI-generated content may be incorrect.">
            <a:extLst>
              <a:ext uri="{FF2B5EF4-FFF2-40B4-BE49-F238E27FC236}">
                <a16:creationId xmlns:a16="http://schemas.microsoft.com/office/drawing/2014/main" id="{9253C4CA-34F4-FBDE-7F05-3F6B2D95D3AE}"/>
              </a:ext>
            </a:extLst>
          </p:cNvPr>
          <p:cNvPicPr>
            <a:picLocks noChangeAspect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8200" y="2474913"/>
            <a:ext cx="9989745" cy="332991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04D1B36-401C-33E5-4B04-4EE7A5F66E64}"/>
                  </a:ext>
                </a:extLst>
              </p:cNvPr>
              <p:cNvSpPr txBox="1"/>
              <p:nvPr/>
            </p:nvSpPr>
            <p:spPr>
              <a:xfrm>
                <a:off x="5256292" y="477875"/>
                <a:ext cx="6097508" cy="7946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𝐹𝑟𝑒𝑞𝑢𝑒𝑛𝑐𝑦</m:t>
                      </m:r>
                      <m:r>
                        <a:rPr lang="en-GB" sz="24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4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𝑑𝑒𝑛𝑠𝑖𝑡𝑦</m:t>
                      </m:r>
                      <m:r>
                        <a:rPr lang="en-GB" sz="24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𝑓𝑟𝑒𝑞𝑢𝑒𝑛𝑐𝑦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𝑐𝑙𝑎𝑠𝑠</m:t>
                          </m:r>
                          <m:r>
                            <a:rPr lang="en-GB" sz="24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4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𝑤𝑖𝑑𝑡h</m:t>
                          </m:r>
                        </m:den>
                      </m:f>
                    </m:oMath>
                  </m:oMathPara>
                </a14:m>
                <a:endParaRPr lang="en-GB" sz="2400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04D1B36-401C-33E5-4B04-4EE7A5F66E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6292" y="477875"/>
                <a:ext cx="6097508" cy="794641"/>
              </a:xfrm>
              <a:prstGeom prst="rect">
                <a:avLst/>
              </a:prstGeom>
              <a:blipFill>
                <a:blip r:embed="rId7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SMARTInkShape-Group131">
            <a:extLst>
              <a:ext uri="{FF2B5EF4-FFF2-40B4-BE49-F238E27FC236}">
                <a16:creationId xmlns:a16="http://schemas.microsoft.com/office/drawing/2014/main" id="{7CE77954-BA69-06C3-9999-9CE93E744E09}"/>
              </a:ext>
            </a:extLst>
          </p:cNvPr>
          <p:cNvGrpSpPr/>
          <p:nvPr/>
        </p:nvGrpSpPr>
        <p:grpSpPr>
          <a:xfrm>
            <a:off x="8159750" y="3385818"/>
            <a:ext cx="666288" cy="265137"/>
            <a:chOff x="8159750" y="3385818"/>
            <a:chExt cx="666288" cy="265137"/>
          </a:xfrm>
        </p:grpSpPr>
        <p:sp>
          <p:nvSpPr>
            <p:cNvPr id="25" name="SMARTInkShape-209">
              <a:extLst>
                <a:ext uri="{FF2B5EF4-FFF2-40B4-BE49-F238E27FC236}">
                  <a16:creationId xmlns:a16="http://schemas.microsoft.com/office/drawing/2014/main" id="{84F89E1F-5969-7A1C-F617-F7C3D839001F}"/>
                </a:ext>
              </a:extLst>
            </p:cNvPr>
            <p:cNvSpPr/>
            <p:nvPr>
              <p:custDataLst>
                <p:tags r:id="rId67"/>
              </p:custDataLst>
            </p:nvPr>
          </p:nvSpPr>
          <p:spPr>
            <a:xfrm>
              <a:off x="8458200" y="3511550"/>
              <a:ext cx="101601" cy="6341"/>
            </a:xfrm>
            <a:custGeom>
              <a:avLst/>
              <a:gdLst/>
              <a:ahLst/>
              <a:cxnLst/>
              <a:rect l="0" t="0" r="0" b="0"/>
              <a:pathLst>
                <a:path w="101601" h="6341">
                  <a:moveTo>
                    <a:pt x="0" y="0"/>
                  </a:moveTo>
                  <a:lnTo>
                    <a:pt x="0" y="0"/>
                  </a:lnTo>
                  <a:lnTo>
                    <a:pt x="10139" y="4364"/>
                  </a:lnTo>
                  <a:lnTo>
                    <a:pt x="40080" y="6234"/>
                  </a:lnTo>
                  <a:lnTo>
                    <a:pt x="69466" y="6340"/>
                  </a:lnTo>
                  <a:lnTo>
                    <a:pt x="90261" y="5643"/>
                  </a:lnTo>
                  <a:lnTo>
                    <a:pt x="1016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SMARTInkShape-210">
              <a:extLst>
                <a:ext uri="{FF2B5EF4-FFF2-40B4-BE49-F238E27FC236}">
                  <a16:creationId xmlns:a16="http://schemas.microsoft.com/office/drawing/2014/main" id="{5E7ED0C8-2F31-63BE-F9EA-449716082D10}"/>
                </a:ext>
              </a:extLst>
            </p:cNvPr>
            <p:cNvSpPr/>
            <p:nvPr>
              <p:custDataLst>
                <p:tags r:id="rId68"/>
              </p:custDataLst>
            </p:nvPr>
          </p:nvSpPr>
          <p:spPr>
            <a:xfrm>
              <a:off x="8159750" y="3385818"/>
              <a:ext cx="171451" cy="265137"/>
            </a:xfrm>
            <a:custGeom>
              <a:avLst/>
              <a:gdLst/>
              <a:ahLst/>
              <a:cxnLst/>
              <a:rect l="0" t="0" r="0" b="0"/>
              <a:pathLst>
                <a:path w="171451" h="265137">
                  <a:moveTo>
                    <a:pt x="0" y="30482"/>
                  </a:moveTo>
                  <a:lnTo>
                    <a:pt x="0" y="30482"/>
                  </a:lnTo>
                  <a:lnTo>
                    <a:pt x="31688" y="11659"/>
                  </a:lnTo>
                  <a:lnTo>
                    <a:pt x="55414" y="3010"/>
                  </a:lnTo>
                  <a:lnTo>
                    <a:pt x="72314" y="0"/>
                  </a:lnTo>
                  <a:lnTo>
                    <a:pt x="86260" y="2479"/>
                  </a:lnTo>
                  <a:lnTo>
                    <a:pt x="95958" y="7682"/>
                  </a:lnTo>
                  <a:lnTo>
                    <a:pt x="103300" y="17063"/>
                  </a:lnTo>
                  <a:lnTo>
                    <a:pt x="109944" y="32151"/>
                  </a:lnTo>
                  <a:lnTo>
                    <a:pt x="110482" y="42042"/>
                  </a:lnTo>
                  <a:lnTo>
                    <a:pt x="106872" y="69268"/>
                  </a:lnTo>
                  <a:lnTo>
                    <a:pt x="90317" y="100422"/>
                  </a:lnTo>
                  <a:lnTo>
                    <a:pt x="74784" y="132094"/>
                  </a:lnTo>
                  <a:lnTo>
                    <a:pt x="54847" y="163833"/>
                  </a:lnTo>
                  <a:lnTo>
                    <a:pt x="37212" y="195582"/>
                  </a:lnTo>
                  <a:lnTo>
                    <a:pt x="32829" y="215913"/>
                  </a:lnTo>
                  <a:lnTo>
                    <a:pt x="31892" y="237805"/>
                  </a:lnTo>
                  <a:lnTo>
                    <a:pt x="33694" y="244451"/>
                  </a:lnTo>
                  <a:lnTo>
                    <a:pt x="35163" y="247211"/>
                  </a:lnTo>
                  <a:lnTo>
                    <a:pt x="47343" y="257838"/>
                  </a:lnTo>
                  <a:lnTo>
                    <a:pt x="58435" y="262057"/>
                  </a:lnTo>
                  <a:lnTo>
                    <a:pt x="88456" y="265136"/>
                  </a:lnTo>
                  <a:lnTo>
                    <a:pt x="115077" y="264687"/>
                  </a:lnTo>
                  <a:lnTo>
                    <a:pt x="171450" y="25273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SMARTInkShape-211">
              <a:extLst>
                <a:ext uri="{FF2B5EF4-FFF2-40B4-BE49-F238E27FC236}">
                  <a16:creationId xmlns:a16="http://schemas.microsoft.com/office/drawing/2014/main" id="{0846DE88-775F-B0AA-2E54-19373D06F420}"/>
                </a:ext>
              </a:extLst>
            </p:cNvPr>
            <p:cNvSpPr/>
            <p:nvPr>
              <p:custDataLst>
                <p:tags r:id="rId69"/>
              </p:custDataLst>
            </p:nvPr>
          </p:nvSpPr>
          <p:spPr>
            <a:xfrm>
              <a:off x="8650263" y="3390900"/>
              <a:ext cx="175775" cy="214279"/>
            </a:xfrm>
            <a:custGeom>
              <a:avLst/>
              <a:gdLst/>
              <a:ahLst/>
              <a:cxnLst/>
              <a:rect l="0" t="0" r="0" b="0"/>
              <a:pathLst>
                <a:path w="175775" h="214279">
                  <a:moveTo>
                    <a:pt x="74637" y="12700"/>
                  </a:moveTo>
                  <a:lnTo>
                    <a:pt x="74637" y="12700"/>
                  </a:lnTo>
                  <a:lnTo>
                    <a:pt x="67896" y="12700"/>
                  </a:lnTo>
                  <a:lnTo>
                    <a:pt x="62704" y="14581"/>
                  </a:lnTo>
                  <a:lnTo>
                    <a:pt x="34202" y="34776"/>
                  </a:lnTo>
                  <a:lnTo>
                    <a:pt x="22361" y="47542"/>
                  </a:lnTo>
                  <a:lnTo>
                    <a:pt x="9384" y="76607"/>
                  </a:lnTo>
                  <a:lnTo>
                    <a:pt x="1331" y="106750"/>
                  </a:lnTo>
                  <a:lnTo>
                    <a:pt x="0" y="130799"/>
                  </a:lnTo>
                  <a:lnTo>
                    <a:pt x="5514" y="158246"/>
                  </a:lnTo>
                  <a:lnTo>
                    <a:pt x="13397" y="180679"/>
                  </a:lnTo>
                  <a:lnTo>
                    <a:pt x="26388" y="194332"/>
                  </a:lnTo>
                  <a:lnTo>
                    <a:pt x="54041" y="208940"/>
                  </a:lnTo>
                  <a:lnTo>
                    <a:pt x="64073" y="212806"/>
                  </a:lnTo>
                  <a:lnTo>
                    <a:pt x="83031" y="214278"/>
                  </a:lnTo>
                  <a:lnTo>
                    <a:pt x="108952" y="211265"/>
                  </a:lnTo>
                  <a:lnTo>
                    <a:pt x="129960" y="208647"/>
                  </a:lnTo>
                  <a:lnTo>
                    <a:pt x="148177" y="197717"/>
                  </a:lnTo>
                  <a:lnTo>
                    <a:pt x="158281" y="186994"/>
                  </a:lnTo>
                  <a:lnTo>
                    <a:pt x="168330" y="170411"/>
                  </a:lnTo>
                  <a:lnTo>
                    <a:pt x="172722" y="158288"/>
                  </a:lnTo>
                  <a:lnTo>
                    <a:pt x="175774" y="126939"/>
                  </a:lnTo>
                  <a:lnTo>
                    <a:pt x="171075" y="97930"/>
                  </a:lnTo>
                  <a:lnTo>
                    <a:pt x="161299" y="69227"/>
                  </a:lnTo>
                  <a:lnTo>
                    <a:pt x="148939" y="43044"/>
                  </a:lnTo>
                  <a:lnTo>
                    <a:pt x="145339" y="37162"/>
                  </a:lnTo>
                  <a:lnTo>
                    <a:pt x="135694" y="28746"/>
                  </a:lnTo>
                  <a:lnTo>
                    <a:pt x="104848" y="12994"/>
                  </a:lnTo>
                  <a:lnTo>
                    <a:pt x="75059" y="1907"/>
                  </a:lnTo>
                  <a:lnTo>
                    <a:pt x="42887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SMARTInkShape-Group132">
            <a:extLst>
              <a:ext uri="{FF2B5EF4-FFF2-40B4-BE49-F238E27FC236}">
                <a16:creationId xmlns:a16="http://schemas.microsoft.com/office/drawing/2014/main" id="{4A9C1020-9A78-89BF-11D0-8A961F5F644A}"/>
              </a:ext>
            </a:extLst>
          </p:cNvPr>
          <p:cNvGrpSpPr/>
          <p:nvPr/>
        </p:nvGrpSpPr>
        <p:grpSpPr>
          <a:xfrm>
            <a:off x="9188450" y="3473450"/>
            <a:ext cx="101601" cy="76178"/>
            <a:chOff x="9188450" y="3473450"/>
            <a:chExt cx="101601" cy="76178"/>
          </a:xfrm>
        </p:grpSpPr>
        <p:sp>
          <p:nvSpPr>
            <p:cNvPr id="29" name="SMARTInkShape-212">
              <a:extLst>
                <a:ext uri="{FF2B5EF4-FFF2-40B4-BE49-F238E27FC236}">
                  <a16:creationId xmlns:a16="http://schemas.microsoft.com/office/drawing/2014/main" id="{F5F04614-A075-37EC-9846-DB9899BFD2B9}"/>
                </a:ext>
              </a:extLst>
            </p:cNvPr>
            <p:cNvSpPr/>
            <p:nvPr>
              <p:custDataLst>
                <p:tags r:id="rId65"/>
              </p:custDataLst>
            </p:nvPr>
          </p:nvSpPr>
          <p:spPr>
            <a:xfrm>
              <a:off x="9188450" y="3473450"/>
              <a:ext cx="101601" cy="1"/>
            </a:xfrm>
            <a:custGeom>
              <a:avLst/>
              <a:gdLst/>
              <a:ahLst/>
              <a:cxnLst/>
              <a:rect l="0" t="0" r="0" b="0"/>
              <a:pathLst>
                <a:path w="101601" h="1">
                  <a:moveTo>
                    <a:pt x="0" y="0"/>
                  </a:moveTo>
                  <a:lnTo>
                    <a:pt x="0" y="0"/>
                  </a:lnTo>
                  <a:lnTo>
                    <a:pt x="29855" y="0"/>
                  </a:lnTo>
                  <a:lnTo>
                    <a:pt x="60192" y="0"/>
                  </a:lnTo>
                  <a:lnTo>
                    <a:pt x="91122" y="0"/>
                  </a:lnTo>
                  <a:lnTo>
                    <a:pt x="1016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SMARTInkShape-213">
              <a:extLst>
                <a:ext uri="{FF2B5EF4-FFF2-40B4-BE49-F238E27FC236}">
                  <a16:creationId xmlns:a16="http://schemas.microsoft.com/office/drawing/2014/main" id="{7564192E-6EB0-6445-B90F-776759197946}"/>
                </a:ext>
              </a:extLst>
            </p:cNvPr>
            <p:cNvSpPr/>
            <p:nvPr>
              <p:custDataLst>
                <p:tags r:id="rId66"/>
              </p:custDataLst>
            </p:nvPr>
          </p:nvSpPr>
          <p:spPr>
            <a:xfrm>
              <a:off x="9207500" y="3543300"/>
              <a:ext cx="69851" cy="6328"/>
            </a:xfrm>
            <a:custGeom>
              <a:avLst/>
              <a:gdLst/>
              <a:ahLst/>
              <a:cxnLst/>
              <a:rect l="0" t="0" r="0" b="0"/>
              <a:pathLst>
                <a:path w="69851" h="6328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1411" y="4364"/>
                  </a:lnTo>
                  <a:lnTo>
                    <a:pt x="14306" y="6088"/>
                  </a:lnTo>
                  <a:lnTo>
                    <a:pt x="43874" y="6327"/>
                  </a:lnTo>
                  <a:lnTo>
                    <a:pt x="58865" y="5640"/>
                  </a:lnTo>
                  <a:lnTo>
                    <a:pt x="698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2" name="SMARTInkShape-214">
            <a:extLst>
              <a:ext uri="{FF2B5EF4-FFF2-40B4-BE49-F238E27FC236}">
                <a16:creationId xmlns:a16="http://schemas.microsoft.com/office/drawing/2014/main" id="{91E5AC43-D1F7-DA62-611E-E39311F5554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9607550" y="3378496"/>
            <a:ext cx="222251" cy="266405"/>
          </a:xfrm>
          <a:custGeom>
            <a:avLst/>
            <a:gdLst/>
            <a:ahLst/>
            <a:cxnLst/>
            <a:rect l="0" t="0" r="0" b="0"/>
            <a:pathLst>
              <a:path w="222251" h="266405">
                <a:moveTo>
                  <a:pt x="0" y="37804"/>
                </a:moveTo>
                <a:lnTo>
                  <a:pt x="0" y="37804"/>
                </a:lnTo>
                <a:lnTo>
                  <a:pt x="19772" y="19913"/>
                </a:lnTo>
                <a:lnTo>
                  <a:pt x="39496" y="10516"/>
                </a:lnTo>
                <a:lnTo>
                  <a:pt x="70855" y="3075"/>
                </a:lnTo>
                <a:lnTo>
                  <a:pt x="99200" y="0"/>
                </a:lnTo>
                <a:lnTo>
                  <a:pt x="115470" y="3163"/>
                </a:lnTo>
                <a:lnTo>
                  <a:pt x="141520" y="16716"/>
                </a:lnTo>
                <a:lnTo>
                  <a:pt x="147093" y="20905"/>
                </a:lnTo>
                <a:lnTo>
                  <a:pt x="150041" y="27001"/>
                </a:lnTo>
                <a:lnTo>
                  <a:pt x="151933" y="42412"/>
                </a:lnTo>
                <a:lnTo>
                  <a:pt x="148890" y="54848"/>
                </a:lnTo>
                <a:lnTo>
                  <a:pt x="134491" y="82826"/>
                </a:lnTo>
                <a:lnTo>
                  <a:pt x="128212" y="94502"/>
                </a:lnTo>
                <a:lnTo>
                  <a:pt x="110698" y="115378"/>
                </a:lnTo>
                <a:lnTo>
                  <a:pt x="103526" y="126609"/>
                </a:lnTo>
                <a:lnTo>
                  <a:pt x="78895" y="154732"/>
                </a:lnTo>
                <a:lnTo>
                  <a:pt x="59968" y="185365"/>
                </a:lnTo>
                <a:lnTo>
                  <a:pt x="53830" y="199197"/>
                </a:lnTo>
                <a:lnTo>
                  <a:pt x="52146" y="210429"/>
                </a:lnTo>
                <a:lnTo>
                  <a:pt x="54570" y="225281"/>
                </a:lnTo>
                <a:lnTo>
                  <a:pt x="59758" y="235248"/>
                </a:lnTo>
                <a:lnTo>
                  <a:pt x="65761" y="242669"/>
                </a:lnTo>
                <a:lnTo>
                  <a:pt x="71796" y="245272"/>
                </a:lnTo>
                <a:lnTo>
                  <a:pt x="100447" y="254079"/>
                </a:lnTo>
                <a:lnTo>
                  <a:pt x="113959" y="258284"/>
                </a:lnTo>
                <a:lnTo>
                  <a:pt x="144696" y="259898"/>
                </a:lnTo>
                <a:lnTo>
                  <a:pt x="153916" y="260690"/>
                </a:lnTo>
                <a:lnTo>
                  <a:pt x="184228" y="265809"/>
                </a:lnTo>
                <a:lnTo>
                  <a:pt x="215786" y="266397"/>
                </a:lnTo>
                <a:lnTo>
                  <a:pt x="222250" y="266404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8" name="SMARTInkShape-Group134">
            <a:extLst>
              <a:ext uri="{FF2B5EF4-FFF2-40B4-BE49-F238E27FC236}">
                <a16:creationId xmlns:a16="http://schemas.microsoft.com/office/drawing/2014/main" id="{7D78C436-B49D-FA81-E590-5E3C92FAFCF8}"/>
              </a:ext>
            </a:extLst>
          </p:cNvPr>
          <p:cNvGrpSpPr/>
          <p:nvPr/>
        </p:nvGrpSpPr>
        <p:grpSpPr>
          <a:xfrm>
            <a:off x="8108950" y="3975200"/>
            <a:ext cx="857251" cy="310755"/>
            <a:chOff x="8108950" y="3975200"/>
            <a:chExt cx="857251" cy="310755"/>
          </a:xfrm>
        </p:grpSpPr>
        <p:sp>
          <p:nvSpPr>
            <p:cNvPr id="33" name="SMARTInkShape-215">
              <a:extLst>
                <a:ext uri="{FF2B5EF4-FFF2-40B4-BE49-F238E27FC236}">
                  <a16:creationId xmlns:a16="http://schemas.microsoft.com/office/drawing/2014/main" id="{105608A7-4814-614B-933A-194DB3034E22}"/>
                </a:ext>
              </a:extLst>
            </p:cNvPr>
            <p:cNvSpPr/>
            <p:nvPr>
              <p:custDataLst>
                <p:tags r:id="rId60"/>
              </p:custDataLst>
            </p:nvPr>
          </p:nvSpPr>
          <p:spPr>
            <a:xfrm>
              <a:off x="8108950" y="3987839"/>
              <a:ext cx="162314" cy="298116"/>
            </a:xfrm>
            <a:custGeom>
              <a:avLst/>
              <a:gdLst/>
              <a:ahLst/>
              <a:cxnLst/>
              <a:rect l="0" t="0" r="0" b="0"/>
              <a:pathLst>
                <a:path w="162314" h="298116">
                  <a:moveTo>
                    <a:pt x="0" y="38061"/>
                  </a:moveTo>
                  <a:lnTo>
                    <a:pt x="0" y="38061"/>
                  </a:lnTo>
                  <a:lnTo>
                    <a:pt x="0" y="32594"/>
                  </a:lnTo>
                  <a:lnTo>
                    <a:pt x="5468" y="26321"/>
                  </a:lnTo>
                  <a:lnTo>
                    <a:pt x="26046" y="11140"/>
                  </a:lnTo>
                  <a:lnTo>
                    <a:pt x="34860" y="8457"/>
                  </a:lnTo>
                  <a:lnTo>
                    <a:pt x="63216" y="1473"/>
                  </a:lnTo>
                  <a:lnTo>
                    <a:pt x="91559" y="0"/>
                  </a:lnTo>
                  <a:lnTo>
                    <a:pt x="102077" y="684"/>
                  </a:lnTo>
                  <a:lnTo>
                    <a:pt x="117925" y="5431"/>
                  </a:lnTo>
                  <a:lnTo>
                    <a:pt x="123213" y="9421"/>
                  </a:lnTo>
                  <a:lnTo>
                    <a:pt x="125316" y="13103"/>
                  </a:lnTo>
                  <a:lnTo>
                    <a:pt x="126501" y="21023"/>
                  </a:lnTo>
                  <a:lnTo>
                    <a:pt x="126228" y="40443"/>
                  </a:lnTo>
                  <a:lnTo>
                    <a:pt x="121910" y="52250"/>
                  </a:lnTo>
                  <a:lnTo>
                    <a:pt x="104922" y="72523"/>
                  </a:lnTo>
                  <a:lnTo>
                    <a:pt x="74882" y="102871"/>
                  </a:lnTo>
                  <a:lnTo>
                    <a:pt x="64578" y="113182"/>
                  </a:lnTo>
                  <a:lnTo>
                    <a:pt x="63980" y="115663"/>
                  </a:lnTo>
                  <a:lnTo>
                    <a:pt x="63529" y="131256"/>
                  </a:lnTo>
                  <a:lnTo>
                    <a:pt x="65394" y="134279"/>
                  </a:lnTo>
                  <a:lnTo>
                    <a:pt x="69281" y="137975"/>
                  </a:lnTo>
                  <a:lnTo>
                    <a:pt x="99395" y="157461"/>
                  </a:lnTo>
                  <a:lnTo>
                    <a:pt x="115125" y="167335"/>
                  </a:lnTo>
                  <a:lnTo>
                    <a:pt x="143981" y="189360"/>
                  </a:lnTo>
                  <a:lnTo>
                    <a:pt x="157128" y="207092"/>
                  </a:lnTo>
                  <a:lnTo>
                    <a:pt x="162313" y="231032"/>
                  </a:lnTo>
                  <a:lnTo>
                    <a:pt x="159358" y="245149"/>
                  </a:lnTo>
                  <a:lnTo>
                    <a:pt x="148731" y="265286"/>
                  </a:lnTo>
                  <a:lnTo>
                    <a:pt x="132283" y="280739"/>
                  </a:lnTo>
                  <a:lnTo>
                    <a:pt x="118452" y="287609"/>
                  </a:lnTo>
                  <a:lnTo>
                    <a:pt x="87824" y="295041"/>
                  </a:lnTo>
                  <a:lnTo>
                    <a:pt x="59544" y="298115"/>
                  </a:lnTo>
                  <a:lnTo>
                    <a:pt x="52805" y="296398"/>
                  </a:lnTo>
                  <a:lnTo>
                    <a:pt x="50020" y="294952"/>
                  </a:lnTo>
                  <a:lnTo>
                    <a:pt x="48164" y="293283"/>
                  </a:lnTo>
                  <a:lnTo>
                    <a:pt x="44450" y="28571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SMARTInkShape-216">
              <a:extLst>
                <a:ext uri="{FF2B5EF4-FFF2-40B4-BE49-F238E27FC236}">
                  <a16:creationId xmlns:a16="http://schemas.microsoft.com/office/drawing/2014/main" id="{F31BD4D5-F5B6-469F-F9C3-AC4BD37074DE}"/>
                </a:ext>
              </a:extLst>
            </p:cNvPr>
            <p:cNvSpPr/>
            <p:nvPr>
              <p:custDataLst>
                <p:tags r:id="rId61"/>
              </p:custDataLst>
            </p:nvPr>
          </p:nvSpPr>
          <p:spPr>
            <a:xfrm>
              <a:off x="8350250" y="4229100"/>
              <a:ext cx="6351" cy="1"/>
            </a:xfrm>
            <a:custGeom>
              <a:avLst/>
              <a:gdLst/>
              <a:ahLst/>
              <a:cxnLst/>
              <a:rect l="0" t="0" r="0" b="0"/>
              <a:pathLst>
                <a:path w="6351" h="1">
                  <a:moveTo>
                    <a:pt x="0" y="0"/>
                  </a:moveTo>
                  <a:lnTo>
                    <a:pt x="0" y="0"/>
                  </a:lnTo>
                  <a:lnTo>
                    <a:pt x="63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SMARTInkShape-217">
              <a:extLst>
                <a:ext uri="{FF2B5EF4-FFF2-40B4-BE49-F238E27FC236}">
                  <a16:creationId xmlns:a16="http://schemas.microsoft.com/office/drawing/2014/main" id="{35D63555-2243-9205-FE5F-049F499A78FB}"/>
                </a:ext>
              </a:extLst>
            </p:cNvPr>
            <p:cNvSpPr/>
            <p:nvPr>
              <p:custDataLst>
                <p:tags r:id="rId62"/>
              </p:custDataLst>
            </p:nvPr>
          </p:nvSpPr>
          <p:spPr>
            <a:xfrm>
              <a:off x="8407898" y="4009562"/>
              <a:ext cx="123543" cy="225802"/>
            </a:xfrm>
            <a:custGeom>
              <a:avLst/>
              <a:gdLst/>
              <a:ahLst/>
              <a:cxnLst/>
              <a:rect l="0" t="0" r="0" b="0"/>
              <a:pathLst>
                <a:path w="123543" h="225802">
                  <a:moveTo>
                    <a:pt x="24902" y="29038"/>
                  </a:moveTo>
                  <a:lnTo>
                    <a:pt x="24902" y="29038"/>
                  </a:lnTo>
                  <a:lnTo>
                    <a:pt x="28274" y="29038"/>
                  </a:lnTo>
                  <a:lnTo>
                    <a:pt x="31809" y="27157"/>
                  </a:lnTo>
                  <a:lnTo>
                    <a:pt x="35733" y="24674"/>
                  </a:lnTo>
                  <a:lnTo>
                    <a:pt x="64667" y="16273"/>
                  </a:lnTo>
                  <a:lnTo>
                    <a:pt x="86191" y="6268"/>
                  </a:lnTo>
                  <a:lnTo>
                    <a:pt x="112560" y="3741"/>
                  </a:lnTo>
                  <a:lnTo>
                    <a:pt x="112974" y="3001"/>
                  </a:lnTo>
                  <a:lnTo>
                    <a:pt x="113435" y="298"/>
                  </a:lnTo>
                  <a:lnTo>
                    <a:pt x="112146" y="0"/>
                  </a:lnTo>
                  <a:lnTo>
                    <a:pt x="83939" y="6826"/>
                  </a:lnTo>
                  <a:lnTo>
                    <a:pt x="54182" y="18361"/>
                  </a:lnTo>
                  <a:lnTo>
                    <a:pt x="24133" y="32702"/>
                  </a:lnTo>
                  <a:lnTo>
                    <a:pt x="1180" y="46811"/>
                  </a:lnTo>
                  <a:lnTo>
                    <a:pt x="0" y="54452"/>
                  </a:lnTo>
                  <a:lnTo>
                    <a:pt x="1605" y="59853"/>
                  </a:lnTo>
                  <a:lnTo>
                    <a:pt x="10362" y="71248"/>
                  </a:lnTo>
                  <a:lnTo>
                    <a:pt x="17223" y="77685"/>
                  </a:lnTo>
                  <a:lnTo>
                    <a:pt x="48299" y="94653"/>
                  </a:lnTo>
                  <a:lnTo>
                    <a:pt x="69367" y="107119"/>
                  </a:lnTo>
                  <a:lnTo>
                    <a:pt x="98987" y="131610"/>
                  </a:lnTo>
                  <a:lnTo>
                    <a:pt x="108314" y="142137"/>
                  </a:lnTo>
                  <a:lnTo>
                    <a:pt x="117082" y="158336"/>
                  </a:lnTo>
                  <a:lnTo>
                    <a:pt x="121427" y="173242"/>
                  </a:lnTo>
                  <a:lnTo>
                    <a:pt x="123119" y="175974"/>
                  </a:lnTo>
                  <a:lnTo>
                    <a:pt x="123542" y="179207"/>
                  </a:lnTo>
                  <a:lnTo>
                    <a:pt x="120326" y="198940"/>
                  </a:lnTo>
                  <a:lnTo>
                    <a:pt x="116832" y="203400"/>
                  </a:lnTo>
                  <a:lnTo>
                    <a:pt x="96391" y="215374"/>
                  </a:lnTo>
                  <a:lnTo>
                    <a:pt x="65959" y="222544"/>
                  </a:lnTo>
                  <a:lnTo>
                    <a:pt x="41337" y="225757"/>
                  </a:lnTo>
                  <a:lnTo>
                    <a:pt x="37975" y="225801"/>
                  </a:lnTo>
                  <a:lnTo>
                    <a:pt x="32359" y="223968"/>
                  </a:lnTo>
                  <a:lnTo>
                    <a:pt x="24902" y="21953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SMARTInkShape-218">
              <a:extLst>
                <a:ext uri="{FF2B5EF4-FFF2-40B4-BE49-F238E27FC236}">
                  <a16:creationId xmlns:a16="http://schemas.microsoft.com/office/drawing/2014/main" id="{F67BEDC1-6344-FB0B-A93D-95C13A0E6BCD}"/>
                </a:ext>
              </a:extLst>
            </p:cNvPr>
            <p:cNvSpPr/>
            <p:nvPr>
              <p:custDataLst>
                <p:tags r:id="rId63"/>
              </p:custDataLst>
            </p:nvPr>
          </p:nvSpPr>
          <p:spPr>
            <a:xfrm>
              <a:off x="8610600" y="4121150"/>
              <a:ext cx="101601" cy="19051"/>
            </a:xfrm>
            <a:custGeom>
              <a:avLst/>
              <a:gdLst/>
              <a:ahLst/>
              <a:cxnLst/>
              <a:rect l="0" t="0" r="0" b="0"/>
              <a:pathLst>
                <a:path w="101601" h="19051">
                  <a:moveTo>
                    <a:pt x="0" y="19050"/>
                  </a:moveTo>
                  <a:lnTo>
                    <a:pt x="0" y="19050"/>
                  </a:lnTo>
                  <a:lnTo>
                    <a:pt x="28375" y="18345"/>
                  </a:lnTo>
                  <a:lnTo>
                    <a:pt x="54675" y="12962"/>
                  </a:lnTo>
                  <a:lnTo>
                    <a:pt x="72520" y="10853"/>
                  </a:lnTo>
                  <a:lnTo>
                    <a:pt x="1016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SMARTInkShape-219">
              <a:extLst>
                <a:ext uri="{FF2B5EF4-FFF2-40B4-BE49-F238E27FC236}">
                  <a16:creationId xmlns:a16="http://schemas.microsoft.com/office/drawing/2014/main" id="{7DB2AD01-297C-B845-EC13-ADC815FB1B88}"/>
                </a:ext>
              </a:extLst>
            </p:cNvPr>
            <p:cNvSpPr/>
            <p:nvPr>
              <p:custDataLst>
                <p:tags r:id="rId64"/>
              </p:custDataLst>
            </p:nvPr>
          </p:nvSpPr>
          <p:spPr>
            <a:xfrm>
              <a:off x="8851900" y="3975200"/>
              <a:ext cx="114301" cy="285566"/>
            </a:xfrm>
            <a:custGeom>
              <a:avLst/>
              <a:gdLst/>
              <a:ahLst/>
              <a:cxnLst/>
              <a:rect l="0" t="0" r="0" b="0"/>
              <a:pathLst>
                <a:path w="114301" h="285566">
                  <a:moveTo>
                    <a:pt x="0" y="12600"/>
                  </a:moveTo>
                  <a:lnTo>
                    <a:pt x="0" y="12600"/>
                  </a:lnTo>
                  <a:lnTo>
                    <a:pt x="3371" y="12600"/>
                  </a:lnTo>
                  <a:lnTo>
                    <a:pt x="6907" y="10719"/>
                  </a:lnTo>
                  <a:lnTo>
                    <a:pt x="14927" y="3762"/>
                  </a:lnTo>
                  <a:lnTo>
                    <a:pt x="20981" y="1617"/>
                  </a:lnTo>
                  <a:lnTo>
                    <a:pt x="48797" y="0"/>
                  </a:lnTo>
                  <a:lnTo>
                    <a:pt x="65639" y="625"/>
                  </a:lnTo>
                  <a:lnTo>
                    <a:pt x="74092" y="3280"/>
                  </a:lnTo>
                  <a:lnTo>
                    <a:pt x="80673" y="10574"/>
                  </a:lnTo>
                  <a:lnTo>
                    <a:pt x="85244" y="20166"/>
                  </a:lnTo>
                  <a:lnTo>
                    <a:pt x="87275" y="29133"/>
                  </a:lnTo>
                  <a:lnTo>
                    <a:pt x="81678" y="52228"/>
                  </a:lnTo>
                  <a:lnTo>
                    <a:pt x="67143" y="81498"/>
                  </a:lnTo>
                  <a:lnTo>
                    <a:pt x="52564" y="107662"/>
                  </a:lnTo>
                  <a:lnTo>
                    <a:pt x="39312" y="133213"/>
                  </a:lnTo>
                  <a:lnTo>
                    <a:pt x="23810" y="158643"/>
                  </a:lnTo>
                  <a:lnTo>
                    <a:pt x="13223" y="184048"/>
                  </a:lnTo>
                  <a:lnTo>
                    <a:pt x="2891" y="212141"/>
                  </a:lnTo>
                  <a:lnTo>
                    <a:pt x="1562" y="232747"/>
                  </a:lnTo>
                  <a:lnTo>
                    <a:pt x="3752" y="243558"/>
                  </a:lnTo>
                  <a:lnTo>
                    <a:pt x="10840" y="253066"/>
                  </a:lnTo>
                  <a:lnTo>
                    <a:pt x="25895" y="267298"/>
                  </a:lnTo>
                  <a:lnTo>
                    <a:pt x="32910" y="270438"/>
                  </a:lnTo>
                  <a:lnTo>
                    <a:pt x="61451" y="278270"/>
                  </a:lnTo>
                  <a:lnTo>
                    <a:pt x="92742" y="285362"/>
                  </a:lnTo>
                  <a:lnTo>
                    <a:pt x="97879" y="285565"/>
                  </a:lnTo>
                  <a:lnTo>
                    <a:pt x="114300" y="279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SMARTInkShape-Group135">
            <a:extLst>
              <a:ext uri="{FF2B5EF4-FFF2-40B4-BE49-F238E27FC236}">
                <a16:creationId xmlns:a16="http://schemas.microsoft.com/office/drawing/2014/main" id="{59C7D4C6-7AA7-FE2C-2D43-93BCCE67363D}"/>
              </a:ext>
            </a:extLst>
          </p:cNvPr>
          <p:cNvGrpSpPr/>
          <p:nvPr/>
        </p:nvGrpSpPr>
        <p:grpSpPr>
          <a:xfrm>
            <a:off x="9245600" y="4121150"/>
            <a:ext cx="114301" cy="88616"/>
            <a:chOff x="9245600" y="4121150"/>
            <a:chExt cx="114301" cy="88616"/>
          </a:xfrm>
        </p:grpSpPr>
        <p:sp>
          <p:nvSpPr>
            <p:cNvPr id="39" name="SMARTInkShape-220">
              <a:extLst>
                <a:ext uri="{FF2B5EF4-FFF2-40B4-BE49-F238E27FC236}">
                  <a16:creationId xmlns:a16="http://schemas.microsoft.com/office/drawing/2014/main" id="{6AE03BE3-13E4-AC44-B871-EA258BFBE3AF}"/>
                </a:ext>
              </a:extLst>
            </p:cNvPr>
            <p:cNvSpPr/>
            <p:nvPr>
              <p:custDataLst>
                <p:tags r:id="rId58"/>
              </p:custDataLst>
            </p:nvPr>
          </p:nvSpPr>
          <p:spPr>
            <a:xfrm>
              <a:off x="9245600" y="4121150"/>
              <a:ext cx="76201" cy="6351"/>
            </a:xfrm>
            <a:custGeom>
              <a:avLst/>
              <a:gdLst/>
              <a:ahLst/>
              <a:cxnLst/>
              <a:rect l="0" t="0" r="0" b="0"/>
              <a:pathLst>
                <a:path w="76201" h="6351">
                  <a:moveTo>
                    <a:pt x="0" y="0"/>
                  </a:moveTo>
                  <a:lnTo>
                    <a:pt x="0" y="0"/>
                  </a:lnTo>
                  <a:lnTo>
                    <a:pt x="21663" y="705"/>
                  </a:lnTo>
                  <a:lnTo>
                    <a:pt x="40777" y="5958"/>
                  </a:lnTo>
                  <a:lnTo>
                    <a:pt x="71763" y="6345"/>
                  </a:lnTo>
                  <a:lnTo>
                    <a:pt x="7620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SMARTInkShape-221">
              <a:extLst>
                <a:ext uri="{FF2B5EF4-FFF2-40B4-BE49-F238E27FC236}">
                  <a16:creationId xmlns:a16="http://schemas.microsoft.com/office/drawing/2014/main" id="{1E73534D-DDD7-92E8-881C-28B6D05F347B}"/>
                </a:ext>
              </a:extLst>
            </p:cNvPr>
            <p:cNvSpPr/>
            <p:nvPr>
              <p:custDataLst>
                <p:tags r:id="rId59"/>
              </p:custDataLst>
            </p:nvPr>
          </p:nvSpPr>
          <p:spPr>
            <a:xfrm>
              <a:off x="9251950" y="4197350"/>
              <a:ext cx="107951" cy="12416"/>
            </a:xfrm>
            <a:custGeom>
              <a:avLst/>
              <a:gdLst/>
              <a:ahLst/>
              <a:cxnLst/>
              <a:rect l="0" t="0" r="0" b="0"/>
              <a:pathLst>
                <a:path w="107951" h="12416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7" y="1881"/>
                  </a:lnTo>
                  <a:lnTo>
                    <a:pt x="8837" y="3371"/>
                  </a:lnTo>
                  <a:lnTo>
                    <a:pt x="14746" y="5026"/>
                  </a:lnTo>
                  <a:lnTo>
                    <a:pt x="26005" y="7839"/>
                  </a:lnTo>
                  <a:lnTo>
                    <a:pt x="34842" y="10540"/>
                  </a:lnTo>
                  <a:lnTo>
                    <a:pt x="60537" y="12415"/>
                  </a:lnTo>
                  <a:lnTo>
                    <a:pt x="90967" y="6217"/>
                  </a:lnTo>
                  <a:lnTo>
                    <a:pt x="1079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SMARTInkShape-Group136">
            <a:extLst>
              <a:ext uri="{FF2B5EF4-FFF2-40B4-BE49-F238E27FC236}">
                <a16:creationId xmlns:a16="http://schemas.microsoft.com/office/drawing/2014/main" id="{D85F64DC-BDEE-3E61-3033-0C7F1135860D}"/>
              </a:ext>
            </a:extLst>
          </p:cNvPr>
          <p:cNvGrpSpPr/>
          <p:nvPr/>
        </p:nvGrpSpPr>
        <p:grpSpPr>
          <a:xfrm>
            <a:off x="9645718" y="4025900"/>
            <a:ext cx="310986" cy="260245"/>
            <a:chOff x="9645718" y="4025900"/>
            <a:chExt cx="310986" cy="260245"/>
          </a:xfrm>
        </p:grpSpPr>
        <p:sp>
          <p:nvSpPr>
            <p:cNvPr id="42" name="SMARTInkShape-222">
              <a:extLst>
                <a:ext uri="{FF2B5EF4-FFF2-40B4-BE49-F238E27FC236}">
                  <a16:creationId xmlns:a16="http://schemas.microsoft.com/office/drawing/2014/main" id="{9B0D3579-A67E-CC98-1F9F-7B1FB1E2EB65}"/>
                </a:ext>
              </a:extLst>
            </p:cNvPr>
            <p:cNvSpPr/>
            <p:nvPr>
              <p:custDataLst>
                <p:tags r:id="rId55"/>
              </p:custDataLst>
            </p:nvPr>
          </p:nvSpPr>
          <p:spPr>
            <a:xfrm>
              <a:off x="9645718" y="4025900"/>
              <a:ext cx="25333" cy="215901"/>
            </a:xfrm>
            <a:custGeom>
              <a:avLst/>
              <a:gdLst/>
              <a:ahLst/>
              <a:cxnLst/>
              <a:rect l="0" t="0" r="0" b="0"/>
              <a:pathLst>
                <a:path w="25333" h="215901">
                  <a:moveTo>
                    <a:pt x="25332" y="0"/>
                  </a:moveTo>
                  <a:lnTo>
                    <a:pt x="25332" y="0"/>
                  </a:lnTo>
                  <a:lnTo>
                    <a:pt x="18864" y="30246"/>
                  </a:lnTo>
                  <a:lnTo>
                    <a:pt x="14792" y="59056"/>
                  </a:lnTo>
                  <a:lnTo>
                    <a:pt x="12567" y="85388"/>
                  </a:lnTo>
                  <a:lnTo>
                    <a:pt x="5851" y="115488"/>
                  </a:lnTo>
                  <a:lnTo>
                    <a:pt x="1102" y="145030"/>
                  </a:lnTo>
                  <a:lnTo>
                    <a:pt x="0" y="176643"/>
                  </a:lnTo>
                  <a:lnTo>
                    <a:pt x="658" y="187178"/>
                  </a:lnTo>
                  <a:lnTo>
                    <a:pt x="9393" y="209234"/>
                  </a:lnTo>
                  <a:lnTo>
                    <a:pt x="11178" y="211456"/>
                  </a:lnTo>
                  <a:lnTo>
                    <a:pt x="18982" y="2159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SMARTInkShape-223">
              <a:extLst>
                <a:ext uri="{FF2B5EF4-FFF2-40B4-BE49-F238E27FC236}">
                  <a16:creationId xmlns:a16="http://schemas.microsoft.com/office/drawing/2014/main" id="{2CEBC54E-53CF-3988-0F52-8D04B552E344}"/>
                </a:ext>
              </a:extLst>
            </p:cNvPr>
            <p:cNvSpPr/>
            <p:nvPr>
              <p:custDataLst>
                <p:tags r:id="rId56"/>
              </p:custDataLst>
            </p:nvPr>
          </p:nvSpPr>
          <p:spPr>
            <a:xfrm>
              <a:off x="9747250" y="4229100"/>
              <a:ext cx="12701" cy="3659"/>
            </a:xfrm>
            <a:custGeom>
              <a:avLst/>
              <a:gdLst/>
              <a:ahLst/>
              <a:cxnLst/>
              <a:rect l="0" t="0" r="0" b="0"/>
              <a:pathLst>
                <a:path w="12701" h="3659">
                  <a:moveTo>
                    <a:pt x="0" y="0"/>
                  </a:moveTo>
                  <a:lnTo>
                    <a:pt x="0" y="0"/>
                  </a:lnTo>
                  <a:lnTo>
                    <a:pt x="6089" y="0"/>
                  </a:lnTo>
                  <a:lnTo>
                    <a:pt x="6272" y="3371"/>
                  </a:lnTo>
                  <a:lnTo>
                    <a:pt x="7004" y="3658"/>
                  </a:lnTo>
                  <a:lnTo>
                    <a:pt x="127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SMARTInkShape-224">
              <a:extLst>
                <a:ext uri="{FF2B5EF4-FFF2-40B4-BE49-F238E27FC236}">
                  <a16:creationId xmlns:a16="http://schemas.microsoft.com/office/drawing/2014/main" id="{E22A9E60-7D2E-5857-07DC-0C39819246A0}"/>
                </a:ext>
              </a:extLst>
            </p:cNvPr>
            <p:cNvSpPr/>
            <p:nvPr>
              <p:custDataLst>
                <p:tags r:id="rId57"/>
              </p:custDataLst>
            </p:nvPr>
          </p:nvSpPr>
          <p:spPr>
            <a:xfrm>
              <a:off x="9842500" y="4071230"/>
              <a:ext cx="114204" cy="214915"/>
            </a:xfrm>
            <a:custGeom>
              <a:avLst/>
              <a:gdLst/>
              <a:ahLst/>
              <a:cxnLst/>
              <a:rect l="0" t="0" r="0" b="0"/>
              <a:pathLst>
                <a:path w="114204" h="214915">
                  <a:moveTo>
                    <a:pt x="25400" y="18170"/>
                  </a:moveTo>
                  <a:lnTo>
                    <a:pt x="25400" y="18170"/>
                  </a:lnTo>
                  <a:lnTo>
                    <a:pt x="30869" y="12703"/>
                  </a:lnTo>
                  <a:lnTo>
                    <a:pt x="60284" y="8526"/>
                  </a:lnTo>
                  <a:lnTo>
                    <a:pt x="91445" y="5589"/>
                  </a:lnTo>
                  <a:lnTo>
                    <a:pt x="104642" y="5472"/>
                  </a:lnTo>
                  <a:lnTo>
                    <a:pt x="105745" y="4766"/>
                  </a:lnTo>
                  <a:lnTo>
                    <a:pt x="106480" y="3589"/>
                  </a:lnTo>
                  <a:lnTo>
                    <a:pt x="106970" y="2099"/>
                  </a:lnTo>
                  <a:lnTo>
                    <a:pt x="106592" y="1106"/>
                  </a:lnTo>
                  <a:lnTo>
                    <a:pt x="105634" y="444"/>
                  </a:lnTo>
                  <a:lnTo>
                    <a:pt x="104289" y="3"/>
                  </a:lnTo>
                  <a:lnTo>
                    <a:pt x="81148" y="0"/>
                  </a:lnTo>
                  <a:lnTo>
                    <a:pt x="55481" y="3536"/>
                  </a:lnTo>
                  <a:lnTo>
                    <a:pt x="33093" y="6969"/>
                  </a:lnTo>
                  <a:lnTo>
                    <a:pt x="8937" y="17003"/>
                  </a:lnTo>
                  <a:lnTo>
                    <a:pt x="3746" y="21195"/>
                  </a:lnTo>
                  <a:lnTo>
                    <a:pt x="1664" y="28687"/>
                  </a:lnTo>
                  <a:lnTo>
                    <a:pt x="1446" y="37661"/>
                  </a:lnTo>
                  <a:lnTo>
                    <a:pt x="8936" y="54908"/>
                  </a:lnTo>
                  <a:lnTo>
                    <a:pt x="14790" y="61074"/>
                  </a:lnTo>
                  <a:lnTo>
                    <a:pt x="45826" y="80717"/>
                  </a:lnTo>
                  <a:lnTo>
                    <a:pt x="73833" y="101685"/>
                  </a:lnTo>
                  <a:lnTo>
                    <a:pt x="99461" y="124274"/>
                  </a:lnTo>
                  <a:lnTo>
                    <a:pt x="104177" y="130708"/>
                  </a:lnTo>
                  <a:lnTo>
                    <a:pt x="111816" y="147891"/>
                  </a:lnTo>
                  <a:lnTo>
                    <a:pt x="114203" y="166871"/>
                  </a:lnTo>
                  <a:lnTo>
                    <a:pt x="110901" y="176216"/>
                  </a:lnTo>
                  <a:lnTo>
                    <a:pt x="102757" y="187652"/>
                  </a:lnTo>
                  <a:lnTo>
                    <a:pt x="96000" y="194860"/>
                  </a:lnTo>
                  <a:lnTo>
                    <a:pt x="86411" y="199004"/>
                  </a:lnTo>
                  <a:lnTo>
                    <a:pt x="76505" y="201552"/>
                  </a:lnTo>
                  <a:lnTo>
                    <a:pt x="53891" y="212316"/>
                  </a:lnTo>
                  <a:lnTo>
                    <a:pt x="25995" y="214914"/>
                  </a:lnTo>
                  <a:lnTo>
                    <a:pt x="20255" y="213091"/>
                  </a:lnTo>
                  <a:lnTo>
                    <a:pt x="14192" y="209543"/>
                  </a:lnTo>
                  <a:lnTo>
                    <a:pt x="0" y="20867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6" name="SMARTInkShape-225">
            <a:extLst>
              <a:ext uri="{FF2B5EF4-FFF2-40B4-BE49-F238E27FC236}">
                <a16:creationId xmlns:a16="http://schemas.microsoft.com/office/drawing/2014/main" id="{D26A308D-3079-3A2B-98A6-CE47C122E0CD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8230560" y="4578350"/>
            <a:ext cx="119310" cy="310992"/>
          </a:xfrm>
          <a:custGeom>
            <a:avLst/>
            <a:gdLst/>
            <a:ahLst/>
            <a:cxnLst/>
            <a:rect l="0" t="0" r="0" b="0"/>
            <a:pathLst>
              <a:path w="119310" h="310992">
                <a:moveTo>
                  <a:pt x="106990" y="0"/>
                </a:moveTo>
                <a:lnTo>
                  <a:pt x="106990" y="0"/>
                </a:lnTo>
                <a:lnTo>
                  <a:pt x="101522" y="0"/>
                </a:lnTo>
                <a:lnTo>
                  <a:pt x="77573" y="28612"/>
                </a:lnTo>
                <a:lnTo>
                  <a:pt x="56218" y="59454"/>
                </a:lnTo>
                <a:lnTo>
                  <a:pt x="43499" y="83233"/>
                </a:lnTo>
                <a:lnTo>
                  <a:pt x="30793" y="108153"/>
                </a:lnTo>
                <a:lnTo>
                  <a:pt x="19972" y="133410"/>
                </a:lnTo>
                <a:lnTo>
                  <a:pt x="12297" y="158767"/>
                </a:lnTo>
                <a:lnTo>
                  <a:pt x="5554" y="184155"/>
                </a:lnTo>
                <a:lnTo>
                  <a:pt x="327" y="214647"/>
                </a:lnTo>
                <a:lnTo>
                  <a:pt x="0" y="241052"/>
                </a:lnTo>
                <a:lnTo>
                  <a:pt x="5998" y="268532"/>
                </a:lnTo>
                <a:lnTo>
                  <a:pt x="13976" y="294187"/>
                </a:lnTo>
                <a:lnTo>
                  <a:pt x="20025" y="301965"/>
                </a:lnTo>
                <a:lnTo>
                  <a:pt x="27417" y="307068"/>
                </a:lnTo>
                <a:lnTo>
                  <a:pt x="39511" y="309941"/>
                </a:lnTo>
                <a:lnTo>
                  <a:pt x="57087" y="310991"/>
                </a:lnTo>
                <a:lnTo>
                  <a:pt x="71602" y="306049"/>
                </a:lnTo>
                <a:lnTo>
                  <a:pt x="92252" y="296219"/>
                </a:lnTo>
                <a:lnTo>
                  <a:pt x="98794" y="290168"/>
                </a:lnTo>
                <a:lnTo>
                  <a:pt x="115348" y="262353"/>
                </a:lnTo>
                <a:lnTo>
                  <a:pt x="119309" y="243799"/>
                </a:lnTo>
                <a:lnTo>
                  <a:pt x="113200" y="216989"/>
                </a:lnTo>
                <a:lnTo>
                  <a:pt x="110220" y="210269"/>
                </a:lnTo>
                <a:lnTo>
                  <a:pt x="104662" y="204460"/>
                </a:lnTo>
                <a:lnTo>
                  <a:pt x="89597" y="194982"/>
                </a:lnTo>
                <a:lnTo>
                  <a:pt x="65685" y="191091"/>
                </a:lnTo>
                <a:lnTo>
                  <a:pt x="57588" y="191469"/>
                </a:lnTo>
                <a:lnTo>
                  <a:pt x="34877" y="196002"/>
                </a:lnTo>
                <a:lnTo>
                  <a:pt x="24562" y="202562"/>
                </a:lnTo>
                <a:lnTo>
                  <a:pt x="15013" y="203175"/>
                </a:lnTo>
                <a:lnTo>
                  <a:pt x="14627" y="203889"/>
                </a:lnTo>
                <a:lnTo>
                  <a:pt x="15075" y="205071"/>
                </a:lnTo>
                <a:lnTo>
                  <a:pt x="18090" y="2095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SMARTInkShape-Group138">
            <a:extLst>
              <a:ext uri="{FF2B5EF4-FFF2-40B4-BE49-F238E27FC236}">
                <a16:creationId xmlns:a16="http://schemas.microsoft.com/office/drawing/2014/main" id="{2AC45A7B-B837-2848-2D89-1CA13E43C8C8}"/>
              </a:ext>
            </a:extLst>
          </p:cNvPr>
          <p:cNvGrpSpPr/>
          <p:nvPr/>
        </p:nvGrpSpPr>
        <p:grpSpPr>
          <a:xfrm>
            <a:off x="8547100" y="4655512"/>
            <a:ext cx="643890" cy="233972"/>
            <a:chOff x="8547100" y="4655512"/>
            <a:chExt cx="643890" cy="233972"/>
          </a:xfrm>
        </p:grpSpPr>
        <p:sp>
          <p:nvSpPr>
            <p:cNvPr id="47" name="SMARTInkShape-226">
              <a:extLst>
                <a:ext uri="{FF2B5EF4-FFF2-40B4-BE49-F238E27FC236}">
                  <a16:creationId xmlns:a16="http://schemas.microsoft.com/office/drawing/2014/main" id="{A47A4E45-5DB2-717B-A27D-0AEAAEB67482}"/>
                </a:ext>
              </a:extLst>
            </p:cNvPr>
            <p:cNvSpPr/>
            <p:nvPr>
              <p:custDataLst>
                <p:tags r:id="rId51"/>
              </p:custDataLst>
            </p:nvPr>
          </p:nvSpPr>
          <p:spPr>
            <a:xfrm>
              <a:off x="8547100" y="4768850"/>
              <a:ext cx="146051" cy="1"/>
            </a:xfrm>
            <a:custGeom>
              <a:avLst/>
              <a:gdLst/>
              <a:ahLst/>
              <a:cxnLst/>
              <a:rect l="0" t="0" r="0" b="0"/>
              <a:pathLst>
                <a:path w="146051" h="1">
                  <a:moveTo>
                    <a:pt x="0" y="0"/>
                  </a:moveTo>
                  <a:lnTo>
                    <a:pt x="0" y="0"/>
                  </a:lnTo>
                  <a:lnTo>
                    <a:pt x="30692" y="0"/>
                  </a:lnTo>
                  <a:lnTo>
                    <a:pt x="61479" y="0"/>
                  </a:lnTo>
                  <a:lnTo>
                    <a:pt x="90604" y="0"/>
                  </a:lnTo>
                  <a:lnTo>
                    <a:pt x="120241" y="0"/>
                  </a:lnTo>
                  <a:lnTo>
                    <a:pt x="1460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SMARTInkShape-227">
              <a:extLst>
                <a:ext uri="{FF2B5EF4-FFF2-40B4-BE49-F238E27FC236}">
                  <a16:creationId xmlns:a16="http://schemas.microsoft.com/office/drawing/2014/main" id="{313F295F-EB3E-25F1-2B59-D0BD1E0FD0CF}"/>
                </a:ext>
              </a:extLst>
            </p:cNvPr>
            <p:cNvSpPr/>
            <p:nvPr>
              <p:custDataLst>
                <p:tags r:id="rId52"/>
              </p:custDataLst>
            </p:nvPr>
          </p:nvSpPr>
          <p:spPr>
            <a:xfrm>
              <a:off x="8813800" y="4655512"/>
              <a:ext cx="113908" cy="233972"/>
            </a:xfrm>
            <a:custGeom>
              <a:avLst/>
              <a:gdLst/>
              <a:ahLst/>
              <a:cxnLst/>
              <a:rect l="0" t="0" r="0" b="0"/>
              <a:pathLst>
                <a:path w="113908" h="233972">
                  <a:moveTo>
                    <a:pt x="0" y="11738"/>
                  </a:moveTo>
                  <a:lnTo>
                    <a:pt x="0" y="11738"/>
                  </a:lnTo>
                  <a:lnTo>
                    <a:pt x="0" y="15396"/>
                  </a:lnTo>
                  <a:lnTo>
                    <a:pt x="0" y="11922"/>
                  </a:lnTo>
                  <a:lnTo>
                    <a:pt x="3371" y="8422"/>
                  </a:lnTo>
                  <a:lnTo>
                    <a:pt x="8789" y="6736"/>
                  </a:lnTo>
                  <a:lnTo>
                    <a:pt x="15195" y="5281"/>
                  </a:lnTo>
                  <a:lnTo>
                    <a:pt x="23474" y="1201"/>
                  </a:lnTo>
                  <a:lnTo>
                    <a:pt x="30659" y="0"/>
                  </a:lnTo>
                  <a:lnTo>
                    <a:pt x="55497" y="4298"/>
                  </a:lnTo>
                  <a:lnTo>
                    <a:pt x="73574" y="11941"/>
                  </a:lnTo>
                  <a:lnTo>
                    <a:pt x="84148" y="20244"/>
                  </a:lnTo>
                  <a:lnTo>
                    <a:pt x="86789" y="26337"/>
                  </a:lnTo>
                  <a:lnTo>
                    <a:pt x="87492" y="29937"/>
                  </a:lnTo>
                  <a:lnTo>
                    <a:pt x="86392" y="37701"/>
                  </a:lnTo>
                  <a:lnTo>
                    <a:pt x="85111" y="41747"/>
                  </a:lnTo>
                  <a:lnTo>
                    <a:pt x="76162" y="50004"/>
                  </a:lnTo>
                  <a:lnTo>
                    <a:pt x="46885" y="68345"/>
                  </a:lnTo>
                  <a:lnTo>
                    <a:pt x="41299" y="72175"/>
                  </a:lnTo>
                  <a:lnTo>
                    <a:pt x="33146" y="74835"/>
                  </a:lnTo>
                  <a:lnTo>
                    <a:pt x="28793" y="78489"/>
                  </a:lnTo>
                  <a:lnTo>
                    <a:pt x="28367" y="80228"/>
                  </a:lnTo>
                  <a:lnTo>
                    <a:pt x="28789" y="82092"/>
                  </a:lnTo>
                  <a:lnTo>
                    <a:pt x="31845" y="86751"/>
                  </a:lnTo>
                  <a:lnTo>
                    <a:pt x="41499" y="96601"/>
                  </a:lnTo>
                  <a:lnTo>
                    <a:pt x="49253" y="101901"/>
                  </a:lnTo>
                  <a:lnTo>
                    <a:pt x="80056" y="112324"/>
                  </a:lnTo>
                  <a:lnTo>
                    <a:pt x="102880" y="143165"/>
                  </a:lnTo>
                  <a:lnTo>
                    <a:pt x="112309" y="162282"/>
                  </a:lnTo>
                  <a:lnTo>
                    <a:pt x="113907" y="175609"/>
                  </a:lnTo>
                  <a:lnTo>
                    <a:pt x="110813" y="187684"/>
                  </a:lnTo>
                  <a:lnTo>
                    <a:pt x="93896" y="214941"/>
                  </a:lnTo>
                  <a:lnTo>
                    <a:pt x="72936" y="231666"/>
                  </a:lnTo>
                  <a:lnTo>
                    <a:pt x="69339" y="232956"/>
                  </a:lnTo>
                  <a:lnTo>
                    <a:pt x="54142" y="233971"/>
                  </a:lnTo>
                  <a:lnTo>
                    <a:pt x="50404" y="232098"/>
                  </a:lnTo>
                  <a:lnTo>
                    <a:pt x="48419" y="230612"/>
                  </a:lnTo>
                  <a:lnTo>
                    <a:pt x="47802" y="229621"/>
                  </a:lnTo>
                  <a:lnTo>
                    <a:pt x="48096" y="228960"/>
                  </a:lnTo>
                  <a:lnTo>
                    <a:pt x="48998" y="228519"/>
                  </a:lnTo>
                  <a:lnTo>
                    <a:pt x="49599" y="227520"/>
                  </a:lnTo>
                  <a:lnTo>
                    <a:pt x="50800" y="22128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SMARTInkShape-228">
              <a:extLst>
                <a:ext uri="{FF2B5EF4-FFF2-40B4-BE49-F238E27FC236}">
                  <a16:creationId xmlns:a16="http://schemas.microsoft.com/office/drawing/2014/main" id="{DE77747B-5876-15CF-5985-0A3646D3EA45}"/>
                </a:ext>
              </a:extLst>
            </p:cNvPr>
            <p:cNvSpPr/>
            <p:nvPr>
              <p:custDataLst>
                <p:tags r:id="rId53"/>
              </p:custDataLst>
            </p:nvPr>
          </p:nvSpPr>
          <p:spPr>
            <a:xfrm>
              <a:off x="9010650" y="4845050"/>
              <a:ext cx="6351" cy="12701"/>
            </a:xfrm>
            <a:custGeom>
              <a:avLst/>
              <a:gdLst/>
              <a:ahLst/>
              <a:cxnLst/>
              <a:rect l="0" t="0" r="0" b="0"/>
              <a:pathLst>
                <a:path w="6351" h="12701">
                  <a:moveTo>
                    <a:pt x="0" y="12700"/>
                  </a:moveTo>
                  <a:lnTo>
                    <a:pt x="0" y="12700"/>
                  </a:lnTo>
                  <a:lnTo>
                    <a:pt x="0" y="7233"/>
                  </a:lnTo>
                  <a:lnTo>
                    <a:pt x="63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SMARTInkShape-229">
              <a:extLst>
                <a:ext uri="{FF2B5EF4-FFF2-40B4-BE49-F238E27FC236}">
                  <a16:creationId xmlns:a16="http://schemas.microsoft.com/office/drawing/2014/main" id="{4464A2CD-3DDF-664B-D05B-91CBCE5A9859}"/>
                </a:ext>
              </a:extLst>
            </p:cNvPr>
            <p:cNvSpPr/>
            <p:nvPr>
              <p:custDataLst>
                <p:tags r:id="rId54"/>
              </p:custDataLst>
            </p:nvPr>
          </p:nvSpPr>
          <p:spPr>
            <a:xfrm>
              <a:off x="9077937" y="4667273"/>
              <a:ext cx="113053" cy="215605"/>
            </a:xfrm>
            <a:custGeom>
              <a:avLst/>
              <a:gdLst/>
              <a:ahLst/>
              <a:cxnLst/>
              <a:rect l="0" t="0" r="0" b="0"/>
              <a:pathLst>
                <a:path w="113053" h="215605">
                  <a:moveTo>
                    <a:pt x="34313" y="6327"/>
                  </a:moveTo>
                  <a:lnTo>
                    <a:pt x="34313" y="6327"/>
                  </a:lnTo>
                  <a:lnTo>
                    <a:pt x="62565" y="6327"/>
                  </a:lnTo>
                  <a:lnTo>
                    <a:pt x="83516" y="6327"/>
                  </a:lnTo>
                  <a:lnTo>
                    <a:pt x="97249" y="566"/>
                  </a:lnTo>
                  <a:lnTo>
                    <a:pt x="103852" y="0"/>
                  </a:lnTo>
                  <a:lnTo>
                    <a:pt x="78105" y="684"/>
                  </a:lnTo>
                  <a:lnTo>
                    <a:pt x="50228" y="6885"/>
                  </a:lnTo>
                  <a:lnTo>
                    <a:pt x="21895" y="19075"/>
                  </a:lnTo>
                  <a:lnTo>
                    <a:pt x="8106" y="27504"/>
                  </a:lnTo>
                  <a:lnTo>
                    <a:pt x="834" y="33846"/>
                  </a:lnTo>
                  <a:lnTo>
                    <a:pt x="0" y="35962"/>
                  </a:lnTo>
                  <a:lnTo>
                    <a:pt x="148" y="38079"/>
                  </a:lnTo>
                  <a:lnTo>
                    <a:pt x="2195" y="42311"/>
                  </a:lnTo>
                  <a:lnTo>
                    <a:pt x="11259" y="52894"/>
                  </a:lnTo>
                  <a:lnTo>
                    <a:pt x="42453" y="68416"/>
                  </a:lnTo>
                  <a:lnTo>
                    <a:pt x="72394" y="90366"/>
                  </a:lnTo>
                  <a:lnTo>
                    <a:pt x="101209" y="118438"/>
                  </a:lnTo>
                  <a:lnTo>
                    <a:pt x="112519" y="137829"/>
                  </a:lnTo>
                  <a:lnTo>
                    <a:pt x="113052" y="148028"/>
                  </a:lnTo>
                  <a:lnTo>
                    <a:pt x="110142" y="172265"/>
                  </a:lnTo>
                  <a:lnTo>
                    <a:pt x="105542" y="181005"/>
                  </a:lnTo>
                  <a:lnTo>
                    <a:pt x="92228" y="195832"/>
                  </a:lnTo>
                  <a:lnTo>
                    <a:pt x="74804" y="208000"/>
                  </a:lnTo>
                  <a:lnTo>
                    <a:pt x="60794" y="211207"/>
                  </a:lnTo>
                  <a:lnTo>
                    <a:pt x="54830" y="214955"/>
                  </a:lnTo>
                  <a:lnTo>
                    <a:pt x="47056" y="215604"/>
                  </a:lnTo>
                  <a:lnTo>
                    <a:pt x="44926" y="214989"/>
                  </a:lnTo>
                  <a:lnTo>
                    <a:pt x="43504" y="213874"/>
                  </a:lnTo>
                  <a:lnTo>
                    <a:pt x="41224" y="210386"/>
                  </a:lnTo>
                  <a:lnTo>
                    <a:pt x="42794" y="208027"/>
                  </a:lnTo>
                  <a:lnTo>
                    <a:pt x="66063" y="18412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SMARTInkShape-Group139">
            <a:extLst>
              <a:ext uri="{FF2B5EF4-FFF2-40B4-BE49-F238E27FC236}">
                <a16:creationId xmlns:a16="http://schemas.microsoft.com/office/drawing/2014/main" id="{55A6E809-8533-917C-AEE0-72BFA90490AB}"/>
              </a:ext>
            </a:extLst>
          </p:cNvPr>
          <p:cNvGrpSpPr/>
          <p:nvPr/>
        </p:nvGrpSpPr>
        <p:grpSpPr>
          <a:xfrm>
            <a:off x="9359900" y="4730750"/>
            <a:ext cx="107951" cy="69851"/>
            <a:chOff x="9359900" y="4730750"/>
            <a:chExt cx="107951" cy="69851"/>
          </a:xfrm>
        </p:grpSpPr>
        <p:sp>
          <p:nvSpPr>
            <p:cNvPr id="52" name="SMARTInkShape-230">
              <a:extLst>
                <a:ext uri="{FF2B5EF4-FFF2-40B4-BE49-F238E27FC236}">
                  <a16:creationId xmlns:a16="http://schemas.microsoft.com/office/drawing/2014/main" id="{20F96330-8435-CDF5-BED7-630515CD6002}"/>
                </a:ext>
              </a:extLst>
            </p:cNvPr>
            <p:cNvSpPr/>
            <p:nvPr>
              <p:custDataLst>
                <p:tags r:id="rId49"/>
              </p:custDataLst>
            </p:nvPr>
          </p:nvSpPr>
          <p:spPr>
            <a:xfrm>
              <a:off x="9359900" y="4730750"/>
              <a:ext cx="82551" cy="6351"/>
            </a:xfrm>
            <a:custGeom>
              <a:avLst/>
              <a:gdLst/>
              <a:ahLst/>
              <a:cxnLst/>
              <a:rect l="0" t="0" r="0" b="0"/>
              <a:pathLst>
                <a:path w="82551" h="6351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705" y="4364"/>
                  </a:lnTo>
                  <a:lnTo>
                    <a:pt x="1882" y="5026"/>
                  </a:lnTo>
                  <a:lnTo>
                    <a:pt x="6468" y="6176"/>
                  </a:lnTo>
                  <a:lnTo>
                    <a:pt x="36380" y="6348"/>
                  </a:lnTo>
                  <a:lnTo>
                    <a:pt x="66095" y="6350"/>
                  </a:lnTo>
                  <a:lnTo>
                    <a:pt x="8255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SMARTInkShape-231">
              <a:extLst>
                <a:ext uri="{FF2B5EF4-FFF2-40B4-BE49-F238E27FC236}">
                  <a16:creationId xmlns:a16="http://schemas.microsoft.com/office/drawing/2014/main" id="{374F2231-BCFC-42F9-D6CF-3CC34CF7A311}"/>
                </a:ext>
              </a:extLst>
            </p:cNvPr>
            <p:cNvSpPr/>
            <p:nvPr>
              <p:custDataLst>
                <p:tags r:id="rId50"/>
              </p:custDataLst>
            </p:nvPr>
          </p:nvSpPr>
          <p:spPr>
            <a:xfrm>
              <a:off x="9391650" y="4787900"/>
              <a:ext cx="76201" cy="12701"/>
            </a:xfrm>
            <a:custGeom>
              <a:avLst/>
              <a:gdLst/>
              <a:ahLst/>
              <a:cxnLst/>
              <a:rect l="0" t="0" r="0" b="0"/>
              <a:pathLst>
                <a:path w="76201" h="1270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11245" y="4364"/>
                  </a:lnTo>
                  <a:lnTo>
                    <a:pt x="36591" y="12415"/>
                  </a:lnTo>
                  <a:lnTo>
                    <a:pt x="67914" y="12693"/>
                  </a:lnTo>
                  <a:lnTo>
                    <a:pt x="7620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8" name="SMARTInkShape-Group140">
            <a:extLst>
              <a:ext uri="{FF2B5EF4-FFF2-40B4-BE49-F238E27FC236}">
                <a16:creationId xmlns:a16="http://schemas.microsoft.com/office/drawing/2014/main" id="{C4B342D1-5BD9-DF4A-5EB4-628F57822B75}"/>
              </a:ext>
            </a:extLst>
          </p:cNvPr>
          <p:cNvGrpSpPr/>
          <p:nvPr/>
        </p:nvGrpSpPr>
        <p:grpSpPr>
          <a:xfrm>
            <a:off x="9703095" y="4622800"/>
            <a:ext cx="341633" cy="260343"/>
            <a:chOff x="9703095" y="4622800"/>
            <a:chExt cx="341633" cy="260343"/>
          </a:xfrm>
        </p:grpSpPr>
        <p:sp>
          <p:nvSpPr>
            <p:cNvPr id="55" name="SMARTInkShape-232">
              <a:extLst>
                <a:ext uri="{FF2B5EF4-FFF2-40B4-BE49-F238E27FC236}">
                  <a16:creationId xmlns:a16="http://schemas.microsoft.com/office/drawing/2014/main" id="{E25B6179-FC64-6065-E463-372F1B35F089}"/>
                </a:ext>
              </a:extLst>
            </p:cNvPr>
            <p:cNvSpPr/>
            <p:nvPr>
              <p:custDataLst>
                <p:tags r:id="rId46"/>
              </p:custDataLst>
            </p:nvPr>
          </p:nvSpPr>
          <p:spPr>
            <a:xfrm>
              <a:off x="9703095" y="4635530"/>
              <a:ext cx="94956" cy="215764"/>
            </a:xfrm>
            <a:custGeom>
              <a:avLst/>
              <a:gdLst/>
              <a:ahLst/>
              <a:cxnLst/>
              <a:rect l="0" t="0" r="0" b="0"/>
              <a:pathLst>
                <a:path w="94956" h="215764">
                  <a:moveTo>
                    <a:pt x="12405" y="25370"/>
                  </a:moveTo>
                  <a:lnTo>
                    <a:pt x="12405" y="25370"/>
                  </a:lnTo>
                  <a:lnTo>
                    <a:pt x="12405" y="13555"/>
                  </a:lnTo>
                  <a:lnTo>
                    <a:pt x="15776" y="9561"/>
                  </a:lnTo>
                  <a:lnTo>
                    <a:pt x="29428" y="1137"/>
                  </a:lnTo>
                  <a:lnTo>
                    <a:pt x="52418" y="0"/>
                  </a:lnTo>
                  <a:lnTo>
                    <a:pt x="56764" y="1865"/>
                  </a:lnTo>
                  <a:lnTo>
                    <a:pt x="58911" y="3350"/>
                  </a:lnTo>
                  <a:lnTo>
                    <a:pt x="65303" y="12182"/>
                  </a:lnTo>
                  <a:lnTo>
                    <a:pt x="68294" y="23736"/>
                  </a:lnTo>
                  <a:lnTo>
                    <a:pt x="64237" y="49010"/>
                  </a:lnTo>
                  <a:lnTo>
                    <a:pt x="52878" y="74699"/>
                  </a:lnTo>
                  <a:lnTo>
                    <a:pt x="37412" y="103004"/>
                  </a:lnTo>
                  <a:lnTo>
                    <a:pt x="17673" y="130958"/>
                  </a:lnTo>
                  <a:lnTo>
                    <a:pt x="3082" y="158362"/>
                  </a:lnTo>
                  <a:lnTo>
                    <a:pt x="0" y="180883"/>
                  </a:lnTo>
                  <a:lnTo>
                    <a:pt x="6535" y="193274"/>
                  </a:lnTo>
                  <a:lnTo>
                    <a:pt x="11677" y="198772"/>
                  </a:lnTo>
                  <a:lnTo>
                    <a:pt x="41745" y="214650"/>
                  </a:lnTo>
                  <a:lnTo>
                    <a:pt x="61620" y="215763"/>
                  </a:lnTo>
                  <a:lnTo>
                    <a:pt x="67909" y="213940"/>
                  </a:lnTo>
                  <a:lnTo>
                    <a:pt x="73056" y="211485"/>
                  </a:lnTo>
                  <a:lnTo>
                    <a:pt x="94955" y="20317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SMARTInkShape-233">
              <a:extLst>
                <a:ext uri="{FF2B5EF4-FFF2-40B4-BE49-F238E27FC236}">
                  <a16:creationId xmlns:a16="http://schemas.microsoft.com/office/drawing/2014/main" id="{A47FCE8D-E05A-8898-1771-493C8DE47B12}"/>
                </a:ext>
              </a:extLst>
            </p:cNvPr>
            <p:cNvSpPr/>
            <p:nvPr>
              <p:custDataLst>
                <p:tags r:id="rId47"/>
              </p:custDataLst>
            </p:nvPr>
          </p:nvSpPr>
          <p:spPr>
            <a:xfrm>
              <a:off x="9861550" y="4800600"/>
              <a:ext cx="12701" cy="6351"/>
            </a:xfrm>
            <a:custGeom>
              <a:avLst/>
              <a:gdLst/>
              <a:ahLst/>
              <a:cxnLst/>
              <a:rect l="0" t="0" r="0" b="0"/>
              <a:pathLst>
                <a:path w="12701" h="6351">
                  <a:moveTo>
                    <a:pt x="0" y="6350"/>
                  </a:moveTo>
                  <a:lnTo>
                    <a:pt x="0" y="6350"/>
                  </a:lnTo>
                  <a:lnTo>
                    <a:pt x="127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SMARTInkShape-234">
              <a:extLst>
                <a:ext uri="{FF2B5EF4-FFF2-40B4-BE49-F238E27FC236}">
                  <a16:creationId xmlns:a16="http://schemas.microsoft.com/office/drawing/2014/main" id="{E6775F69-4145-6DD4-E76F-DD7E887B9FF2}"/>
                </a:ext>
              </a:extLst>
            </p:cNvPr>
            <p:cNvSpPr/>
            <p:nvPr>
              <p:custDataLst>
                <p:tags r:id="rId48"/>
              </p:custDataLst>
            </p:nvPr>
          </p:nvSpPr>
          <p:spPr>
            <a:xfrm>
              <a:off x="9925617" y="4622800"/>
              <a:ext cx="119111" cy="260343"/>
            </a:xfrm>
            <a:custGeom>
              <a:avLst/>
              <a:gdLst/>
              <a:ahLst/>
              <a:cxnLst/>
              <a:rect l="0" t="0" r="0" b="0"/>
              <a:pathLst>
                <a:path w="119111" h="260343">
                  <a:moveTo>
                    <a:pt x="37533" y="0"/>
                  </a:moveTo>
                  <a:lnTo>
                    <a:pt x="37533" y="0"/>
                  </a:lnTo>
                  <a:lnTo>
                    <a:pt x="37533" y="3371"/>
                  </a:lnTo>
                  <a:lnTo>
                    <a:pt x="38944" y="4364"/>
                  </a:lnTo>
                  <a:lnTo>
                    <a:pt x="69553" y="11260"/>
                  </a:lnTo>
                  <a:lnTo>
                    <a:pt x="81175" y="12415"/>
                  </a:lnTo>
                  <a:lnTo>
                    <a:pt x="112711" y="6372"/>
                  </a:lnTo>
                  <a:lnTo>
                    <a:pt x="119110" y="6352"/>
                  </a:lnTo>
                  <a:lnTo>
                    <a:pt x="104125" y="7055"/>
                  </a:lnTo>
                  <a:lnTo>
                    <a:pt x="75567" y="14189"/>
                  </a:lnTo>
                  <a:lnTo>
                    <a:pt x="66431" y="16890"/>
                  </a:lnTo>
                  <a:lnTo>
                    <a:pt x="40528" y="22137"/>
                  </a:lnTo>
                  <a:lnTo>
                    <a:pt x="20481" y="31878"/>
                  </a:lnTo>
                  <a:lnTo>
                    <a:pt x="3731" y="42926"/>
                  </a:lnTo>
                  <a:lnTo>
                    <a:pt x="1343" y="46830"/>
                  </a:lnTo>
                  <a:lnTo>
                    <a:pt x="0" y="56366"/>
                  </a:lnTo>
                  <a:lnTo>
                    <a:pt x="2971" y="68129"/>
                  </a:lnTo>
                  <a:lnTo>
                    <a:pt x="14375" y="87700"/>
                  </a:lnTo>
                  <a:lnTo>
                    <a:pt x="32174" y="103193"/>
                  </a:lnTo>
                  <a:lnTo>
                    <a:pt x="62868" y="125521"/>
                  </a:lnTo>
                  <a:lnTo>
                    <a:pt x="70665" y="131282"/>
                  </a:lnTo>
                  <a:lnTo>
                    <a:pt x="95074" y="158877"/>
                  </a:lnTo>
                  <a:lnTo>
                    <a:pt x="108322" y="175708"/>
                  </a:lnTo>
                  <a:lnTo>
                    <a:pt x="112131" y="188391"/>
                  </a:lnTo>
                  <a:lnTo>
                    <a:pt x="113259" y="201085"/>
                  </a:lnTo>
                  <a:lnTo>
                    <a:pt x="110221" y="213784"/>
                  </a:lnTo>
                  <a:lnTo>
                    <a:pt x="104853" y="223112"/>
                  </a:lnTo>
                  <a:lnTo>
                    <a:pt x="85840" y="241692"/>
                  </a:lnTo>
                  <a:lnTo>
                    <a:pt x="74525" y="248530"/>
                  </a:lnTo>
                  <a:lnTo>
                    <a:pt x="43916" y="257883"/>
                  </a:lnTo>
                  <a:lnTo>
                    <a:pt x="38720" y="259619"/>
                  </a:lnTo>
                  <a:lnTo>
                    <a:pt x="25815" y="260342"/>
                  </a:lnTo>
                  <a:lnTo>
                    <a:pt x="25488" y="259638"/>
                  </a:lnTo>
                  <a:lnTo>
                    <a:pt x="25124" y="256977"/>
                  </a:lnTo>
                  <a:lnTo>
                    <a:pt x="31183" y="247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" name="SMARTInkShape-Group141">
            <a:extLst>
              <a:ext uri="{FF2B5EF4-FFF2-40B4-BE49-F238E27FC236}">
                <a16:creationId xmlns:a16="http://schemas.microsoft.com/office/drawing/2014/main" id="{45C0D753-9EBC-5CDE-B39A-431CC60AE14C}"/>
              </a:ext>
            </a:extLst>
          </p:cNvPr>
          <p:cNvGrpSpPr/>
          <p:nvPr/>
        </p:nvGrpSpPr>
        <p:grpSpPr>
          <a:xfrm>
            <a:off x="8210550" y="5257800"/>
            <a:ext cx="209551" cy="284460"/>
            <a:chOff x="8210550" y="5257800"/>
            <a:chExt cx="209551" cy="284460"/>
          </a:xfrm>
        </p:grpSpPr>
        <p:sp>
          <p:nvSpPr>
            <p:cNvPr id="59" name="SMARTInkShape-235">
              <a:extLst>
                <a:ext uri="{FF2B5EF4-FFF2-40B4-BE49-F238E27FC236}">
                  <a16:creationId xmlns:a16="http://schemas.microsoft.com/office/drawing/2014/main" id="{DFDFF8E2-030E-6BEB-B25E-C6641676E239}"/>
                </a:ext>
              </a:extLst>
            </p:cNvPr>
            <p:cNvSpPr/>
            <p:nvPr>
              <p:custDataLst>
                <p:tags r:id="rId44"/>
              </p:custDataLst>
            </p:nvPr>
          </p:nvSpPr>
          <p:spPr>
            <a:xfrm>
              <a:off x="8210550" y="5257800"/>
              <a:ext cx="25401" cy="250749"/>
            </a:xfrm>
            <a:custGeom>
              <a:avLst/>
              <a:gdLst/>
              <a:ahLst/>
              <a:cxnLst/>
              <a:rect l="0" t="0" r="0" b="0"/>
              <a:pathLst>
                <a:path w="25401" h="250749">
                  <a:moveTo>
                    <a:pt x="0" y="0"/>
                  </a:moveTo>
                  <a:lnTo>
                    <a:pt x="0" y="0"/>
                  </a:lnTo>
                  <a:lnTo>
                    <a:pt x="0" y="27941"/>
                  </a:lnTo>
                  <a:lnTo>
                    <a:pt x="1882" y="57485"/>
                  </a:lnTo>
                  <a:lnTo>
                    <a:pt x="5468" y="85987"/>
                  </a:lnTo>
                  <a:lnTo>
                    <a:pt x="6089" y="110458"/>
                  </a:lnTo>
                  <a:lnTo>
                    <a:pt x="9644" y="135582"/>
                  </a:lnTo>
                  <a:lnTo>
                    <a:pt x="11794" y="160901"/>
                  </a:lnTo>
                  <a:lnTo>
                    <a:pt x="12432" y="186277"/>
                  </a:lnTo>
                  <a:lnTo>
                    <a:pt x="12665" y="216667"/>
                  </a:lnTo>
                  <a:lnTo>
                    <a:pt x="12698" y="244815"/>
                  </a:lnTo>
                  <a:lnTo>
                    <a:pt x="14581" y="248272"/>
                  </a:lnTo>
                  <a:lnTo>
                    <a:pt x="16070" y="250180"/>
                  </a:lnTo>
                  <a:lnTo>
                    <a:pt x="17063" y="250748"/>
                  </a:lnTo>
                  <a:lnTo>
                    <a:pt x="17726" y="250422"/>
                  </a:lnTo>
                  <a:lnTo>
                    <a:pt x="19167" y="248176"/>
                  </a:lnTo>
                  <a:lnTo>
                    <a:pt x="25400" y="241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SMARTInkShape-236">
              <a:extLst>
                <a:ext uri="{FF2B5EF4-FFF2-40B4-BE49-F238E27FC236}">
                  <a16:creationId xmlns:a16="http://schemas.microsoft.com/office/drawing/2014/main" id="{3421ED99-9902-7DF7-74B2-515C022FF737}"/>
                </a:ext>
              </a:extLst>
            </p:cNvPr>
            <p:cNvSpPr/>
            <p:nvPr>
              <p:custDataLst>
                <p:tags r:id="rId45"/>
              </p:custDataLst>
            </p:nvPr>
          </p:nvSpPr>
          <p:spPr>
            <a:xfrm>
              <a:off x="8280400" y="5270560"/>
              <a:ext cx="139701" cy="271700"/>
            </a:xfrm>
            <a:custGeom>
              <a:avLst/>
              <a:gdLst/>
              <a:ahLst/>
              <a:cxnLst/>
              <a:rect l="0" t="0" r="0" b="0"/>
              <a:pathLst>
                <a:path w="139701" h="271700">
                  <a:moveTo>
                    <a:pt x="0" y="50740"/>
                  </a:moveTo>
                  <a:lnTo>
                    <a:pt x="0" y="50740"/>
                  </a:lnTo>
                  <a:lnTo>
                    <a:pt x="0" y="45273"/>
                  </a:lnTo>
                  <a:lnTo>
                    <a:pt x="17298" y="17723"/>
                  </a:lnTo>
                  <a:lnTo>
                    <a:pt x="31707" y="6681"/>
                  </a:lnTo>
                  <a:lnTo>
                    <a:pt x="41457" y="2251"/>
                  </a:lnTo>
                  <a:lnTo>
                    <a:pt x="70327" y="0"/>
                  </a:lnTo>
                  <a:lnTo>
                    <a:pt x="83162" y="663"/>
                  </a:lnTo>
                  <a:lnTo>
                    <a:pt x="93519" y="5410"/>
                  </a:lnTo>
                  <a:lnTo>
                    <a:pt x="98108" y="9400"/>
                  </a:lnTo>
                  <a:lnTo>
                    <a:pt x="100048" y="14964"/>
                  </a:lnTo>
                  <a:lnTo>
                    <a:pt x="100205" y="24962"/>
                  </a:lnTo>
                  <a:lnTo>
                    <a:pt x="96326" y="52980"/>
                  </a:lnTo>
                  <a:lnTo>
                    <a:pt x="89297" y="79077"/>
                  </a:lnTo>
                  <a:lnTo>
                    <a:pt x="70555" y="107216"/>
                  </a:lnTo>
                  <a:lnTo>
                    <a:pt x="53056" y="136528"/>
                  </a:lnTo>
                  <a:lnTo>
                    <a:pt x="40258" y="161138"/>
                  </a:lnTo>
                  <a:lnTo>
                    <a:pt x="30900" y="186305"/>
                  </a:lnTo>
                  <a:lnTo>
                    <a:pt x="16073" y="216001"/>
                  </a:lnTo>
                  <a:lnTo>
                    <a:pt x="14949" y="218064"/>
                  </a:lnTo>
                  <a:lnTo>
                    <a:pt x="12898" y="244972"/>
                  </a:lnTo>
                  <a:lnTo>
                    <a:pt x="14670" y="251836"/>
                  </a:lnTo>
                  <a:lnTo>
                    <a:pt x="21556" y="261991"/>
                  </a:lnTo>
                  <a:lnTo>
                    <a:pt x="31003" y="268634"/>
                  </a:lnTo>
                  <a:lnTo>
                    <a:pt x="49481" y="271699"/>
                  </a:lnTo>
                  <a:lnTo>
                    <a:pt x="77350" y="267794"/>
                  </a:lnTo>
                  <a:lnTo>
                    <a:pt x="93709" y="265101"/>
                  </a:lnTo>
                  <a:lnTo>
                    <a:pt x="123518" y="255104"/>
                  </a:lnTo>
                  <a:lnTo>
                    <a:pt x="139700" y="24759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2" name="SMARTInkShape-237">
            <a:extLst>
              <a:ext uri="{FF2B5EF4-FFF2-40B4-BE49-F238E27FC236}">
                <a16:creationId xmlns:a16="http://schemas.microsoft.com/office/drawing/2014/main" id="{9195F028-5D42-F932-8764-143527FCF6F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8636000" y="5378450"/>
            <a:ext cx="146051" cy="31673"/>
          </a:xfrm>
          <a:custGeom>
            <a:avLst/>
            <a:gdLst/>
            <a:ahLst/>
            <a:cxnLst/>
            <a:rect l="0" t="0" r="0" b="0"/>
            <a:pathLst>
              <a:path w="146051" h="31673">
                <a:moveTo>
                  <a:pt x="0" y="25400"/>
                </a:moveTo>
                <a:lnTo>
                  <a:pt x="0" y="25400"/>
                </a:lnTo>
                <a:lnTo>
                  <a:pt x="3372" y="28770"/>
                </a:lnTo>
                <a:lnTo>
                  <a:pt x="8789" y="30426"/>
                </a:lnTo>
                <a:lnTo>
                  <a:pt x="36126" y="31672"/>
                </a:lnTo>
                <a:lnTo>
                  <a:pt x="66742" y="26665"/>
                </a:lnTo>
                <a:lnTo>
                  <a:pt x="94636" y="18881"/>
                </a:lnTo>
                <a:lnTo>
                  <a:pt x="121849" y="8444"/>
                </a:lnTo>
                <a:lnTo>
                  <a:pt x="14605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MARTInkShape-238">
            <a:extLst>
              <a:ext uri="{FF2B5EF4-FFF2-40B4-BE49-F238E27FC236}">
                <a16:creationId xmlns:a16="http://schemas.microsoft.com/office/drawing/2014/main" id="{6DE9C1F2-34F7-D394-2AD4-3749F20FF06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8957218" y="5232400"/>
            <a:ext cx="135270" cy="284219"/>
          </a:xfrm>
          <a:custGeom>
            <a:avLst/>
            <a:gdLst/>
            <a:ahLst/>
            <a:cxnLst/>
            <a:rect l="0" t="0" r="0" b="0"/>
            <a:pathLst>
              <a:path w="135270" h="284219">
                <a:moveTo>
                  <a:pt x="78832" y="0"/>
                </a:moveTo>
                <a:lnTo>
                  <a:pt x="78832" y="0"/>
                </a:lnTo>
                <a:lnTo>
                  <a:pt x="65968" y="14746"/>
                </a:lnTo>
                <a:lnTo>
                  <a:pt x="45838" y="45825"/>
                </a:lnTo>
                <a:lnTo>
                  <a:pt x="32307" y="74485"/>
                </a:lnTo>
                <a:lnTo>
                  <a:pt x="20227" y="103143"/>
                </a:lnTo>
                <a:lnTo>
                  <a:pt x="10432" y="127457"/>
                </a:lnTo>
                <a:lnTo>
                  <a:pt x="3061" y="158179"/>
                </a:lnTo>
                <a:lnTo>
                  <a:pt x="0" y="181780"/>
                </a:lnTo>
                <a:lnTo>
                  <a:pt x="2244" y="206966"/>
                </a:lnTo>
                <a:lnTo>
                  <a:pt x="11327" y="237589"/>
                </a:lnTo>
                <a:lnTo>
                  <a:pt x="29044" y="263824"/>
                </a:lnTo>
                <a:lnTo>
                  <a:pt x="38124" y="272007"/>
                </a:lnTo>
                <a:lnTo>
                  <a:pt x="57912" y="280580"/>
                </a:lnTo>
                <a:lnTo>
                  <a:pt x="74907" y="284218"/>
                </a:lnTo>
                <a:lnTo>
                  <a:pt x="84379" y="283188"/>
                </a:lnTo>
                <a:lnTo>
                  <a:pt x="92586" y="280378"/>
                </a:lnTo>
                <a:lnTo>
                  <a:pt x="121413" y="261167"/>
                </a:lnTo>
                <a:lnTo>
                  <a:pt x="130568" y="242639"/>
                </a:lnTo>
                <a:lnTo>
                  <a:pt x="135269" y="216634"/>
                </a:lnTo>
                <a:lnTo>
                  <a:pt x="134959" y="207759"/>
                </a:lnTo>
                <a:lnTo>
                  <a:pt x="132470" y="199112"/>
                </a:lnTo>
                <a:lnTo>
                  <a:pt x="120360" y="182939"/>
                </a:lnTo>
                <a:lnTo>
                  <a:pt x="102375" y="168650"/>
                </a:lnTo>
                <a:lnTo>
                  <a:pt x="76738" y="155347"/>
                </a:lnTo>
                <a:lnTo>
                  <a:pt x="46316" y="152451"/>
                </a:lnTo>
                <a:lnTo>
                  <a:pt x="44453" y="152434"/>
                </a:lnTo>
                <a:lnTo>
                  <a:pt x="15909" y="158727"/>
                </a:lnTo>
                <a:lnTo>
                  <a:pt x="15503" y="162114"/>
                </a:lnTo>
                <a:lnTo>
                  <a:pt x="16151" y="163109"/>
                </a:lnTo>
                <a:lnTo>
                  <a:pt x="17289" y="163773"/>
                </a:lnTo>
                <a:lnTo>
                  <a:pt x="21682" y="1651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6" name="SMARTInkShape-Group144">
            <a:extLst>
              <a:ext uri="{FF2B5EF4-FFF2-40B4-BE49-F238E27FC236}">
                <a16:creationId xmlns:a16="http://schemas.microsoft.com/office/drawing/2014/main" id="{E5D26804-ECAE-C3D7-9746-FFE0FEDAB332}"/>
              </a:ext>
            </a:extLst>
          </p:cNvPr>
          <p:cNvGrpSpPr/>
          <p:nvPr/>
        </p:nvGrpSpPr>
        <p:grpSpPr>
          <a:xfrm>
            <a:off x="9385300" y="5359400"/>
            <a:ext cx="107951" cy="94889"/>
            <a:chOff x="9385300" y="5359400"/>
            <a:chExt cx="107951" cy="94889"/>
          </a:xfrm>
        </p:grpSpPr>
        <p:sp>
          <p:nvSpPr>
            <p:cNvPr id="64" name="SMARTInkShape-239">
              <a:extLst>
                <a:ext uri="{FF2B5EF4-FFF2-40B4-BE49-F238E27FC236}">
                  <a16:creationId xmlns:a16="http://schemas.microsoft.com/office/drawing/2014/main" id="{BF39B92E-5170-007A-90FD-396729D73073}"/>
                </a:ext>
              </a:extLst>
            </p:cNvPr>
            <p:cNvSpPr/>
            <p:nvPr>
              <p:custDataLst>
                <p:tags r:id="rId42"/>
              </p:custDataLst>
            </p:nvPr>
          </p:nvSpPr>
          <p:spPr>
            <a:xfrm>
              <a:off x="9385300" y="5359400"/>
              <a:ext cx="95251" cy="18972"/>
            </a:xfrm>
            <a:custGeom>
              <a:avLst/>
              <a:gdLst/>
              <a:ahLst/>
              <a:cxnLst/>
              <a:rect l="0" t="0" r="0" b="0"/>
              <a:pathLst>
                <a:path w="95251" h="18972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4363" y="705"/>
                  </a:lnTo>
                  <a:lnTo>
                    <a:pt x="5026" y="1882"/>
                  </a:lnTo>
                  <a:lnTo>
                    <a:pt x="6089" y="5467"/>
                  </a:lnTo>
                  <a:lnTo>
                    <a:pt x="8115" y="5958"/>
                  </a:lnTo>
                  <a:lnTo>
                    <a:pt x="9644" y="6088"/>
                  </a:lnTo>
                  <a:lnTo>
                    <a:pt x="13223" y="8115"/>
                  </a:lnTo>
                  <a:lnTo>
                    <a:pt x="17900" y="11794"/>
                  </a:lnTo>
                  <a:lnTo>
                    <a:pt x="49231" y="18782"/>
                  </a:lnTo>
                  <a:lnTo>
                    <a:pt x="57076" y="18971"/>
                  </a:lnTo>
                  <a:lnTo>
                    <a:pt x="88727" y="12707"/>
                  </a:lnTo>
                  <a:lnTo>
                    <a:pt x="9525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SMARTInkShape-240">
              <a:extLst>
                <a:ext uri="{FF2B5EF4-FFF2-40B4-BE49-F238E27FC236}">
                  <a16:creationId xmlns:a16="http://schemas.microsoft.com/office/drawing/2014/main" id="{84067A9F-C92E-1127-01E4-04EC823100EC}"/>
                </a:ext>
              </a:extLst>
            </p:cNvPr>
            <p:cNvSpPr/>
            <p:nvPr>
              <p:custDataLst>
                <p:tags r:id="rId43"/>
              </p:custDataLst>
            </p:nvPr>
          </p:nvSpPr>
          <p:spPr>
            <a:xfrm>
              <a:off x="9398261" y="5435600"/>
              <a:ext cx="94990" cy="18689"/>
            </a:xfrm>
            <a:custGeom>
              <a:avLst/>
              <a:gdLst/>
              <a:ahLst/>
              <a:cxnLst/>
              <a:rect l="0" t="0" r="0" b="0"/>
              <a:pathLst>
                <a:path w="94990" h="18689">
                  <a:moveTo>
                    <a:pt x="6089" y="0"/>
                  </a:moveTo>
                  <a:lnTo>
                    <a:pt x="6089" y="0"/>
                  </a:lnTo>
                  <a:lnTo>
                    <a:pt x="622" y="0"/>
                  </a:lnTo>
                  <a:lnTo>
                    <a:pt x="327" y="705"/>
                  </a:lnTo>
                  <a:lnTo>
                    <a:pt x="0" y="3371"/>
                  </a:lnTo>
                  <a:lnTo>
                    <a:pt x="1737" y="6907"/>
                  </a:lnTo>
                  <a:lnTo>
                    <a:pt x="3188" y="8838"/>
                  </a:lnTo>
                  <a:lnTo>
                    <a:pt x="11972" y="14927"/>
                  </a:lnTo>
                  <a:lnTo>
                    <a:pt x="29126" y="18688"/>
                  </a:lnTo>
                  <a:lnTo>
                    <a:pt x="53718" y="18323"/>
                  </a:lnTo>
                  <a:lnTo>
                    <a:pt x="72596" y="13580"/>
                  </a:lnTo>
                  <a:lnTo>
                    <a:pt x="94989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7" name="SMARTInkShape-241">
            <a:extLst>
              <a:ext uri="{FF2B5EF4-FFF2-40B4-BE49-F238E27FC236}">
                <a16:creationId xmlns:a16="http://schemas.microsoft.com/office/drawing/2014/main" id="{3993223C-5D38-C9AF-3416-1E7E35E0B5BD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9861720" y="5181600"/>
            <a:ext cx="150913" cy="298017"/>
          </a:xfrm>
          <a:custGeom>
            <a:avLst/>
            <a:gdLst/>
            <a:ahLst/>
            <a:cxnLst/>
            <a:rect l="0" t="0" r="0" b="0"/>
            <a:pathLst>
              <a:path w="150913" h="298017">
                <a:moveTo>
                  <a:pt x="82380" y="0"/>
                </a:moveTo>
                <a:lnTo>
                  <a:pt x="82380" y="0"/>
                </a:lnTo>
                <a:lnTo>
                  <a:pt x="82380" y="3371"/>
                </a:lnTo>
                <a:lnTo>
                  <a:pt x="80498" y="6907"/>
                </a:lnTo>
                <a:lnTo>
                  <a:pt x="64669" y="34841"/>
                </a:lnTo>
                <a:lnTo>
                  <a:pt x="49386" y="63907"/>
                </a:lnTo>
                <a:lnTo>
                  <a:pt x="35149" y="94050"/>
                </a:lnTo>
                <a:lnTo>
                  <a:pt x="20632" y="125299"/>
                </a:lnTo>
                <a:lnTo>
                  <a:pt x="10759" y="152064"/>
                </a:lnTo>
                <a:lnTo>
                  <a:pt x="2721" y="177734"/>
                </a:lnTo>
                <a:lnTo>
                  <a:pt x="401" y="203187"/>
                </a:lnTo>
                <a:lnTo>
                  <a:pt x="0" y="226009"/>
                </a:lnTo>
                <a:lnTo>
                  <a:pt x="1316" y="242971"/>
                </a:lnTo>
                <a:lnTo>
                  <a:pt x="6606" y="255213"/>
                </a:lnTo>
                <a:lnTo>
                  <a:pt x="20888" y="273410"/>
                </a:lnTo>
                <a:lnTo>
                  <a:pt x="34354" y="282147"/>
                </a:lnTo>
                <a:lnTo>
                  <a:pt x="64845" y="295154"/>
                </a:lnTo>
                <a:lnTo>
                  <a:pt x="88537" y="298016"/>
                </a:lnTo>
                <a:lnTo>
                  <a:pt x="116359" y="291958"/>
                </a:lnTo>
                <a:lnTo>
                  <a:pt x="138979" y="284294"/>
                </a:lnTo>
                <a:lnTo>
                  <a:pt x="144517" y="280367"/>
                </a:lnTo>
                <a:lnTo>
                  <a:pt x="145275" y="277947"/>
                </a:lnTo>
                <a:lnTo>
                  <a:pt x="146317" y="273815"/>
                </a:lnTo>
                <a:lnTo>
                  <a:pt x="150853" y="259665"/>
                </a:lnTo>
                <a:lnTo>
                  <a:pt x="150912" y="251579"/>
                </a:lnTo>
                <a:lnTo>
                  <a:pt x="144355" y="222233"/>
                </a:lnTo>
                <a:lnTo>
                  <a:pt x="134389" y="201081"/>
                </a:lnTo>
                <a:lnTo>
                  <a:pt x="111748" y="176389"/>
                </a:lnTo>
                <a:lnTo>
                  <a:pt x="82364" y="158915"/>
                </a:lnTo>
                <a:lnTo>
                  <a:pt x="72185" y="153687"/>
                </a:lnTo>
                <a:lnTo>
                  <a:pt x="41563" y="152414"/>
                </a:lnTo>
                <a:lnTo>
                  <a:pt x="31580" y="1524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0" name="SMARTInkShape-Group147">
            <a:extLst>
              <a:ext uri="{FF2B5EF4-FFF2-40B4-BE49-F238E27FC236}">
                <a16:creationId xmlns:a16="http://schemas.microsoft.com/office/drawing/2014/main" id="{0D1B058B-3409-7C17-7FD6-BB7F954B7E7F}"/>
              </a:ext>
            </a:extLst>
          </p:cNvPr>
          <p:cNvGrpSpPr/>
          <p:nvPr/>
        </p:nvGrpSpPr>
        <p:grpSpPr>
          <a:xfrm>
            <a:off x="3994150" y="3467100"/>
            <a:ext cx="76201" cy="95251"/>
            <a:chOff x="3994150" y="3467100"/>
            <a:chExt cx="76201" cy="95251"/>
          </a:xfrm>
        </p:grpSpPr>
        <p:sp>
          <p:nvSpPr>
            <p:cNvPr id="68" name="SMARTInkShape-242">
              <a:extLst>
                <a:ext uri="{FF2B5EF4-FFF2-40B4-BE49-F238E27FC236}">
                  <a16:creationId xmlns:a16="http://schemas.microsoft.com/office/drawing/2014/main" id="{8B231D6E-B4CC-D9F2-94B5-1BD1C481AC7E}"/>
                </a:ext>
              </a:extLst>
            </p:cNvPr>
            <p:cNvSpPr/>
            <p:nvPr>
              <p:custDataLst>
                <p:tags r:id="rId40"/>
              </p:custDataLst>
            </p:nvPr>
          </p:nvSpPr>
          <p:spPr>
            <a:xfrm>
              <a:off x="3994150" y="3467100"/>
              <a:ext cx="76201" cy="1"/>
            </a:xfrm>
            <a:custGeom>
              <a:avLst/>
              <a:gdLst/>
              <a:ahLst/>
              <a:cxnLst/>
              <a:rect l="0" t="0" r="0" b="0"/>
              <a:pathLst>
                <a:path w="76201" h="1">
                  <a:moveTo>
                    <a:pt x="0" y="0"/>
                  </a:moveTo>
                  <a:lnTo>
                    <a:pt x="0" y="0"/>
                  </a:lnTo>
                  <a:lnTo>
                    <a:pt x="29854" y="0"/>
                  </a:lnTo>
                  <a:lnTo>
                    <a:pt x="60423" y="0"/>
                  </a:lnTo>
                  <a:lnTo>
                    <a:pt x="76200" y="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SMARTInkShape-243">
              <a:extLst>
                <a:ext uri="{FF2B5EF4-FFF2-40B4-BE49-F238E27FC236}">
                  <a16:creationId xmlns:a16="http://schemas.microsoft.com/office/drawing/2014/main" id="{FC99F372-AF2F-7F51-4D8D-8574B93957CB}"/>
                </a:ext>
              </a:extLst>
            </p:cNvPr>
            <p:cNvSpPr/>
            <p:nvPr>
              <p:custDataLst>
                <p:tags r:id="rId41"/>
              </p:custDataLst>
            </p:nvPr>
          </p:nvSpPr>
          <p:spPr>
            <a:xfrm>
              <a:off x="4000500" y="3549650"/>
              <a:ext cx="44451" cy="12701"/>
            </a:xfrm>
            <a:custGeom>
              <a:avLst/>
              <a:gdLst/>
              <a:ahLst/>
              <a:cxnLst/>
              <a:rect l="0" t="0" r="0" b="0"/>
              <a:pathLst>
                <a:path w="44451" h="12701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8789" y="5026"/>
                  </a:lnTo>
                  <a:lnTo>
                    <a:pt x="17023" y="6088"/>
                  </a:lnTo>
                  <a:lnTo>
                    <a:pt x="32598" y="11342"/>
                  </a:lnTo>
                  <a:lnTo>
                    <a:pt x="44450" y="1270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3" name="SMARTInkShape-Group148">
            <a:extLst>
              <a:ext uri="{FF2B5EF4-FFF2-40B4-BE49-F238E27FC236}">
                <a16:creationId xmlns:a16="http://schemas.microsoft.com/office/drawing/2014/main" id="{4D111BA3-A15F-CF4B-B238-087332463216}"/>
              </a:ext>
            </a:extLst>
          </p:cNvPr>
          <p:cNvGrpSpPr/>
          <p:nvPr/>
        </p:nvGrpSpPr>
        <p:grpSpPr>
          <a:xfrm>
            <a:off x="4432300" y="3359150"/>
            <a:ext cx="265848" cy="272931"/>
            <a:chOff x="4432300" y="3359150"/>
            <a:chExt cx="265848" cy="272931"/>
          </a:xfrm>
        </p:grpSpPr>
        <p:sp>
          <p:nvSpPr>
            <p:cNvPr id="71" name="SMARTInkShape-244">
              <a:extLst>
                <a:ext uri="{FF2B5EF4-FFF2-40B4-BE49-F238E27FC236}">
                  <a16:creationId xmlns:a16="http://schemas.microsoft.com/office/drawing/2014/main" id="{54F66788-A57F-87EF-5C06-4371E3FB0738}"/>
                </a:ext>
              </a:extLst>
            </p:cNvPr>
            <p:cNvSpPr/>
            <p:nvPr>
              <p:custDataLst>
                <p:tags r:id="rId38"/>
              </p:custDataLst>
            </p:nvPr>
          </p:nvSpPr>
          <p:spPr>
            <a:xfrm>
              <a:off x="4432300" y="3371850"/>
              <a:ext cx="12701" cy="238090"/>
            </a:xfrm>
            <a:custGeom>
              <a:avLst/>
              <a:gdLst/>
              <a:ahLst/>
              <a:cxnLst/>
              <a:rect l="0" t="0" r="0" b="0"/>
              <a:pathLst>
                <a:path w="12701" h="238090">
                  <a:moveTo>
                    <a:pt x="0" y="0"/>
                  </a:moveTo>
                  <a:lnTo>
                    <a:pt x="0" y="0"/>
                  </a:lnTo>
                  <a:lnTo>
                    <a:pt x="3371" y="24419"/>
                  </a:lnTo>
                  <a:lnTo>
                    <a:pt x="5761" y="54970"/>
                  </a:lnTo>
                  <a:lnTo>
                    <a:pt x="4352" y="84001"/>
                  </a:lnTo>
                  <a:lnTo>
                    <a:pt x="1289" y="114024"/>
                  </a:lnTo>
                  <a:lnTo>
                    <a:pt x="573" y="137461"/>
                  </a:lnTo>
                  <a:lnTo>
                    <a:pt x="170" y="162555"/>
                  </a:lnTo>
                  <a:lnTo>
                    <a:pt x="33" y="189997"/>
                  </a:lnTo>
                  <a:lnTo>
                    <a:pt x="710" y="217114"/>
                  </a:lnTo>
                  <a:lnTo>
                    <a:pt x="6088" y="237542"/>
                  </a:lnTo>
                  <a:lnTo>
                    <a:pt x="6881" y="238089"/>
                  </a:lnTo>
                  <a:lnTo>
                    <a:pt x="8116" y="237748"/>
                  </a:lnTo>
                  <a:lnTo>
                    <a:pt x="12700" y="2349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SMARTInkShape-245">
              <a:extLst>
                <a:ext uri="{FF2B5EF4-FFF2-40B4-BE49-F238E27FC236}">
                  <a16:creationId xmlns:a16="http://schemas.microsoft.com/office/drawing/2014/main" id="{2049A70E-0FF4-67FE-CCF5-0FD96E8E09AE}"/>
                </a:ext>
              </a:extLst>
            </p:cNvPr>
            <p:cNvSpPr/>
            <p:nvPr>
              <p:custDataLst>
                <p:tags r:id="rId39"/>
              </p:custDataLst>
            </p:nvPr>
          </p:nvSpPr>
          <p:spPr>
            <a:xfrm>
              <a:off x="4497693" y="3359150"/>
              <a:ext cx="200455" cy="272931"/>
            </a:xfrm>
            <a:custGeom>
              <a:avLst/>
              <a:gdLst/>
              <a:ahLst/>
              <a:cxnLst/>
              <a:rect l="0" t="0" r="0" b="0"/>
              <a:pathLst>
                <a:path w="200455" h="272931">
                  <a:moveTo>
                    <a:pt x="67957" y="12700"/>
                  </a:moveTo>
                  <a:lnTo>
                    <a:pt x="67957" y="12700"/>
                  </a:lnTo>
                  <a:lnTo>
                    <a:pt x="67957" y="9329"/>
                  </a:lnTo>
                  <a:lnTo>
                    <a:pt x="67252" y="8336"/>
                  </a:lnTo>
                  <a:lnTo>
                    <a:pt x="66076" y="7674"/>
                  </a:lnTo>
                  <a:lnTo>
                    <a:pt x="64586" y="7233"/>
                  </a:lnTo>
                  <a:lnTo>
                    <a:pt x="62888" y="7644"/>
                  </a:lnTo>
                  <a:lnTo>
                    <a:pt x="41290" y="21300"/>
                  </a:lnTo>
                  <a:lnTo>
                    <a:pt x="27778" y="39799"/>
                  </a:lnTo>
                  <a:lnTo>
                    <a:pt x="17583" y="65717"/>
                  </a:lnTo>
                  <a:lnTo>
                    <a:pt x="10933" y="89557"/>
                  </a:lnTo>
                  <a:lnTo>
                    <a:pt x="4495" y="114495"/>
                  </a:lnTo>
                  <a:lnTo>
                    <a:pt x="0" y="139757"/>
                  </a:lnTo>
                  <a:lnTo>
                    <a:pt x="549" y="163235"/>
                  </a:lnTo>
                  <a:lnTo>
                    <a:pt x="7056" y="190131"/>
                  </a:lnTo>
                  <a:lnTo>
                    <a:pt x="20205" y="215122"/>
                  </a:lnTo>
                  <a:lnTo>
                    <a:pt x="45461" y="243163"/>
                  </a:lnTo>
                  <a:lnTo>
                    <a:pt x="76548" y="263725"/>
                  </a:lnTo>
                  <a:lnTo>
                    <a:pt x="98268" y="270999"/>
                  </a:lnTo>
                  <a:lnTo>
                    <a:pt x="129256" y="272930"/>
                  </a:lnTo>
                  <a:lnTo>
                    <a:pt x="142016" y="269643"/>
                  </a:lnTo>
                  <a:lnTo>
                    <a:pt x="154733" y="260830"/>
                  </a:lnTo>
                  <a:lnTo>
                    <a:pt x="174672" y="233552"/>
                  </a:lnTo>
                  <a:lnTo>
                    <a:pt x="188166" y="203016"/>
                  </a:lnTo>
                  <a:lnTo>
                    <a:pt x="196986" y="174392"/>
                  </a:lnTo>
                  <a:lnTo>
                    <a:pt x="200454" y="145926"/>
                  </a:lnTo>
                  <a:lnTo>
                    <a:pt x="199256" y="115739"/>
                  </a:lnTo>
                  <a:lnTo>
                    <a:pt x="192435" y="89184"/>
                  </a:lnTo>
                  <a:lnTo>
                    <a:pt x="177177" y="62213"/>
                  </a:lnTo>
                  <a:lnTo>
                    <a:pt x="168052" y="45950"/>
                  </a:lnTo>
                  <a:lnTo>
                    <a:pt x="148192" y="24187"/>
                  </a:lnTo>
                  <a:lnTo>
                    <a:pt x="122267" y="8732"/>
                  </a:lnTo>
                  <a:lnTo>
                    <a:pt x="101027" y="1934"/>
                  </a:lnTo>
                  <a:lnTo>
                    <a:pt x="73645" y="255"/>
                  </a:lnTo>
                  <a:lnTo>
                    <a:pt x="48907" y="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8" name="SMARTInkShape-Group150">
            <a:extLst>
              <a:ext uri="{FF2B5EF4-FFF2-40B4-BE49-F238E27FC236}">
                <a16:creationId xmlns:a16="http://schemas.microsoft.com/office/drawing/2014/main" id="{6F7FBF2C-08C9-04F5-A5DA-D98C8BFF1CB7}"/>
              </a:ext>
            </a:extLst>
          </p:cNvPr>
          <p:cNvGrpSpPr/>
          <p:nvPr/>
        </p:nvGrpSpPr>
        <p:grpSpPr>
          <a:xfrm>
            <a:off x="3181350" y="3384574"/>
            <a:ext cx="546101" cy="241277"/>
            <a:chOff x="3181350" y="3384574"/>
            <a:chExt cx="546101" cy="241277"/>
          </a:xfrm>
        </p:grpSpPr>
        <p:sp>
          <p:nvSpPr>
            <p:cNvPr id="74" name="SMARTInkShape-246">
              <a:extLst>
                <a:ext uri="{FF2B5EF4-FFF2-40B4-BE49-F238E27FC236}">
                  <a16:creationId xmlns:a16="http://schemas.microsoft.com/office/drawing/2014/main" id="{9160FA57-98A3-2065-E25A-29795D0365F3}"/>
                </a:ext>
              </a:extLst>
            </p:cNvPr>
            <p:cNvSpPr/>
            <p:nvPr>
              <p:custDataLst>
                <p:tags r:id="rId34"/>
              </p:custDataLst>
            </p:nvPr>
          </p:nvSpPr>
          <p:spPr>
            <a:xfrm>
              <a:off x="3594100" y="3398404"/>
              <a:ext cx="133351" cy="227447"/>
            </a:xfrm>
            <a:custGeom>
              <a:avLst/>
              <a:gdLst/>
              <a:ahLst/>
              <a:cxnLst/>
              <a:rect l="0" t="0" r="0" b="0"/>
              <a:pathLst>
                <a:path w="133351" h="227447">
                  <a:moveTo>
                    <a:pt x="0" y="30596"/>
                  </a:moveTo>
                  <a:lnTo>
                    <a:pt x="0" y="30596"/>
                  </a:lnTo>
                  <a:lnTo>
                    <a:pt x="0" y="21758"/>
                  </a:lnTo>
                  <a:lnTo>
                    <a:pt x="1411" y="19765"/>
                  </a:lnTo>
                  <a:lnTo>
                    <a:pt x="10935" y="12768"/>
                  </a:lnTo>
                  <a:lnTo>
                    <a:pt x="36167" y="4686"/>
                  </a:lnTo>
                  <a:lnTo>
                    <a:pt x="53005" y="0"/>
                  </a:lnTo>
                  <a:lnTo>
                    <a:pt x="59071" y="1240"/>
                  </a:lnTo>
                  <a:lnTo>
                    <a:pt x="75897" y="5747"/>
                  </a:lnTo>
                  <a:lnTo>
                    <a:pt x="79122" y="8499"/>
                  </a:lnTo>
                  <a:lnTo>
                    <a:pt x="81026" y="15836"/>
                  </a:lnTo>
                  <a:lnTo>
                    <a:pt x="81168" y="25447"/>
                  </a:lnTo>
                  <a:lnTo>
                    <a:pt x="71526" y="55943"/>
                  </a:lnTo>
                  <a:lnTo>
                    <a:pt x="70968" y="60194"/>
                  </a:lnTo>
                  <a:lnTo>
                    <a:pt x="55568" y="86589"/>
                  </a:lnTo>
                  <a:lnTo>
                    <a:pt x="36324" y="116680"/>
                  </a:lnTo>
                  <a:lnTo>
                    <a:pt x="20405" y="144062"/>
                  </a:lnTo>
                  <a:lnTo>
                    <a:pt x="3837" y="175569"/>
                  </a:lnTo>
                  <a:lnTo>
                    <a:pt x="1137" y="181501"/>
                  </a:lnTo>
                  <a:lnTo>
                    <a:pt x="44" y="203304"/>
                  </a:lnTo>
                  <a:lnTo>
                    <a:pt x="1901" y="208015"/>
                  </a:lnTo>
                  <a:lnTo>
                    <a:pt x="3384" y="210258"/>
                  </a:lnTo>
                  <a:lnTo>
                    <a:pt x="5784" y="211754"/>
                  </a:lnTo>
                  <a:lnTo>
                    <a:pt x="17893" y="214155"/>
                  </a:lnTo>
                  <a:lnTo>
                    <a:pt x="49226" y="219720"/>
                  </a:lnTo>
                  <a:lnTo>
                    <a:pt x="73852" y="220688"/>
                  </a:lnTo>
                  <a:lnTo>
                    <a:pt x="92673" y="222857"/>
                  </a:lnTo>
                  <a:lnTo>
                    <a:pt x="107349" y="226841"/>
                  </a:lnTo>
                  <a:lnTo>
                    <a:pt x="133350" y="227446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75" name="SMARTInkShape-247">
              <a:extLst>
                <a:ext uri="{FF2B5EF4-FFF2-40B4-BE49-F238E27FC236}">
                  <a16:creationId xmlns:a16="http://schemas.microsoft.com/office/drawing/2014/main" id="{8559CBCC-1FAD-3F49-6D7A-D3ED0AF686AF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3371850" y="3429000"/>
              <a:ext cx="101601" cy="133351"/>
            </a:xfrm>
            <a:custGeom>
              <a:avLst/>
              <a:gdLst/>
              <a:ahLst/>
              <a:cxnLst/>
              <a:rect l="0" t="0" r="0" b="0"/>
              <a:pathLst>
                <a:path w="101601" h="133351">
                  <a:moveTo>
                    <a:pt x="101600" y="0"/>
                  </a:moveTo>
                  <a:lnTo>
                    <a:pt x="101600" y="0"/>
                  </a:lnTo>
                  <a:lnTo>
                    <a:pt x="95825" y="5069"/>
                  </a:lnTo>
                  <a:lnTo>
                    <a:pt x="70941" y="24571"/>
                  </a:lnTo>
                  <a:lnTo>
                    <a:pt x="55536" y="41177"/>
                  </a:lnTo>
                  <a:lnTo>
                    <a:pt x="35377" y="72106"/>
                  </a:lnTo>
                  <a:lnTo>
                    <a:pt x="15600" y="103784"/>
                  </a:lnTo>
                  <a:lnTo>
                    <a:pt x="0" y="1333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76" name="SMARTInkShape-248">
              <a:extLst>
                <a:ext uri="{FF2B5EF4-FFF2-40B4-BE49-F238E27FC236}">
                  <a16:creationId xmlns:a16="http://schemas.microsoft.com/office/drawing/2014/main" id="{097C8D19-E404-5E9C-FFCF-808D15F08043}"/>
                </a:ext>
              </a:extLst>
            </p:cNvPr>
            <p:cNvSpPr/>
            <p:nvPr>
              <p:custDataLst>
                <p:tags r:id="rId36"/>
              </p:custDataLst>
            </p:nvPr>
          </p:nvSpPr>
          <p:spPr>
            <a:xfrm>
              <a:off x="3384550" y="3435350"/>
              <a:ext cx="120651" cy="146051"/>
            </a:xfrm>
            <a:custGeom>
              <a:avLst/>
              <a:gdLst/>
              <a:ahLst/>
              <a:cxnLst/>
              <a:rect l="0" t="0" r="0" b="0"/>
              <a:pathLst>
                <a:path w="120651" h="146051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10139" y="15901"/>
                  </a:lnTo>
                  <a:lnTo>
                    <a:pt x="33224" y="42868"/>
                  </a:lnTo>
                  <a:lnTo>
                    <a:pt x="51666" y="69538"/>
                  </a:lnTo>
                  <a:lnTo>
                    <a:pt x="68544" y="98188"/>
                  </a:lnTo>
                  <a:lnTo>
                    <a:pt x="91676" y="129566"/>
                  </a:lnTo>
                  <a:lnTo>
                    <a:pt x="100154" y="138226"/>
                  </a:lnTo>
                  <a:lnTo>
                    <a:pt x="110748" y="143773"/>
                  </a:lnTo>
                  <a:lnTo>
                    <a:pt x="120650" y="1460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77" name="SMARTInkShape-249">
              <a:extLst>
                <a:ext uri="{FF2B5EF4-FFF2-40B4-BE49-F238E27FC236}">
                  <a16:creationId xmlns:a16="http://schemas.microsoft.com/office/drawing/2014/main" id="{8C2F5938-8DD8-8647-AEF4-CC2209BB8397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3181350" y="3384574"/>
              <a:ext cx="145957" cy="234899"/>
            </a:xfrm>
            <a:custGeom>
              <a:avLst/>
              <a:gdLst/>
              <a:ahLst/>
              <a:cxnLst/>
              <a:rect l="0" t="0" r="0" b="0"/>
              <a:pathLst>
                <a:path w="145957" h="234899">
                  <a:moveTo>
                    <a:pt x="38100" y="25376"/>
                  </a:moveTo>
                  <a:lnTo>
                    <a:pt x="38100" y="25376"/>
                  </a:lnTo>
                  <a:lnTo>
                    <a:pt x="64615" y="25376"/>
                  </a:lnTo>
                  <a:lnTo>
                    <a:pt x="89622" y="22005"/>
                  </a:lnTo>
                  <a:lnTo>
                    <a:pt x="120614" y="14392"/>
                  </a:lnTo>
                  <a:lnTo>
                    <a:pt x="138980" y="12037"/>
                  </a:lnTo>
                  <a:lnTo>
                    <a:pt x="145733" y="6590"/>
                  </a:lnTo>
                  <a:lnTo>
                    <a:pt x="145956" y="3033"/>
                  </a:lnTo>
                  <a:lnTo>
                    <a:pt x="145282" y="2014"/>
                  </a:lnTo>
                  <a:lnTo>
                    <a:pt x="144127" y="1335"/>
                  </a:lnTo>
                  <a:lnTo>
                    <a:pt x="140257" y="580"/>
                  </a:lnTo>
                  <a:lnTo>
                    <a:pt x="120858" y="0"/>
                  </a:lnTo>
                  <a:lnTo>
                    <a:pt x="103941" y="5445"/>
                  </a:lnTo>
                  <a:lnTo>
                    <a:pt x="73481" y="20389"/>
                  </a:lnTo>
                  <a:lnTo>
                    <a:pt x="62101" y="27762"/>
                  </a:lnTo>
                  <a:lnTo>
                    <a:pt x="39095" y="49784"/>
                  </a:lnTo>
                  <a:lnTo>
                    <a:pt x="38395" y="53853"/>
                  </a:lnTo>
                  <a:lnTo>
                    <a:pt x="38126" y="62306"/>
                  </a:lnTo>
                  <a:lnTo>
                    <a:pt x="43175" y="72678"/>
                  </a:lnTo>
                  <a:lnTo>
                    <a:pt x="53027" y="84461"/>
                  </a:lnTo>
                  <a:lnTo>
                    <a:pt x="82719" y="101569"/>
                  </a:lnTo>
                  <a:lnTo>
                    <a:pt x="96146" y="110041"/>
                  </a:lnTo>
                  <a:lnTo>
                    <a:pt x="107789" y="127533"/>
                  </a:lnTo>
                  <a:lnTo>
                    <a:pt x="123780" y="152425"/>
                  </a:lnTo>
                  <a:lnTo>
                    <a:pt x="132636" y="183278"/>
                  </a:lnTo>
                  <a:lnTo>
                    <a:pt x="133033" y="189864"/>
                  </a:lnTo>
                  <a:lnTo>
                    <a:pt x="131327" y="195613"/>
                  </a:lnTo>
                  <a:lnTo>
                    <a:pt x="124484" y="208424"/>
                  </a:lnTo>
                  <a:lnTo>
                    <a:pt x="121795" y="210908"/>
                  </a:lnTo>
                  <a:lnTo>
                    <a:pt x="94848" y="224167"/>
                  </a:lnTo>
                  <a:lnTo>
                    <a:pt x="63520" y="232553"/>
                  </a:lnTo>
                  <a:lnTo>
                    <a:pt x="31875" y="234787"/>
                  </a:lnTo>
                  <a:lnTo>
                    <a:pt x="21584" y="234898"/>
                  </a:lnTo>
                  <a:lnTo>
                    <a:pt x="10117" y="229851"/>
                  </a:lnTo>
                  <a:lnTo>
                    <a:pt x="0" y="222226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</p:grpSp>
      <p:grpSp>
        <p:nvGrpSpPr>
          <p:cNvPr id="87" name="SMARTInkShape-Group151">
            <a:extLst>
              <a:ext uri="{FF2B5EF4-FFF2-40B4-BE49-F238E27FC236}">
                <a16:creationId xmlns:a16="http://schemas.microsoft.com/office/drawing/2014/main" id="{6684EB61-40A5-DB1A-6496-CE2DA54A9EBA}"/>
              </a:ext>
            </a:extLst>
          </p:cNvPr>
          <p:cNvGrpSpPr/>
          <p:nvPr/>
        </p:nvGrpSpPr>
        <p:grpSpPr>
          <a:xfrm>
            <a:off x="3207145" y="4000500"/>
            <a:ext cx="933056" cy="266579"/>
            <a:chOff x="3207145" y="4000500"/>
            <a:chExt cx="933056" cy="266579"/>
          </a:xfrm>
        </p:grpSpPr>
        <p:sp>
          <p:nvSpPr>
            <p:cNvPr id="79" name="SMARTInkShape-250">
              <a:extLst>
                <a:ext uri="{FF2B5EF4-FFF2-40B4-BE49-F238E27FC236}">
                  <a16:creationId xmlns:a16="http://schemas.microsoft.com/office/drawing/2014/main" id="{AF415A45-E431-AE53-76F5-4870DF9F27DE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>
            <a:xfrm>
              <a:off x="3207145" y="4000500"/>
              <a:ext cx="103274" cy="266579"/>
            </a:xfrm>
            <a:custGeom>
              <a:avLst/>
              <a:gdLst/>
              <a:ahLst/>
              <a:cxnLst/>
              <a:rect l="0" t="0" r="0" b="0"/>
              <a:pathLst>
                <a:path w="103274" h="266579">
                  <a:moveTo>
                    <a:pt x="69455" y="0"/>
                  </a:moveTo>
                  <a:lnTo>
                    <a:pt x="69455" y="0"/>
                  </a:lnTo>
                  <a:lnTo>
                    <a:pt x="66084" y="3371"/>
                  </a:lnTo>
                  <a:lnTo>
                    <a:pt x="54708" y="28561"/>
                  </a:lnTo>
                  <a:lnTo>
                    <a:pt x="42788" y="56520"/>
                  </a:lnTo>
                  <a:lnTo>
                    <a:pt x="33639" y="83131"/>
                  </a:lnTo>
                  <a:lnTo>
                    <a:pt x="23156" y="114833"/>
                  </a:lnTo>
                  <a:lnTo>
                    <a:pt x="13639" y="139858"/>
                  </a:lnTo>
                  <a:lnTo>
                    <a:pt x="4102" y="170227"/>
                  </a:lnTo>
                  <a:lnTo>
                    <a:pt x="0" y="199330"/>
                  </a:lnTo>
                  <a:lnTo>
                    <a:pt x="8478" y="229376"/>
                  </a:lnTo>
                  <a:lnTo>
                    <a:pt x="20983" y="248378"/>
                  </a:lnTo>
                  <a:lnTo>
                    <a:pt x="26275" y="254558"/>
                  </a:lnTo>
                  <a:lnTo>
                    <a:pt x="52778" y="265309"/>
                  </a:lnTo>
                  <a:lnTo>
                    <a:pt x="70712" y="266578"/>
                  </a:lnTo>
                  <a:lnTo>
                    <a:pt x="81038" y="263292"/>
                  </a:lnTo>
                  <a:lnTo>
                    <a:pt x="102155" y="240835"/>
                  </a:lnTo>
                  <a:lnTo>
                    <a:pt x="103273" y="230040"/>
                  </a:lnTo>
                  <a:lnTo>
                    <a:pt x="100066" y="201404"/>
                  </a:lnTo>
                  <a:lnTo>
                    <a:pt x="91147" y="184323"/>
                  </a:lnTo>
                  <a:lnTo>
                    <a:pt x="74733" y="164540"/>
                  </a:lnTo>
                  <a:lnTo>
                    <a:pt x="64277" y="157095"/>
                  </a:lnTo>
                  <a:lnTo>
                    <a:pt x="46480" y="152812"/>
                  </a:lnTo>
                  <a:lnTo>
                    <a:pt x="38032" y="152522"/>
                  </a:lnTo>
                  <a:lnTo>
                    <a:pt x="32441" y="154336"/>
                  </a:lnTo>
                  <a:lnTo>
                    <a:pt x="26474" y="157878"/>
                  </a:lnTo>
                  <a:lnTo>
                    <a:pt x="12305" y="1587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SMARTInkShape-251">
              <a:extLst>
                <a:ext uri="{FF2B5EF4-FFF2-40B4-BE49-F238E27FC236}">
                  <a16:creationId xmlns:a16="http://schemas.microsoft.com/office/drawing/2014/main" id="{6C050CC9-9AE6-2EF1-35E2-8D24B39AB3BE}"/>
                </a:ext>
              </a:extLst>
            </p:cNvPr>
            <p:cNvSpPr/>
            <p:nvPr>
              <p:custDataLst>
                <p:tags r:id="rId27"/>
              </p:custDataLst>
            </p:nvPr>
          </p:nvSpPr>
          <p:spPr>
            <a:xfrm>
              <a:off x="3403600" y="4108450"/>
              <a:ext cx="133351" cy="129542"/>
            </a:xfrm>
            <a:custGeom>
              <a:avLst/>
              <a:gdLst/>
              <a:ahLst/>
              <a:cxnLst/>
              <a:rect l="0" t="0" r="0" b="0"/>
              <a:pathLst>
                <a:path w="133351" h="129542">
                  <a:moveTo>
                    <a:pt x="0" y="0"/>
                  </a:moveTo>
                  <a:lnTo>
                    <a:pt x="0" y="0"/>
                  </a:lnTo>
                  <a:lnTo>
                    <a:pt x="13815" y="8789"/>
                  </a:lnTo>
                  <a:lnTo>
                    <a:pt x="23849" y="19773"/>
                  </a:lnTo>
                  <a:lnTo>
                    <a:pt x="49576" y="49040"/>
                  </a:lnTo>
                  <a:lnTo>
                    <a:pt x="69190" y="72847"/>
                  </a:lnTo>
                  <a:lnTo>
                    <a:pt x="90224" y="102439"/>
                  </a:lnTo>
                  <a:lnTo>
                    <a:pt x="99327" y="115332"/>
                  </a:lnTo>
                  <a:lnTo>
                    <a:pt x="115420" y="128695"/>
                  </a:lnTo>
                  <a:lnTo>
                    <a:pt x="118575" y="129541"/>
                  </a:lnTo>
                  <a:lnTo>
                    <a:pt x="133350" y="12700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MARTInkShape-252">
              <a:extLst>
                <a:ext uri="{FF2B5EF4-FFF2-40B4-BE49-F238E27FC236}">
                  <a16:creationId xmlns:a16="http://schemas.microsoft.com/office/drawing/2014/main" id="{879FA774-98E8-2639-3C34-E5ECEFC2E666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>
            <a:xfrm>
              <a:off x="3429000" y="4089400"/>
              <a:ext cx="82551" cy="127001"/>
            </a:xfrm>
            <a:custGeom>
              <a:avLst/>
              <a:gdLst/>
              <a:ahLst/>
              <a:cxnLst/>
              <a:rect l="0" t="0" r="0" b="0"/>
              <a:pathLst>
                <a:path w="82551" h="127001">
                  <a:moveTo>
                    <a:pt x="82550" y="0"/>
                  </a:moveTo>
                  <a:lnTo>
                    <a:pt x="82550" y="0"/>
                  </a:lnTo>
                  <a:lnTo>
                    <a:pt x="79179" y="0"/>
                  </a:lnTo>
                  <a:lnTo>
                    <a:pt x="75643" y="1881"/>
                  </a:lnTo>
                  <a:lnTo>
                    <a:pt x="67623" y="8838"/>
                  </a:lnTo>
                  <a:lnTo>
                    <a:pt x="52910" y="30478"/>
                  </a:lnTo>
                  <a:lnTo>
                    <a:pt x="42567" y="49921"/>
                  </a:lnTo>
                  <a:lnTo>
                    <a:pt x="23910" y="78004"/>
                  </a:lnTo>
                  <a:lnTo>
                    <a:pt x="6777" y="107551"/>
                  </a:lnTo>
                  <a:lnTo>
                    <a:pt x="892" y="119631"/>
                  </a:lnTo>
                  <a:lnTo>
                    <a:pt x="0" y="12700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SMARTInkShape-253">
              <a:extLst>
                <a:ext uri="{FF2B5EF4-FFF2-40B4-BE49-F238E27FC236}">
                  <a16:creationId xmlns:a16="http://schemas.microsoft.com/office/drawing/2014/main" id="{2846CD1B-508B-0D92-BD71-4CE2EF083066}"/>
                </a:ext>
              </a:extLst>
            </p:cNvPr>
            <p:cNvSpPr/>
            <p:nvPr>
              <p:custDataLst>
                <p:tags r:id="rId29"/>
              </p:custDataLst>
            </p:nvPr>
          </p:nvSpPr>
          <p:spPr>
            <a:xfrm>
              <a:off x="3663950" y="4044950"/>
              <a:ext cx="12701" cy="184151"/>
            </a:xfrm>
            <a:custGeom>
              <a:avLst/>
              <a:gdLst/>
              <a:ahLst/>
              <a:cxnLst/>
              <a:rect l="0" t="0" r="0" b="0"/>
              <a:pathLst>
                <a:path w="12701" h="184151">
                  <a:moveTo>
                    <a:pt x="0" y="0"/>
                  </a:moveTo>
                  <a:lnTo>
                    <a:pt x="0" y="0"/>
                  </a:lnTo>
                  <a:lnTo>
                    <a:pt x="0" y="30113"/>
                  </a:lnTo>
                  <a:lnTo>
                    <a:pt x="0" y="58446"/>
                  </a:lnTo>
                  <a:lnTo>
                    <a:pt x="5467" y="89897"/>
                  </a:lnTo>
                  <a:lnTo>
                    <a:pt x="8115" y="118900"/>
                  </a:lnTo>
                  <a:lnTo>
                    <a:pt x="11794" y="137238"/>
                  </a:lnTo>
                  <a:lnTo>
                    <a:pt x="12647" y="166491"/>
                  </a:lnTo>
                  <a:lnTo>
                    <a:pt x="12700" y="1841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SMARTInkShape-254">
              <a:extLst>
                <a:ext uri="{FF2B5EF4-FFF2-40B4-BE49-F238E27FC236}">
                  <a16:creationId xmlns:a16="http://schemas.microsoft.com/office/drawing/2014/main" id="{F330C3CA-1C9D-ACE2-0C1C-98D88632D2A0}"/>
                </a:ext>
              </a:extLst>
            </p:cNvPr>
            <p:cNvSpPr/>
            <p:nvPr>
              <p:custDataLst>
                <p:tags r:id="rId30"/>
              </p:custDataLst>
            </p:nvPr>
          </p:nvSpPr>
          <p:spPr>
            <a:xfrm>
              <a:off x="3740150" y="4203700"/>
              <a:ext cx="12701" cy="6351"/>
            </a:xfrm>
            <a:custGeom>
              <a:avLst/>
              <a:gdLst/>
              <a:ahLst/>
              <a:cxnLst/>
              <a:rect l="0" t="0" r="0" b="0"/>
              <a:pathLst>
                <a:path w="12701" h="635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5761" y="705"/>
                  </a:lnTo>
                  <a:lnTo>
                    <a:pt x="6088" y="3371"/>
                  </a:lnTo>
                  <a:lnTo>
                    <a:pt x="6881" y="4364"/>
                  </a:lnTo>
                  <a:lnTo>
                    <a:pt x="12700" y="63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SMARTInkShape-255">
              <a:extLst>
                <a:ext uri="{FF2B5EF4-FFF2-40B4-BE49-F238E27FC236}">
                  <a16:creationId xmlns:a16="http://schemas.microsoft.com/office/drawing/2014/main" id="{A41DFCB2-CA0B-251B-9278-E25DB08D741A}"/>
                </a:ext>
              </a:extLst>
            </p:cNvPr>
            <p:cNvSpPr/>
            <p:nvPr>
              <p:custDataLst>
                <p:tags r:id="rId31"/>
              </p:custDataLst>
            </p:nvPr>
          </p:nvSpPr>
          <p:spPr>
            <a:xfrm>
              <a:off x="3827024" y="4026798"/>
              <a:ext cx="119685" cy="205940"/>
            </a:xfrm>
            <a:custGeom>
              <a:avLst/>
              <a:gdLst/>
              <a:ahLst/>
              <a:cxnLst/>
              <a:rect l="0" t="0" r="0" b="0"/>
              <a:pathLst>
                <a:path w="119685" h="205940">
                  <a:moveTo>
                    <a:pt x="8376" y="30852"/>
                  </a:moveTo>
                  <a:lnTo>
                    <a:pt x="8376" y="30852"/>
                  </a:lnTo>
                  <a:lnTo>
                    <a:pt x="26794" y="30147"/>
                  </a:lnTo>
                  <a:lnTo>
                    <a:pt x="56019" y="23680"/>
                  </a:lnTo>
                  <a:lnTo>
                    <a:pt x="82403" y="12325"/>
                  </a:lnTo>
                  <a:lnTo>
                    <a:pt x="88793" y="7802"/>
                  </a:lnTo>
                  <a:lnTo>
                    <a:pt x="93035" y="6497"/>
                  </a:lnTo>
                  <a:lnTo>
                    <a:pt x="94449" y="5443"/>
                  </a:lnTo>
                  <a:lnTo>
                    <a:pt x="95391" y="4035"/>
                  </a:lnTo>
                  <a:lnTo>
                    <a:pt x="96019" y="2391"/>
                  </a:lnTo>
                  <a:lnTo>
                    <a:pt x="95027" y="1294"/>
                  </a:lnTo>
                  <a:lnTo>
                    <a:pt x="90162" y="77"/>
                  </a:lnTo>
                  <a:lnTo>
                    <a:pt x="74129" y="0"/>
                  </a:lnTo>
                  <a:lnTo>
                    <a:pt x="54513" y="4934"/>
                  </a:lnTo>
                  <a:lnTo>
                    <a:pt x="26324" y="24162"/>
                  </a:lnTo>
                  <a:lnTo>
                    <a:pt x="8836" y="37172"/>
                  </a:lnTo>
                  <a:lnTo>
                    <a:pt x="0" y="45663"/>
                  </a:lnTo>
                  <a:lnTo>
                    <a:pt x="676" y="49192"/>
                  </a:lnTo>
                  <a:lnTo>
                    <a:pt x="7070" y="58759"/>
                  </a:lnTo>
                  <a:lnTo>
                    <a:pt x="37338" y="84948"/>
                  </a:lnTo>
                  <a:lnTo>
                    <a:pt x="68282" y="104924"/>
                  </a:lnTo>
                  <a:lnTo>
                    <a:pt x="99094" y="126558"/>
                  </a:lnTo>
                  <a:lnTo>
                    <a:pt x="105845" y="131244"/>
                  </a:lnTo>
                  <a:lnTo>
                    <a:pt x="119246" y="147898"/>
                  </a:lnTo>
                  <a:lnTo>
                    <a:pt x="119684" y="150511"/>
                  </a:lnTo>
                  <a:lnTo>
                    <a:pt x="116907" y="165491"/>
                  </a:lnTo>
                  <a:lnTo>
                    <a:pt x="115302" y="167884"/>
                  </a:lnTo>
                  <a:lnTo>
                    <a:pt x="102588" y="176793"/>
                  </a:lnTo>
                  <a:lnTo>
                    <a:pt x="73932" y="191712"/>
                  </a:lnTo>
                  <a:lnTo>
                    <a:pt x="56342" y="199479"/>
                  </a:lnTo>
                  <a:lnTo>
                    <a:pt x="27273" y="202934"/>
                  </a:lnTo>
                  <a:lnTo>
                    <a:pt x="21243" y="205641"/>
                  </a:lnTo>
                  <a:lnTo>
                    <a:pt x="18365" y="205939"/>
                  </a:lnTo>
                  <a:lnTo>
                    <a:pt x="8376" y="202302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SMARTInkShape-256">
              <a:extLst>
                <a:ext uri="{FF2B5EF4-FFF2-40B4-BE49-F238E27FC236}">
                  <a16:creationId xmlns:a16="http://schemas.microsoft.com/office/drawing/2014/main" id="{3A79615E-0D63-65D4-3001-B91262D9AEE1}"/>
                </a:ext>
              </a:extLst>
            </p:cNvPr>
            <p:cNvSpPr/>
            <p:nvPr>
              <p:custDataLst>
                <p:tags r:id="rId32"/>
              </p:custDataLst>
            </p:nvPr>
          </p:nvSpPr>
          <p:spPr>
            <a:xfrm>
              <a:off x="4070350" y="4108450"/>
              <a:ext cx="69851" cy="6351"/>
            </a:xfrm>
            <a:custGeom>
              <a:avLst/>
              <a:gdLst/>
              <a:ahLst/>
              <a:cxnLst/>
              <a:rect l="0" t="0" r="0" b="0"/>
              <a:pathLst>
                <a:path w="69851" h="6351">
                  <a:moveTo>
                    <a:pt x="0" y="0"/>
                  </a:moveTo>
                  <a:lnTo>
                    <a:pt x="0" y="0"/>
                  </a:lnTo>
                  <a:lnTo>
                    <a:pt x="30846" y="0"/>
                  </a:lnTo>
                  <a:lnTo>
                    <a:pt x="47208" y="0"/>
                  </a:lnTo>
                  <a:lnTo>
                    <a:pt x="51085" y="1881"/>
                  </a:lnTo>
                  <a:lnTo>
                    <a:pt x="55952" y="5467"/>
                  </a:lnTo>
                  <a:lnTo>
                    <a:pt x="62512" y="6272"/>
                  </a:lnTo>
                  <a:lnTo>
                    <a:pt x="69850" y="63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SMARTInkShape-257">
              <a:extLst>
                <a:ext uri="{FF2B5EF4-FFF2-40B4-BE49-F238E27FC236}">
                  <a16:creationId xmlns:a16="http://schemas.microsoft.com/office/drawing/2014/main" id="{10EF181E-6625-4EFD-F1FC-ABAECC22B5D3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4064000" y="4184650"/>
              <a:ext cx="57151" cy="6351"/>
            </a:xfrm>
            <a:custGeom>
              <a:avLst/>
              <a:gdLst/>
              <a:ahLst/>
              <a:cxnLst/>
              <a:rect l="0" t="0" r="0" b="0"/>
              <a:pathLst>
                <a:path w="57151" h="635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7" y="1881"/>
                  </a:lnTo>
                  <a:lnTo>
                    <a:pt x="10831" y="4364"/>
                  </a:lnTo>
                  <a:lnTo>
                    <a:pt x="14927" y="5467"/>
                  </a:lnTo>
                  <a:lnTo>
                    <a:pt x="45551" y="6316"/>
                  </a:lnTo>
                  <a:lnTo>
                    <a:pt x="57150" y="6350"/>
                  </a:lnTo>
                </a:path>
              </a:pathLst>
            </a:custGeom>
            <a:ln w="19050">
              <a:solidFill>
                <a:schemeClr val="accent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8" name="SMARTInkShape-258">
            <a:extLst>
              <a:ext uri="{FF2B5EF4-FFF2-40B4-BE49-F238E27FC236}">
                <a16:creationId xmlns:a16="http://schemas.microsoft.com/office/drawing/2014/main" id="{E2F11B41-9B46-1597-9BA5-7D6414351DED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490584" y="4016959"/>
            <a:ext cx="119515" cy="320092"/>
          </a:xfrm>
          <a:custGeom>
            <a:avLst/>
            <a:gdLst/>
            <a:ahLst/>
            <a:cxnLst/>
            <a:rect l="0" t="0" r="0" b="0"/>
            <a:pathLst>
              <a:path w="119515" h="320092">
                <a:moveTo>
                  <a:pt x="81416" y="27991"/>
                </a:moveTo>
                <a:lnTo>
                  <a:pt x="81416" y="27991"/>
                </a:lnTo>
                <a:lnTo>
                  <a:pt x="78045" y="27991"/>
                </a:lnTo>
                <a:lnTo>
                  <a:pt x="77052" y="27286"/>
                </a:lnTo>
                <a:lnTo>
                  <a:pt x="76390" y="26110"/>
                </a:lnTo>
                <a:lnTo>
                  <a:pt x="75328" y="19153"/>
                </a:lnTo>
                <a:lnTo>
                  <a:pt x="75144" y="13064"/>
                </a:lnTo>
                <a:lnTo>
                  <a:pt x="73219" y="8892"/>
                </a:lnTo>
                <a:lnTo>
                  <a:pt x="71718" y="6792"/>
                </a:lnTo>
                <a:lnTo>
                  <a:pt x="59492" y="464"/>
                </a:lnTo>
                <a:lnTo>
                  <a:pt x="50270" y="0"/>
                </a:lnTo>
                <a:lnTo>
                  <a:pt x="26810" y="7907"/>
                </a:lnTo>
                <a:lnTo>
                  <a:pt x="11676" y="27604"/>
                </a:lnTo>
                <a:lnTo>
                  <a:pt x="1419" y="58946"/>
                </a:lnTo>
                <a:lnTo>
                  <a:pt x="0" y="65973"/>
                </a:lnTo>
                <a:lnTo>
                  <a:pt x="1252" y="73329"/>
                </a:lnTo>
                <a:lnTo>
                  <a:pt x="4433" y="82808"/>
                </a:lnTo>
                <a:lnTo>
                  <a:pt x="15200" y="89750"/>
                </a:lnTo>
                <a:lnTo>
                  <a:pt x="31471" y="99187"/>
                </a:lnTo>
                <a:lnTo>
                  <a:pt x="33303" y="100855"/>
                </a:lnTo>
                <a:lnTo>
                  <a:pt x="53047" y="103898"/>
                </a:lnTo>
                <a:lnTo>
                  <a:pt x="61878" y="104104"/>
                </a:lnTo>
                <a:lnTo>
                  <a:pt x="67558" y="102271"/>
                </a:lnTo>
                <a:lnTo>
                  <a:pt x="76954" y="95345"/>
                </a:lnTo>
                <a:lnTo>
                  <a:pt x="90759" y="72672"/>
                </a:lnTo>
                <a:lnTo>
                  <a:pt x="99819" y="47801"/>
                </a:lnTo>
                <a:lnTo>
                  <a:pt x="100464" y="34631"/>
                </a:lnTo>
                <a:lnTo>
                  <a:pt x="100466" y="63581"/>
                </a:lnTo>
                <a:lnTo>
                  <a:pt x="101171" y="85194"/>
                </a:lnTo>
                <a:lnTo>
                  <a:pt x="109304" y="111524"/>
                </a:lnTo>
                <a:lnTo>
                  <a:pt x="113108" y="140499"/>
                </a:lnTo>
                <a:lnTo>
                  <a:pt x="118041" y="167337"/>
                </a:lnTo>
                <a:lnTo>
                  <a:pt x="119225" y="193021"/>
                </a:lnTo>
                <a:lnTo>
                  <a:pt x="119430" y="222233"/>
                </a:lnTo>
                <a:lnTo>
                  <a:pt x="119478" y="245554"/>
                </a:lnTo>
                <a:lnTo>
                  <a:pt x="119505" y="276839"/>
                </a:lnTo>
                <a:lnTo>
                  <a:pt x="119514" y="296261"/>
                </a:lnTo>
                <a:lnTo>
                  <a:pt x="117634" y="300798"/>
                </a:lnTo>
                <a:lnTo>
                  <a:pt x="114049" y="306089"/>
                </a:lnTo>
                <a:lnTo>
                  <a:pt x="113243" y="312744"/>
                </a:lnTo>
                <a:lnTo>
                  <a:pt x="113166" y="320091"/>
                </a:lnTo>
              </a:path>
            </a:pathLst>
          </a:custGeom>
          <a:ln w="19050">
            <a:solidFill>
              <a:schemeClr val="accent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7" name="SMARTInkShape-Group153">
            <a:extLst>
              <a:ext uri="{FF2B5EF4-FFF2-40B4-BE49-F238E27FC236}">
                <a16:creationId xmlns:a16="http://schemas.microsoft.com/office/drawing/2014/main" id="{AFBFD946-8F8E-DE50-722A-3B4280E74107}"/>
              </a:ext>
            </a:extLst>
          </p:cNvPr>
          <p:cNvGrpSpPr/>
          <p:nvPr/>
        </p:nvGrpSpPr>
        <p:grpSpPr>
          <a:xfrm>
            <a:off x="5518150" y="4629157"/>
            <a:ext cx="780755" cy="247534"/>
            <a:chOff x="5518150" y="4629157"/>
            <a:chExt cx="780755" cy="247534"/>
          </a:xfrm>
        </p:grpSpPr>
        <p:sp>
          <p:nvSpPr>
            <p:cNvPr id="89" name="SMARTInkShape-259">
              <a:extLst>
                <a:ext uri="{FF2B5EF4-FFF2-40B4-BE49-F238E27FC236}">
                  <a16:creationId xmlns:a16="http://schemas.microsoft.com/office/drawing/2014/main" id="{B35AB0DB-E81C-7E7B-1201-DF0AB725DE04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5518150" y="4648200"/>
              <a:ext cx="6351" cy="209551"/>
            </a:xfrm>
            <a:custGeom>
              <a:avLst/>
              <a:gdLst/>
              <a:ahLst/>
              <a:cxnLst/>
              <a:rect l="0" t="0" r="0" b="0"/>
              <a:pathLst>
                <a:path w="6351" h="209551">
                  <a:moveTo>
                    <a:pt x="6350" y="0"/>
                  </a:moveTo>
                  <a:lnTo>
                    <a:pt x="6350" y="0"/>
                  </a:lnTo>
                  <a:lnTo>
                    <a:pt x="6350" y="31510"/>
                  </a:lnTo>
                  <a:lnTo>
                    <a:pt x="6350" y="58984"/>
                  </a:lnTo>
                  <a:lnTo>
                    <a:pt x="6350" y="83094"/>
                  </a:lnTo>
                  <a:lnTo>
                    <a:pt x="6350" y="108111"/>
                  </a:lnTo>
                  <a:lnTo>
                    <a:pt x="6350" y="138477"/>
                  </a:lnTo>
                  <a:lnTo>
                    <a:pt x="6350" y="167579"/>
                  </a:lnTo>
                  <a:lnTo>
                    <a:pt x="392" y="199224"/>
                  </a:lnTo>
                  <a:lnTo>
                    <a:pt x="0" y="2095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MARTInkShape-260">
              <a:extLst>
                <a:ext uri="{FF2B5EF4-FFF2-40B4-BE49-F238E27FC236}">
                  <a16:creationId xmlns:a16="http://schemas.microsoft.com/office/drawing/2014/main" id="{0D21DEEE-FB86-D641-FAA6-98198D8A6455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5570014" y="4629157"/>
              <a:ext cx="93980" cy="246734"/>
            </a:xfrm>
            <a:custGeom>
              <a:avLst/>
              <a:gdLst/>
              <a:ahLst/>
              <a:cxnLst/>
              <a:rect l="0" t="0" r="0" b="0"/>
              <a:pathLst>
                <a:path w="93980" h="246734">
                  <a:moveTo>
                    <a:pt x="30686" y="25393"/>
                  </a:moveTo>
                  <a:lnTo>
                    <a:pt x="30686" y="25393"/>
                  </a:lnTo>
                  <a:lnTo>
                    <a:pt x="42242" y="25393"/>
                  </a:lnTo>
                  <a:lnTo>
                    <a:pt x="55117" y="13653"/>
                  </a:lnTo>
                  <a:lnTo>
                    <a:pt x="66935" y="12777"/>
                  </a:lnTo>
                  <a:lnTo>
                    <a:pt x="74091" y="7233"/>
                  </a:lnTo>
                  <a:lnTo>
                    <a:pt x="80511" y="6421"/>
                  </a:lnTo>
                  <a:lnTo>
                    <a:pt x="87549" y="257"/>
                  </a:lnTo>
                  <a:lnTo>
                    <a:pt x="81740" y="0"/>
                  </a:lnTo>
                  <a:lnTo>
                    <a:pt x="69586" y="6901"/>
                  </a:lnTo>
                  <a:lnTo>
                    <a:pt x="37903" y="33862"/>
                  </a:lnTo>
                  <a:lnTo>
                    <a:pt x="7352" y="61433"/>
                  </a:lnTo>
                  <a:lnTo>
                    <a:pt x="0" y="74247"/>
                  </a:lnTo>
                  <a:lnTo>
                    <a:pt x="2622" y="82359"/>
                  </a:lnTo>
                  <a:lnTo>
                    <a:pt x="7868" y="90328"/>
                  </a:lnTo>
                  <a:lnTo>
                    <a:pt x="24955" y="101503"/>
                  </a:lnTo>
                  <a:lnTo>
                    <a:pt x="56163" y="119378"/>
                  </a:lnTo>
                  <a:lnTo>
                    <a:pt x="86235" y="144735"/>
                  </a:lnTo>
                  <a:lnTo>
                    <a:pt x="91830" y="150124"/>
                  </a:lnTo>
                  <a:lnTo>
                    <a:pt x="93979" y="177434"/>
                  </a:lnTo>
                  <a:lnTo>
                    <a:pt x="89075" y="200980"/>
                  </a:lnTo>
                  <a:lnTo>
                    <a:pt x="83343" y="211867"/>
                  </a:lnTo>
                  <a:lnTo>
                    <a:pt x="70029" y="232732"/>
                  </a:lnTo>
                  <a:lnTo>
                    <a:pt x="62413" y="237659"/>
                  </a:lnTo>
                  <a:lnTo>
                    <a:pt x="49989" y="241786"/>
                  </a:lnTo>
                  <a:lnTo>
                    <a:pt x="44395" y="246733"/>
                  </a:lnTo>
                  <a:lnTo>
                    <a:pt x="27073" y="236629"/>
                  </a:lnTo>
                  <a:lnTo>
                    <a:pt x="26161" y="235361"/>
                  </a:lnTo>
                  <a:lnTo>
                    <a:pt x="24336" y="228593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MARTInkShape-261">
              <a:extLst>
                <a:ext uri="{FF2B5EF4-FFF2-40B4-BE49-F238E27FC236}">
                  <a16:creationId xmlns:a16="http://schemas.microsoft.com/office/drawing/2014/main" id="{49423F42-6A6A-726C-3AB1-9D130AEDEF63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5746750" y="4756150"/>
              <a:ext cx="101601" cy="1"/>
            </a:xfrm>
            <a:custGeom>
              <a:avLst/>
              <a:gdLst/>
              <a:ahLst/>
              <a:cxnLst/>
              <a:rect l="0" t="0" r="0" b="0"/>
              <a:pathLst>
                <a:path w="101601" h="1">
                  <a:moveTo>
                    <a:pt x="0" y="0"/>
                  </a:moveTo>
                  <a:lnTo>
                    <a:pt x="0" y="0"/>
                  </a:lnTo>
                  <a:lnTo>
                    <a:pt x="28544" y="0"/>
                  </a:lnTo>
                  <a:lnTo>
                    <a:pt x="57564" y="0"/>
                  </a:lnTo>
                  <a:lnTo>
                    <a:pt x="88333" y="0"/>
                  </a:lnTo>
                  <a:lnTo>
                    <a:pt x="101600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MARTInkShape-262">
              <a:extLst>
                <a:ext uri="{FF2B5EF4-FFF2-40B4-BE49-F238E27FC236}">
                  <a16:creationId xmlns:a16="http://schemas.microsoft.com/office/drawing/2014/main" id="{03753864-6FE0-BB4F-A583-5FDD866B9B34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5791200" y="4679950"/>
              <a:ext cx="1" cy="6351"/>
            </a:xfrm>
            <a:custGeom>
              <a:avLst/>
              <a:gdLst/>
              <a:ahLst/>
              <a:cxnLst/>
              <a:rect l="0" t="0" r="0" b="0"/>
              <a:pathLst>
                <a:path w="1" h="6351">
                  <a:moveTo>
                    <a:pt x="0" y="0"/>
                  </a:moveTo>
                  <a:lnTo>
                    <a:pt x="0" y="0"/>
                  </a:lnTo>
                  <a:lnTo>
                    <a:pt x="0" y="6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MARTInkShape-263">
              <a:extLst>
                <a:ext uri="{FF2B5EF4-FFF2-40B4-BE49-F238E27FC236}">
                  <a16:creationId xmlns:a16="http://schemas.microsoft.com/office/drawing/2014/main" id="{DDB12EDE-2083-1316-188B-58305EA45E6F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5791200" y="4864100"/>
              <a:ext cx="6351" cy="6351"/>
            </a:xfrm>
            <a:custGeom>
              <a:avLst/>
              <a:gdLst/>
              <a:ahLst/>
              <a:cxnLst/>
              <a:rect l="0" t="0" r="0" b="0"/>
              <a:pathLst>
                <a:path w="6351" h="6351">
                  <a:moveTo>
                    <a:pt x="0" y="0"/>
                  </a:moveTo>
                  <a:lnTo>
                    <a:pt x="0" y="0"/>
                  </a:lnTo>
                  <a:lnTo>
                    <a:pt x="0" y="6272"/>
                  </a:lnTo>
                  <a:lnTo>
                    <a:pt x="6350" y="6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MARTInkShape-264">
              <a:extLst>
                <a:ext uri="{FF2B5EF4-FFF2-40B4-BE49-F238E27FC236}">
                  <a16:creationId xmlns:a16="http://schemas.microsoft.com/office/drawing/2014/main" id="{A142C4E1-FFE5-31EF-390E-D86EE9DFD83B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5918200" y="4654860"/>
              <a:ext cx="82551" cy="202891"/>
            </a:xfrm>
            <a:custGeom>
              <a:avLst/>
              <a:gdLst/>
              <a:ahLst/>
              <a:cxnLst/>
              <a:rect l="0" t="0" r="0" b="0"/>
              <a:pathLst>
                <a:path w="82551" h="202891">
                  <a:moveTo>
                    <a:pt x="0" y="37790"/>
                  </a:moveTo>
                  <a:lnTo>
                    <a:pt x="0" y="37790"/>
                  </a:lnTo>
                  <a:lnTo>
                    <a:pt x="0" y="34419"/>
                  </a:lnTo>
                  <a:lnTo>
                    <a:pt x="1882" y="30883"/>
                  </a:lnTo>
                  <a:lnTo>
                    <a:pt x="11556" y="19962"/>
                  </a:lnTo>
                  <a:lnTo>
                    <a:pt x="32034" y="6583"/>
                  </a:lnTo>
                  <a:lnTo>
                    <a:pt x="50285" y="388"/>
                  </a:lnTo>
                  <a:lnTo>
                    <a:pt x="56686" y="0"/>
                  </a:lnTo>
                  <a:lnTo>
                    <a:pt x="68223" y="3153"/>
                  </a:lnTo>
                  <a:lnTo>
                    <a:pt x="77207" y="8556"/>
                  </a:lnTo>
                  <a:lnTo>
                    <a:pt x="80175" y="12567"/>
                  </a:lnTo>
                  <a:lnTo>
                    <a:pt x="81494" y="17407"/>
                  </a:lnTo>
                  <a:lnTo>
                    <a:pt x="82081" y="24262"/>
                  </a:lnTo>
                  <a:lnTo>
                    <a:pt x="78579" y="32013"/>
                  </a:lnTo>
                  <a:lnTo>
                    <a:pt x="61827" y="60653"/>
                  </a:lnTo>
                  <a:lnTo>
                    <a:pt x="42818" y="89536"/>
                  </a:lnTo>
                  <a:lnTo>
                    <a:pt x="27744" y="120368"/>
                  </a:lnTo>
                  <a:lnTo>
                    <a:pt x="19201" y="138240"/>
                  </a:lnTo>
                  <a:lnTo>
                    <a:pt x="16059" y="141936"/>
                  </a:lnTo>
                  <a:lnTo>
                    <a:pt x="14193" y="147813"/>
                  </a:lnTo>
                  <a:lnTo>
                    <a:pt x="12726" y="173804"/>
                  </a:lnTo>
                  <a:lnTo>
                    <a:pt x="14593" y="177733"/>
                  </a:lnTo>
                  <a:lnTo>
                    <a:pt x="22160" y="186853"/>
                  </a:lnTo>
                  <a:lnTo>
                    <a:pt x="25842" y="188707"/>
                  </a:lnTo>
                  <a:lnTo>
                    <a:pt x="27811" y="189201"/>
                  </a:lnTo>
                  <a:lnTo>
                    <a:pt x="36747" y="194359"/>
                  </a:lnTo>
                  <a:lnTo>
                    <a:pt x="66284" y="200887"/>
                  </a:lnTo>
                  <a:lnTo>
                    <a:pt x="77439" y="202773"/>
                  </a:lnTo>
                  <a:lnTo>
                    <a:pt x="82550" y="20289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SMARTInkShape-265">
              <a:extLst>
                <a:ext uri="{FF2B5EF4-FFF2-40B4-BE49-F238E27FC236}">
                  <a16:creationId xmlns:a16="http://schemas.microsoft.com/office/drawing/2014/main" id="{B71397CA-80B4-3913-0A06-E0640C427F9D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6108700" y="4838700"/>
              <a:ext cx="1" cy="6351"/>
            </a:xfrm>
            <a:custGeom>
              <a:avLst/>
              <a:gdLst/>
              <a:ahLst/>
              <a:cxnLst/>
              <a:rect l="0" t="0" r="0" b="0"/>
              <a:pathLst>
                <a:path w="1" h="6351">
                  <a:moveTo>
                    <a:pt x="0" y="6350"/>
                  </a:moveTo>
                  <a:lnTo>
                    <a:pt x="0" y="635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SMARTInkShape-266">
              <a:extLst>
                <a:ext uri="{FF2B5EF4-FFF2-40B4-BE49-F238E27FC236}">
                  <a16:creationId xmlns:a16="http://schemas.microsoft.com/office/drawing/2014/main" id="{12604EB5-2084-AED3-6FD1-321A3C68F4E0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6191278" y="4668139"/>
              <a:ext cx="107627" cy="208552"/>
            </a:xfrm>
            <a:custGeom>
              <a:avLst/>
              <a:gdLst/>
              <a:ahLst/>
              <a:cxnLst/>
              <a:rect l="0" t="0" r="0" b="0"/>
              <a:pathLst>
                <a:path w="107627" h="208552">
                  <a:moveTo>
                    <a:pt x="12672" y="18161"/>
                  </a:moveTo>
                  <a:lnTo>
                    <a:pt x="12672" y="18161"/>
                  </a:lnTo>
                  <a:lnTo>
                    <a:pt x="24605" y="13135"/>
                  </a:lnTo>
                  <a:lnTo>
                    <a:pt x="53856" y="11821"/>
                  </a:lnTo>
                  <a:lnTo>
                    <a:pt x="61573" y="11813"/>
                  </a:lnTo>
                  <a:lnTo>
                    <a:pt x="87743" y="5539"/>
                  </a:lnTo>
                  <a:lnTo>
                    <a:pt x="88119" y="4807"/>
                  </a:lnTo>
                  <a:lnTo>
                    <a:pt x="88773" y="0"/>
                  </a:lnTo>
                  <a:lnTo>
                    <a:pt x="60909" y="6007"/>
                  </a:lnTo>
                  <a:lnTo>
                    <a:pt x="29330" y="19531"/>
                  </a:lnTo>
                  <a:lnTo>
                    <a:pt x="18314" y="26798"/>
                  </a:lnTo>
                  <a:lnTo>
                    <a:pt x="3652" y="39972"/>
                  </a:lnTo>
                  <a:lnTo>
                    <a:pt x="1608" y="45729"/>
                  </a:lnTo>
                  <a:lnTo>
                    <a:pt x="0" y="71005"/>
                  </a:lnTo>
                  <a:lnTo>
                    <a:pt x="1866" y="75278"/>
                  </a:lnTo>
                  <a:lnTo>
                    <a:pt x="3352" y="77406"/>
                  </a:lnTo>
                  <a:lnTo>
                    <a:pt x="19746" y="88008"/>
                  </a:lnTo>
                  <a:lnTo>
                    <a:pt x="27811" y="91538"/>
                  </a:lnTo>
                  <a:lnTo>
                    <a:pt x="55440" y="100731"/>
                  </a:lnTo>
                  <a:lnTo>
                    <a:pt x="74027" y="111972"/>
                  </a:lnTo>
                  <a:lnTo>
                    <a:pt x="92639" y="130625"/>
                  </a:lnTo>
                  <a:lnTo>
                    <a:pt x="104553" y="151253"/>
                  </a:lnTo>
                  <a:lnTo>
                    <a:pt x="107626" y="168215"/>
                  </a:lnTo>
                  <a:lnTo>
                    <a:pt x="105909" y="171400"/>
                  </a:lnTo>
                  <a:lnTo>
                    <a:pt x="92188" y="186275"/>
                  </a:lnTo>
                  <a:lnTo>
                    <a:pt x="63271" y="202346"/>
                  </a:lnTo>
                  <a:lnTo>
                    <a:pt x="52594" y="206790"/>
                  </a:lnTo>
                  <a:lnTo>
                    <a:pt x="39433" y="208551"/>
                  </a:lnTo>
                  <a:lnTo>
                    <a:pt x="38979" y="207883"/>
                  </a:lnTo>
                  <a:lnTo>
                    <a:pt x="38251" y="201739"/>
                  </a:lnTo>
                  <a:lnTo>
                    <a:pt x="38191" y="199813"/>
                  </a:lnTo>
                  <a:lnTo>
                    <a:pt x="40007" y="195792"/>
                  </a:lnTo>
                  <a:lnTo>
                    <a:pt x="44422" y="189611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0" name="SMARTInkShape-Group154">
            <a:extLst>
              <a:ext uri="{FF2B5EF4-FFF2-40B4-BE49-F238E27FC236}">
                <a16:creationId xmlns:a16="http://schemas.microsoft.com/office/drawing/2014/main" id="{2818325F-E4AA-75D1-C15B-D4624D7AA5D4}"/>
              </a:ext>
            </a:extLst>
          </p:cNvPr>
          <p:cNvGrpSpPr/>
          <p:nvPr/>
        </p:nvGrpSpPr>
        <p:grpSpPr>
          <a:xfrm>
            <a:off x="6502400" y="4724400"/>
            <a:ext cx="82551" cy="114301"/>
            <a:chOff x="6502400" y="4724400"/>
            <a:chExt cx="82551" cy="114301"/>
          </a:xfrm>
        </p:grpSpPr>
        <p:sp>
          <p:nvSpPr>
            <p:cNvPr id="98" name="SMARTInkShape-267">
              <a:extLst>
                <a:ext uri="{FF2B5EF4-FFF2-40B4-BE49-F238E27FC236}">
                  <a16:creationId xmlns:a16="http://schemas.microsoft.com/office/drawing/2014/main" id="{49F93759-B4D3-C943-1A3E-EB03204425B9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6502400" y="4724400"/>
              <a:ext cx="76201" cy="6351"/>
            </a:xfrm>
            <a:custGeom>
              <a:avLst/>
              <a:gdLst/>
              <a:ahLst/>
              <a:cxnLst/>
              <a:rect l="0" t="0" r="0" b="0"/>
              <a:pathLst>
                <a:path w="76201" h="6351">
                  <a:moveTo>
                    <a:pt x="0" y="0"/>
                  </a:moveTo>
                  <a:lnTo>
                    <a:pt x="0" y="0"/>
                  </a:lnTo>
                  <a:lnTo>
                    <a:pt x="6741" y="0"/>
                  </a:lnTo>
                  <a:lnTo>
                    <a:pt x="11933" y="1881"/>
                  </a:lnTo>
                  <a:lnTo>
                    <a:pt x="17645" y="5467"/>
                  </a:lnTo>
                  <a:lnTo>
                    <a:pt x="48867" y="6327"/>
                  </a:lnTo>
                  <a:lnTo>
                    <a:pt x="76200" y="6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SMARTInkShape-268">
              <a:extLst>
                <a:ext uri="{FF2B5EF4-FFF2-40B4-BE49-F238E27FC236}">
                  <a16:creationId xmlns:a16="http://schemas.microsoft.com/office/drawing/2014/main" id="{02BBF8EA-DDDC-B24F-B144-12A8CA633DA4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6508750" y="4819650"/>
              <a:ext cx="76201" cy="19051"/>
            </a:xfrm>
            <a:custGeom>
              <a:avLst/>
              <a:gdLst/>
              <a:ahLst/>
              <a:cxnLst/>
              <a:rect l="0" t="0" r="0" b="0"/>
              <a:pathLst>
                <a:path w="76201" h="19051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6907" y="5026"/>
                  </a:lnTo>
                  <a:lnTo>
                    <a:pt x="8838" y="5467"/>
                  </a:lnTo>
                  <a:lnTo>
                    <a:pt x="31312" y="15111"/>
                  </a:lnTo>
                  <a:lnTo>
                    <a:pt x="62349" y="18982"/>
                  </a:lnTo>
                  <a:lnTo>
                    <a:pt x="76200" y="190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1" name="SMARTInkShape-269">
            <a:extLst>
              <a:ext uri="{FF2B5EF4-FFF2-40B4-BE49-F238E27FC236}">
                <a16:creationId xmlns:a16="http://schemas.microsoft.com/office/drawing/2014/main" id="{85BA8C36-AE6F-8C2A-BEEA-6EB619CB5AD2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884932" y="4552950"/>
            <a:ext cx="137795" cy="323814"/>
          </a:xfrm>
          <a:custGeom>
            <a:avLst/>
            <a:gdLst/>
            <a:ahLst/>
            <a:cxnLst/>
            <a:rect l="0" t="0" r="0" b="0"/>
            <a:pathLst>
              <a:path w="137795" h="323814">
                <a:moveTo>
                  <a:pt x="100068" y="0"/>
                </a:moveTo>
                <a:lnTo>
                  <a:pt x="100068" y="0"/>
                </a:lnTo>
                <a:lnTo>
                  <a:pt x="96697" y="0"/>
                </a:lnTo>
                <a:lnTo>
                  <a:pt x="95704" y="705"/>
                </a:lnTo>
                <a:lnTo>
                  <a:pt x="95042" y="1881"/>
                </a:lnTo>
                <a:lnTo>
                  <a:pt x="87411" y="18018"/>
                </a:lnTo>
                <a:lnTo>
                  <a:pt x="70836" y="48924"/>
                </a:lnTo>
                <a:lnTo>
                  <a:pt x="56978" y="75829"/>
                </a:lnTo>
                <a:lnTo>
                  <a:pt x="45016" y="102232"/>
                </a:lnTo>
                <a:lnTo>
                  <a:pt x="29796" y="132012"/>
                </a:lnTo>
                <a:lnTo>
                  <a:pt x="22975" y="145455"/>
                </a:lnTo>
                <a:lnTo>
                  <a:pt x="16715" y="173214"/>
                </a:lnTo>
                <a:lnTo>
                  <a:pt x="8892" y="202294"/>
                </a:lnTo>
                <a:lnTo>
                  <a:pt x="328" y="232950"/>
                </a:lnTo>
                <a:lnTo>
                  <a:pt x="0" y="243233"/>
                </a:lnTo>
                <a:lnTo>
                  <a:pt x="7416" y="269934"/>
                </a:lnTo>
                <a:lnTo>
                  <a:pt x="15700" y="291968"/>
                </a:lnTo>
                <a:lnTo>
                  <a:pt x="16306" y="296245"/>
                </a:lnTo>
                <a:lnTo>
                  <a:pt x="20742" y="304761"/>
                </a:lnTo>
                <a:lnTo>
                  <a:pt x="28346" y="314984"/>
                </a:lnTo>
                <a:lnTo>
                  <a:pt x="33149" y="316382"/>
                </a:lnTo>
                <a:lnTo>
                  <a:pt x="39987" y="317709"/>
                </a:lnTo>
                <a:lnTo>
                  <a:pt x="55471" y="323218"/>
                </a:lnTo>
                <a:lnTo>
                  <a:pt x="86284" y="323813"/>
                </a:lnTo>
                <a:lnTo>
                  <a:pt x="95353" y="323128"/>
                </a:lnTo>
                <a:lnTo>
                  <a:pt x="107686" y="318776"/>
                </a:lnTo>
                <a:lnTo>
                  <a:pt x="123091" y="306843"/>
                </a:lnTo>
                <a:lnTo>
                  <a:pt x="129624" y="299839"/>
                </a:lnTo>
                <a:lnTo>
                  <a:pt x="135322" y="289140"/>
                </a:lnTo>
                <a:lnTo>
                  <a:pt x="137794" y="265335"/>
                </a:lnTo>
                <a:lnTo>
                  <a:pt x="133092" y="235389"/>
                </a:lnTo>
                <a:lnTo>
                  <a:pt x="130314" y="226849"/>
                </a:lnTo>
                <a:lnTo>
                  <a:pt x="118985" y="204928"/>
                </a:lnTo>
                <a:lnTo>
                  <a:pt x="107106" y="192139"/>
                </a:lnTo>
                <a:lnTo>
                  <a:pt x="92746" y="182676"/>
                </a:lnTo>
                <a:lnTo>
                  <a:pt x="77328" y="178442"/>
                </a:lnTo>
                <a:lnTo>
                  <a:pt x="46553" y="185922"/>
                </a:lnTo>
                <a:lnTo>
                  <a:pt x="30218" y="196850"/>
                </a:lnTo>
              </a:path>
            </a:pathLst>
          </a:custGeom>
          <a:ln w="1905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7" name="SMARTInkShape-Group156">
            <a:extLst>
              <a:ext uri="{FF2B5EF4-FFF2-40B4-BE49-F238E27FC236}">
                <a16:creationId xmlns:a16="http://schemas.microsoft.com/office/drawing/2014/main" id="{060F816F-EBF6-1A61-D971-EE2EF6A12D47}"/>
              </a:ext>
            </a:extLst>
          </p:cNvPr>
          <p:cNvGrpSpPr/>
          <p:nvPr/>
        </p:nvGrpSpPr>
        <p:grpSpPr>
          <a:xfrm>
            <a:off x="5543667" y="5175250"/>
            <a:ext cx="639865" cy="366957"/>
            <a:chOff x="5543667" y="5175250"/>
            <a:chExt cx="639865" cy="366957"/>
          </a:xfrm>
        </p:grpSpPr>
        <p:sp>
          <p:nvSpPr>
            <p:cNvPr id="102" name="SMARTInkShape-270">
              <a:extLst>
                <a:ext uri="{FF2B5EF4-FFF2-40B4-BE49-F238E27FC236}">
                  <a16:creationId xmlns:a16="http://schemas.microsoft.com/office/drawing/2014/main" id="{9D6D5C06-7CFC-9347-E45D-16CC17E5F756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5543667" y="5181600"/>
              <a:ext cx="125510" cy="360607"/>
            </a:xfrm>
            <a:custGeom>
              <a:avLst/>
              <a:gdLst/>
              <a:ahLst/>
              <a:cxnLst/>
              <a:rect l="0" t="0" r="0" b="0"/>
              <a:pathLst>
                <a:path w="125510" h="360607">
                  <a:moveTo>
                    <a:pt x="88783" y="0"/>
                  </a:moveTo>
                  <a:lnTo>
                    <a:pt x="88783" y="0"/>
                  </a:lnTo>
                  <a:lnTo>
                    <a:pt x="88783" y="6272"/>
                  </a:lnTo>
                  <a:lnTo>
                    <a:pt x="82041" y="9698"/>
                  </a:lnTo>
                  <a:lnTo>
                    <a:pt x="80055" y="12110"/>
                  </a:lnTo>
                  <a:lnTo>
                    <a:pt x="67527" y="42076"/>
                  </a:lnTo>
                  <a:lnTo>
                    <a:pt x="55735" y="69381"/>
                  </a:lnTo>
                  <a:lnTo>
                    <a:pt x="42247" y="100227"/>
                  </a:lnTo>
                  <a:lnTo>
                    <a:pt x="34386" y="125104"/>
                  </a:lnTo>
                  <a:lnTo>
                    <a:pt x="26883" y="150349"/>
                  </a:lnTo>
                  <a:lnTo>
                    <a:pt x="16742" y="176408"/>
                  </a:lnTo>
                  <a:lnTo>
                    <a:pt x="8955" y="205453"/>
                  </a:lnTo>
                  <a:lnTo>
                    <a:pt x="2884" y="231541"/>
                  </a:lnTo>
                  <a:lnTo>
                    <a:pt x="476" y="259677"/>
                  </a:lnTo>
                  <a:lnTo>
                    <a:pt x="0" y="285617"/>
                  </a:lnTo>
                  <a:lnTo>
                    <a:pt x="4976" y="310418"/>
                  </a:lnTo>
                  <a:lnTo>
                    <a:pt x="12752" y="327756"/>
                  </a:lnTo>
                  <a:lnTo>
                    <a:pt x="27410" y="350341"/>
                  </a:lnTo>
                  <a:lnTo>
                    <a:pt x="42197" y="360606"/>
                  </a:lnTo>
                  <a:lnTo>
                    <a:pt x="66437" y="356615"/>
                  </a:lnTo>
                  <a:lnTo>
                    <a:pt x="88510" y="346208"/>
                  </a:lnTo>
                  <a:lnTo>
                    <a:pt x="99913" y="337138"/>
                  </a:lnTo>
                  <a:lnTo>
                    <a:pt x="113698" y="317298"/>
                  </a:lnTo>
                  <a:lnTo>
                    <a:pt x="117495" y="308944"/>
                  </a:lnTo>
                  <a:lnTo>
                    <a:pt x="125381" y="279395"/>
                  </a:lnTo>
                  <a:lnTo>
                    <a:pt x="125509" y="269520"/>
                  </a:lnTo>
                  <a:lnTo>
                    <a:pt x="120357" y="242032"/>
                  </a:lnTo>
                  <a:lnTo>
                    <a:pt x="113730" y="224903"/>
                  </a:lnTo>
                  <a:lnTo>
                    <a:pt x="111765" y="221902"/>
                  </a:lnTo>
                  <a:lnTo>
                    <a:pt x="84484" y="204756"/>
                  </a:lnTo>
                  <a:lnTo>
                    <a:pt x="74878" y="200364"/>
                  </a:lnTo>
                  <a:lnTo>
                    <a:pt x="45694" y="197159"/>
                  </a:lnTo>
                  <a:lnTo>
                    <a:pt x="32256" y="196890"/>
                  </a:lnTo>
                  <a:lnTo>
                    <a:pt x="26500" y="198749"/>
                  </a:lnTo>
                  <a:lnTo>
                    <a:pt x="17716" y="204690"/>
                  </a:lnTo>
                  <a:lnTo>
                    <a:pt x="12583" y="2095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SMARTInkShape-271">
              <a:extLst>
                <a:ext uri="{FF2B5EF4-FFF2-40B4-BE49-F238E27FC236}">
                  <a16:creationId xmlns:a16="http://schemas.microsoft.com/office/drawing/2014/main" id="{B18A4031-B3C9-2301-8139-E500DD926864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5778500" y="5378450"/>
              <a:ext cx="158751" cy="6351"/>
            </a:xfrm>
            <a:custGeom>
              <a:avLst/>
              <a:gdLst/>
              <a:ahLst/>
              <a:cxnLst/>
              <a:rect l="0" t="0" r="0" b="0"/>
              <a:pathLst>
                <a:path w="158751" h="6351">
                  <a:moveTo>
                    <a:pt x="0" y="0"/>
                  </a:moveTo>
                  <a:lnTo>
                    <a:pt x="0" y="0"/>
                  </a:lnTo>
                  <a:lnTo>
                    <a:pt x="27146" y="0"/>
                  </a:lnTo>
                  <a:lnTo>
                    <a:pt x="57380" y="0"/>
                  </a:lnTo>
                  <a:lnTo>
                    <a:pt x="83904" y="0"/>
                  </a:lnTo>
                  <a:lnTo>
                    <a:pt x="113773" y="705"/>
                  </a:lnTo>
                  <a:lnTo>
                    <a:pt x="144537" y="5761"/>
                  </a:lnTo>
                  <a:lnTo>
                    <a:pt x="158750" y="6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SMARTInkShape-272">
              <a:extLst>
                <a:ext uri="{FF2B5EF4-FFF2-40B4-BE49-F238E27FC236}">
                  <a16:creationId xmlns:a16="http://schemas.microsoft.com/office/drawing/2014/main" id="{59F5D54F-4BF8-80BE-6C41-1EB0A19098BE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5848350" y="5264150"/>
              <a:ext cx="6351" cy="6351"/>
            </a:xfrm>
            <a:custGeom>
              <a:avLst/>
              <a:gdLst/>
              <a:ahLst/>
              <a:cxnLst/>
              <a:rect l="0" t="0" r="0" b="0"/>
              <a:pathLst>
                <a:path w="6351" h="6351">
                  <a:moveTo>
                    <a:pt x="6350" y="0"/>
                  </a:moveTo>
                  <a:lnTo>
                    <a:pt x="6350" y="0"/>
                  </a:lnTo>
                  <a:lnTo>
                    <a:pt x="0" y="6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SMARTInkShape-273">
              <a:extLst>
                <a:ext uri="{FF2B5EF4-FFF2-40B4-BE49-F238E27FC236}">
                  <a16:creationId xmlns:a16="http://schemas.microsoft.com/office/drawing/2014/main" id="{CB140D57-8743-3D15-E300-8EB6D15CE7AE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5854700" y="5518150"/>
              <a:ext cx="1" cy="6351"/>
            </a:xfrm>
            <a:custGeom>
              <a:avLst/>
              <a:gdLst/>
              <a:ahLst/>
              <a:cxnLst/>
              <a:rect l="0" t="0" r="0" b="0"/>
              <a:pathLst>
                <a:path w="1" h="6351">
                  <a:moveTo>
                    <a:pt x="0" y="6350"/>
                  </a:moveTo>
                  <a:lnTo>
                    <a:pt x="0" y="635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SMARTInkShape-274">
              <a:extLst>
                <a:ext uri="{FF2B5EF4-FFF2-40B4-BE49-F238E27FC236}">
                  <a16:creationId xmlns:a16="http://schemas.microsoft.com/office/drawing/2014/main" id="{92BF6781-FEDE-4B78-B0EB-E3CFA978A187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6064462" y="5175250"/>
              <a:ext cx="119070" cy="335367"/>
            </a:xfrm>
            <a:custGeom>
              <a:avLst/>
              <a:gdLst/>
              <a:ahLst/>
              <a:cxnLst/>
              <a:rect l="0" t="0" r="0" b="0"/>
              <a:pathLst>
                <a:path w="119070" h="335367">
                  <a:moveTo>
                    <a:pt x="101388" y="0"/>
                  </a:moveTo>
                  <a:lnTo>
                    <a:pt x="101388" y="0"/>
                  </a:lnTo>
                  <a:lnTo>
                    <a:pt x="86642" y="25730"/>
                  </a:lnTo>
                  <a:lnTo>
                    <a:pt x="80017" y="34719"/>
                  </a:lnTo>
                  <a:lnTo>
                    <a:pt x="68135" y="59618"/>
                  </a:lnTo>
                  <a:lnTo>
                    <a:pt x="54611" y="83281"/>
                  </a:lnTo>
                  <a:lnTo>
                    <a:pt x="40962" y="108167"/>
                  </a:lnTo>
                  <a:lnTo>
                    <a:pt x="30567" y="135296"/>
                  </a:lnTo>
                  <a:lnTo>
                    <a:pt x="18551" y="161914"/>
                  </a:lnTo>
                  <a:lnTo>
                    <a:pt x="5219" y="193241"/>
                  </a:lnTo>
                  <a:lnTo>
                    <a:pt x="861" y="221537"/>
                  </a:lnTo>
                  <a:lnTo>
                    <a:pt x="0" y="247509"/>
                  </a:lnTo>
                  <a:lnTo>
                    <a:pt x="1732" y="266658"/>
                  </a:lnTo>
                  <a:lnTo>
                    <a:pt x="8639" y="288722"/>
                  </a:lnTo>
                  <a:lnTo>
                    <a:pt x="14719" y="298938"/>
                  </a:lnTo>
                  <a:lnTo>
                    <a:pt x="36375" y="322292"/>
                  </a:lnTo>
                  <a:lnTo>
                    <a:pt x="60960" y="335366"/>
                  </a:lnTo>
                  <a:lnTo>
                    <a:pt x="66017" y="334142"/>
                  </a:lnTo>
                  <a:lnTo>
                    <a:pt x="87046" y="323638"/>
                  </a:lnTo>
                  <a:lnTo>
                    <a:pt x="103408" y="309020"/>
                  </a:lnTo>
                  <a:lnTo>
                    <a:pt x="112826" y="294236"/>
                  </a:lnTo>
                  <a:lnTo>
                    <a:pt x="118948" y="273540"/>
                  </a:lnTo>
                  <a:lnTo>
                    <a:pt x="119069" y="264801"/>
                  </a:lnTo>
                  <a:lnTo>
                    <a:pt x="112561" y="234964"/>
                  </a:lnTo>
                  <a:lnTo>
                    <a:pt x="108691" y="224761"/>
                  </a:lnTo>
                  <a:lnTo>
                    <a:pt x="91420" y="206068"/>
                  </a:lnTo>
                  <a:lnTo>
                    <a:pt x="82755" y="200679"/>
                  </a:lnTo>
                  <a:lnTo>
                    <a:pt x="57245" y="193579"/>
                  </a:lnTo>
                  <a:lnTo>
                    <a:pt x="49784" y="193749"/>
                  </a:lnTo>
                  <a:lnTo>
                    <a:pt x="26999" y="198459"/>
                  </a:lnTo>
                  <a:lnTo>
                    <a:pt x="17673" y="204665"/>
                  </a:lnTo>
                  <a:lnTo>
                    <a:pt x="13512" y="208585"/>
                  </a:lnTo>
                  <a:lnTo>
                    <a:pt x="6138" y="2095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0" name="SMARTInkShape-Group157">
            <a:extLst>
              <a:ext uri="{FF2B5EF4-FFF2-40B4-BE49-F238E27FC236}">
                <a16:creationId xmlns:a16="http://schemas.microsoft.com/office/drawing/2014/main" id="{897B7B55-8198-77E2-8A46-63590358B365}"/>
              </a:ext>
            </a:extLst>
          </p:cNvPr>
          <p:cNvGrpSpPr/>
          <p:nvPr/>
        </p:nvGrpSpPr>
        <p:grpSpPr>
          <a:xfrm>
            <a:off x="6470650" y="5359400"/>
            <a:ext cx="101601" cy="88901"/>
            <a:chOff x="6470650" y="5359400"/>
            <a:chExt cx="101601" cy="88901"/>
          </a:xfrm>
        </p:grpSpPr>
        <p:sp>
          <p:nvSpPr>
            <p:cNvPr id="108" name="SMARTInkShape-275">
              <a:extLst>
                <a:ext uri="{FF2B5EF4-FFF2-40B4-BE49-F238E27FC236}">
                  <a16:creationId xmlns:a16="http://schemas.microsoft.com/office/drawing/2014/main" id="{064C2799-023F-0509-B9B7-656489D2E7FF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6470650" y="5359400"/>
              <a:ext cx="101601" cy="6351"/>
            </a:xfrm>
            <a:custGeom>
              <a:avLst/>
              <a:gdLst/>
              <a:ahLst/>
              <a:cxnLst/>
              <a:rect l="0" t="0" r="0" b="0"/>
              <a:pathLst>
                <a:path w="101601" h="6351">
                  <a:moveTo>
                    <a:pt x="0" y="0"/>
                  </a:moveTo>
                  <a:lnTo>
                    <a:pt x="0" y="0"/>
                  </a:lnTo>
                  <a:lnTo>
                    <a:pt x="29854" y="0"/>
                  </a:lnTo>
                  <a:lnTo>
                    <a:pt x="61396" y="705"/>
                  </a:lnTo>
                  <a:lnTo>
                    <a:pt x="89399" y="5026"/>
                  </a:lnTo>
                  <a:lnTo>
                    <a:pt x="101600" y="635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SMARTInkShape-276">
              <a:extLst>
                <a:ext uri="{FF2B5EF4-FFF2-40B4-BE49-F238E27FC236}">
                  <a16:creationId xmlns:a16="http://schemas.microsoft.com/office/drawing/2014/main" id="{E1AA55DC-266D-BD03-BCC3-B7D31F4D2ACA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6489700" y="5422900"/>
              <a:ext cx="76201" cy="25401"/>
            </a:xfrm>
            <a:custGeom>
              <a:avLst/>
              <a:gdLst/>
              <a:ahLst/>
              <a:cxnLst/>
              <a:rect l="0" t="0" r="0" b="0"/>
              <a:pathLst>
                <a:path w="76201" h="2540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4364" y="705"/>
                  </a:lnTo>
                  <a:lnTo>
                    <a:pt x="5026" y="1881"/>
                  </a:lnTo>
                  <a:lnTo>
                    <a:pt x="5467" y="3370"/>
                  </a:lnTo>
                  <a:lnTo>
                    <a:pt x="9460" y="8838"/>
                  </a:lnTo>
                  <a:lnTo>
                    <a:pt x="13142" y="10983"/>
                  </a:lnTo>
                  <a:lnTo>
                    <a:pt x="17129" y="12642"/>
                  </a:lnTo>
                  <a:lnTo>
                    <a:pt x="27543" y="21438"/>
                  </a:lnTo>
                  <a:lnTo>
                    <a:pt x="54150" y="24617"/>
                  </a:lnTo>
                  <a:lnTo>
                    <a:pt x="76200" y="254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1" name="SMARTInkShape-277">
            <a:extLst>
              <a:ext uri="{FF2B5EF4-FFF2-40B4-BE49-F238E27FC236}">
                <a16:creationId xmlns:a16="http://schemas.microsoft.com/office/drawing/2014/main" id="{5365B408-DF07-FFDC-DBA5-A4BCD77223D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6883400" y="5226050"/>
            <a:ext cx="44451" cy="266701"/>
          </a:xfrm>
          <a:custGeom>
            <a:avLst/>
            <a:gdLst/>
            <a:ahLst/>
            <a:cxnLst/>
            <a:rect l="0" t="0" r="0" b="0"/>
            <a:pathLst>
              <a:path w="44451" h="266701">
                <a:moveTo>
                  <a:pt x="0" y="0"/>
                </a:moveTo>
                <a:lnTo>
                  <a:pt x="0" y="0"/>
                </a:lnTo>
                <a:lnTo>
                  <a:pt x="3371" y="3371"/>
                </a:lnTo>
                <a:lnTo>
                  <a:pt x="12864" y="31705"/>
                </a:lnTo>
                <a:lnTo>
                  <a:pt x="17218" y="52668"/>
                </a:lnTo>
                <a:lnTo>
                  <a:pt x="18507" y="76753"/>
                </a:lnTo>
                <a:lnTo>
                  <a:pt x="20771" y="103645"/>
                </a:lnTo>
                <a:lnTo>
                  <a:pt x="24028" y="132074"/>
                </a:lnTo>
                <a:lnTo>
                  <a:pt x="26874" y="160253"/>
                </a:lnTo>
                <a:lnTo>
                  <a:pt x="30305" y="189064"/>
                </a:lnTo>
                <a:lnTo>
                  <a:pt x="34836" y="220712"/>
                </a:lnTo>
                <a:lnTo>
                  <a:pt x="44450" y="266700"/>
                </a:lnTo>
              </a:path>
            </a:pathLst>
          </a:custGeom>
          <a:ln w="1905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44A31B64-42F2-5D3D-D659-76AEEBC6DDDE}"/>
                  </a:ext>
                </a:extLst>
              </p:cNvPr>
              <p:cNvSpPr txBox="1"/>
              <p:nvPr/>
            </p:nvSpPr>
            <p:spPr>
              <a:xfrm>
                <a:off x="5126526" y="1545409"/>
                <a:ext cx="6587150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𝐹𝑟𝑒𝑞𝑢𝑒𝑛𝑐𝑦</m:t>
                      </m:r>
                      <m:r>
                        <a:rPr lang="en-GB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𝑑𝑒𝑛𝑠𝑖𝑡𝑦</m:t>
                      </m:r>
                      <m:r>
                        <a:rPr lang="en-GB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𝑐𝑙𝑎𝑠𝑠𝑤𝑖𝑑𝑡h</m:t>
                      </m:r>
                      <m:r>
                        <a:rPr lang="en-GB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𝑓𝑟𝑒𝑞𝑢𝑒𝑛𝑐𝑦</m:t>
                      </m:r>
                    </m:oMath>
                  </m:oMathPara>
                </a14:m>
                <a:endParaRPr lang="en-GB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44A31B64-42F2-5D3D-D659-76AEEBC6DD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526" y="1545409"/>
                <a:ext cx="6587150" cy="461665"/>
              </a:xfrm>
              <a:prstGeom prst="rect">
                <a:avLst/>
              </a:prstGeom>
              <a:blipFill>
                <a:blip r:embed="rId74"/>
                <a:stretch>
                  <a:fillRect b="-17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9383684"/>
      </p:ext>
    </p:extLst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01982-96AD-2182-4CE4-47B5C9BC5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01527-99A3-A9C3-26DA-40A1869C99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Ratio, proportion and rate of change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092EFE-DCBE-E692-8970-EAB4D2CCBD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Higher</a:t>
            </a:r>
          </a:p>
        </p:txBody>
      </p:sp>
    </p:spTree>
    <p:extLst>
      <p:ext uri="{BB962C8B-B14F-4D97-AF65-F5344CB8AC3E}">
        <p14:creationId xmlns:p14="http://schemas.microsoft.com/office/powerpoint/2010/main" val="2797144591"/>
      </p:ext>
    </p:extLst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FF9E1-E9BB-7C1E-0AFB-069444AB2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Adding/subtracting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FEBFD1-4A0E-7E23-BC38-E048446FE27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  <a:p>
                <a:pPr marL="0" indent="0">
                  <a:buNone/>
                </a:pPr>
                <a:endParaRPr lang="en-GB" sz="4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FEBFD1-4A0E-7E23-BC38-E048446FE27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0119029"/>
      </p:ext>
    </p:extLst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A261E-9B7F-6719-7669-F26BB3158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95EDC-3250-8EF5-2507-C4FD7D3FD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Adding/subtracting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90CCB8-55F7-CDF8-66BD-D1BF5849AB5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48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31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  <a:p>
                <a:pPr marL="0" indent="0">
                  <a:buNone/>
                </a:pPr>
                <a:endParaRPr lang="en-GB" sz="4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21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11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90CCB8-55F7-CDF8-66BD-D1BF5849AB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0127822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2904FE-8D81-C96A-A099-E04F4CB99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D9161-2C79-387C-A9A8-87458195E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Multiplying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3A42B46-E88B-C9CE-0D9D-70AA57301C9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3A42B46-E88B-C9CE-0D9D-70AA57301C9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24081431"/>
      </p:ext>
    </p:extLst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66EAD-379A-DD2E-9799-ABCCD6CE59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17784-1F53-591B-2888-EE0D85F3A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Multiplying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D9B5A2-47B7-137A-B867-D848031C68F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D9B5A2-47B7-137A-B867-D848031C68F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4699347"/>
      </p:ext>
    </p:extLst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0FD2C2-4578-1EC9-2B66-5191C91F0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4E867-4387-BBFE-D1F3-1252AAFBE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Dividing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D21B930-7AF0-05AE-1797-F287DB4E718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D21B930-7AF0-05AE-1797-F287DB4E718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3654436"/>
      </p:ext>
    </p:extLst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AC90E-5A23-10F3-CE20-960C3BF7E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A5861-05FA-D7CE-B276-A138990C4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Dividing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1AF5D33-20D9-FACE-5459-848343895C3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21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1AF5D33-20D9-FACE-5459-848343895C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15454"/>
      </p:ext>
    </p:extLst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80E802E-94F4-0883-9FD8-3A601C4E8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4DFF57-D60A-7F92-A505-DCFA12A0C2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Convert 0.45 to a fraction and a percentage</a:t>
            </a:r>
          </a:p>
        </p:txBody>
      </p:sp>
    </p:spTree>
    <p:extLst>
      <p:ext uri="{BB962C8B-B14F-4D97-AF65-F5344CB8AC3E}">
        <p14:creationId xmlns:p14="http://schemas.microsoft.com/office/powerpoint/2010/main" val="561808712"/>
      </p:ext>
    </p:extLst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B2D0B-B88B-C920-EA47-C946D9F6A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C05D952-BACD-9EA0-921F-70B001531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2DA399E-58E9-4689-4E4F-A16DC8D3022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Convert 0.45 to a fraction and a percentage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0.45=45%=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45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2DA399E-58E9-4689-4E4F-A16DC8D3022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4537894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D8C822-754F-2AD0-4F84-9B93D64E5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2A29CAB-C90A-0A2A-CA36-F636F3549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E3DD854-B600-3C7E-320E-162C19E540E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Convert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4000" dirty="0"/>
                  <a:t> </a:t>
                </a:r>
                <a:r>
                  <a:rPr lang="en-GB" dirty="0"/>
                  <a:t>into a percentage and a decimal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E3DD854-B600-3C7E-320E-162C19E540E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91327982"/>
      </p:ext>
    </p:extLst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6C192-2135-DF6B-3646-5798AAC26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EB7E5B5-EBC7-CCAF-9EC7-D088E590F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8993E61-A736-2415-6C0F-7FF26AF7D3D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Convert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4000" dirty="0"/>
                  <a:t> </a:t>
                </a:r>
                <a:r>
                  <a:rPr lang="en-GB" dirty="0"/>
                  <a:t>into a percentage and a decimal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28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=28%=0.28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8993E61-A736-2415-6C0F-7FF26AF7D3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14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SMARTInkShape-Group105">
            <a:extLst>
              <a:ext uri="{FF2B5EF4-FFF2-40B4-BE49-F238E27FC236}">
                <a16:creationId xmlns:a16="http://schemas.microsoft.com/office/drawing/2014/main" id="{7658688D-CFA0-429B-7F1D-BC8736253155}"/>
              </a:ext>
            </a:extLst>
          </p:cNvPr>
          <p:cNvGrpSpPr/>
          <p:nvPr/>
        </p:nvGrpSpPr>
        <p:grpSpPr>
          <a:xfrm>
            <a:off x="3952392" y="2863850"/>
            <a:ext cx="777987" cy="342901"/>
            <a:chOff x="3952392" y="2863850"/>
            <a:chExt cx="777987" cy="342901"/>
          </a:xfrm>
        </p:grpSpPr>
        <p:sp>
          <p:nvSpPr>
            <p:cNvPr id="18" name="SMARTInkShape-229">
              <a:extLst>
                <a:ext uri="{FF2B5EF4-FFF2-40B4-BE49-F238E27FC236}">
                  <a16:creationId xmlns:a16="http://schemas.microsoft.com/office/drawing/2014/main" id="{BBC3DB90-AF4C-D2F2-FE1F-FE80BE271695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4413250" y="2901950"/>
              <a:ext cx="1" cy="69851"/>
            </a:xfrm>
            <a:custGeom>
              <a:avLst/>
              <a:gdLst/>
              <a:ahLst/>
              <a:cxnLst/>
              <a:rect l="0" t="0" r="0" b="0"/>
              <a:pathLst>
                <a:path w="1" h="69851">
                  <a:moveTo>
                    <a:pt x="0" y="0"/>
                  </a:moveTo>
                  <a:lnTo>
                    <a:pt x="0" y="0"/>
                  </a:lnTo>
                  <a:lnTo>
                    <a:pt x="0" y="31096"/>
                  </a:lnTo>
                  <a:lnTo>
                    <a:pt x="0" y="698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SMARTInkShape-230">
              <a:extLst>
                <a:ext uri="{FF2B5EF4-FFF2-40B4-BE49-F238E27FC236}">
                  <a16:creationId xmlns:a16="http://schemas.microsoft.com/office/drawing/2014/main" id="{78BB859D-428A-CF24-5F19-E27F21F106F4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4337326" y="2863850"/>
              <a:ext cx="133075" cy="95251"/>
            </a:xfrm>
            <a:custGeom>
              <a:avLst/>
              <a:gdLst/>
              <a:ahLst/>
              <a:cxnLst/>
              <a:rect l="0" t="0" r="0" b="0"/>
              <a:pathLst>
                <a:path w="133075" h="95251">
                  <a:moveTo>
                    <a:pt x="44174" y="0"/>
                  </a:moveTo>
                  <a:lnTo>
                    <a:pt x="44174" y="0"/>
                  </a:lnTo>
                  <a:lnTo>
                    <a:pt x="44174" y="5467"/>
                  </a:lnTo>
                  <a:lnTo>
                    <a:pt x="30359" y="31982"/>
                  </a:lnTo>
                  <a:lnTo>
                    <a:pt x="12710" y="59812"/>
                  </a:lnTo>
                  <a:lnTo>
                    <a:pt x="4451" y="77298"/>
                  </a:lnTo>
                  <a:lnTo>
                    <a:pt x="657" y="81513"/>
                  </a:lnTo>
                  <a:lnTo>
                    <a:pt x="0" y="85614"/>
                  </a:lnTo>
                  <a:lnTo>
                    <a:pt x="2025" y="87415"/>
                  </a:lnTo>
                  <a:lnTo>
                    <a:pt x="9919" y="91297"/>
                  </a:lnTo>
                  <a:lnTo>
                    <a:pt x="18602" y="91612"/>
                  </a:lnTo>
                  <a:lnTo>
                    <a:pt x="22893" y="90708"/>
                  </a:lnTo>
                  <a:lnTo>
                    <a:pt x="50763" y="93621"/>
                  </a:lnTo>
                  <a:lnTo>
                    <a:pt x="80100" y="94928"/>
                  </a:lnTo>
                  <a:lnTo>
                    <a:pt x="109995" y="95231"/>
                  </a:lnTo>
                  <a:lnTo>
                    <a:pt x="133074" y="952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SMARTInkShape-231">
              <a:extLst>
                <a:ext uri="{FF2B5EF4-FFF2-40B4-BE49-F238E27FC236}">
                  <a16:creationId xmlns:a16="http://schemas.microsoft.com/office/drawing/2014/main" id="{A1E72F96-9738-BD93-1677-180C1A17A346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4229100" y="2895600"/>
              <a:ext cx="38101" cy="63501"/>
            </a:xfrm>
            <a:custGeom>
              <a:avLst/>
              <a:gdLst/>
              <a:ahLst/>
              <a:cxnLst/>
              <a:rect l="0" t="0" r="0" b="0"/>
              <a:pathLst>
                <a:path w="38101" h="63501">
                  <a:moveTo>
                    <a:pt x="38100" y="0"/>
                  </a:moveTo>
                  <a:lnTo>
                    <a:pt x="38100" y="0"/>
                  </a:lnTo>
                  <a:lnTo>
                    <a:pt x="33031" y="5775"/>
                  </a:lnTo>
                  <a:lnTo>
                    <a:pt x="13398" y="36640"/>
                  </a:lnTo>
                  <a:lnTo>
                    <a:pt x="9952" y="40509"/>
                  </a:lnTo>
                  <a:lnTo>
                    <a:pt x="7951" y="46462"/>
                  </a:lnTo>
                  <a:lnTo>
                    <a:pt x="6356" y="53105"/>
                  </a:lnTo>
                  <a:lnTo>
                    <a:pt x="0" y="635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SMARTInkShape-232">
              <a:extLst>
                <a:ext uri="{FF2B5EF4-FFF2-40B4-BE49-F238E27FC236}">
                  <a16:creationId xmlns:a16="http://schemas.microsoft.com/office/drawing/2014/main" id="{2595094F-0D8A-7202-3F7B-4B16AEF67B2A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4216400" y="2895600"/>
              <a:ext cx="69851" cy="76201"/>
            </a:xfrm>
            <a:custGeom>
              <a:avLst/>
              <a:gdLst/>
              <a:ahLst/>
              <a:cxnLst/>
              <a:rect l="0" t="0" r="0" b="0"/>
              <a:pathLst>
                <a:path w="69851" h="76201">
                  <a:moveTo>
                    <a:pt x="0" y="0"/>
                  </a:moveTo>
                  <a:lnTo>
                    <a:pt x="0" y="0"/>
                  </a:lnTo>
                  <a:lnTo>
                    <a:pt x="19773" y="30756"/>
                  </a:lnTo>
                  <a:lnTo>
                    <a:pt x="49330" y="61985"/>
                  </a:lnTo>
                  <a:lnTo>
                    <a:pt x="57531" y="69520"/>
                  </a:lnTo>
                  <a:lnTo>
                    <a:pt x="69850" y="762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SMARTInkShape-233">
              <a:extLst>
                <a:ext uri="{FF2B5EF4-FFF2-40B4-BE49-F238E27FC236}">
                  <a16:creationId xmlns:a16="http://schemas.microsoft.com/office/drawing/2014/main" id="{76BC231F-C0BE-CC11-8EDB-A058CAF978E1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4654550" y="3111500"/>
              <a:ext cx="75829" cy="95251"/>
            </a:xfrm>
            <a:custGeom>
              <a:avLst/>
              <a:gdLst/>
              <a:ahLst/>
              <a:cxnLst/>
              <a:rect l="0" t="0" r="0" b="0"/>
              <a:pathLst>
                <a:path w="75829" h="95251">
                  <a:moveTo>
                    <a:pt x="25400" y="0"/>
                  </a:moveTo>
                  <a:lnTo>
                    <a:pt x="25400" y="0"/>
                  </a:lnTo>
                  <a:lnTo>
                    <a:pt x="25400" y="5467"/>
                  </a:lnTo>
                  <a:lnTo>
                    <a:pt x="42360" y="20049"/>
                  </a:lnTo>
                  <a:lnTo>
                    <a:pt x="63446" y="49337"/>
                  </a:lnTo>
                  <a:lnTo>
                    <a:pt x="73370" y="61190"/>
                  </a:lnTo>
                  <a:lnTo>
                    <a:pt x="75362" y="67676"/>
                  </a:lnTo>
                  <a:lnTo>
                    <a:pt x="75828" y="71941"/>
                  </a:lnTo>
                  <a:lnTo>
                    <a:pt x="74152" y="76189"/>
                  </a:lnTo>
                  <a:lnTo>
                    <a:pt x="72718" y="78309"/>
                  </a:lnTo>
                  <a:lnTo>
                    <a:pt x="60587" y="84665"/>
                  </a:lnTo>
                  <a:lnTo>
                    <a:pt x="33248" y="90223"/>
                  </a:lnTo>
                  <a:lnTo>
                    <a:pt x="18484" y="94257"/>
                  </a:lnTo>
                  <a:lnTo>
                    <a:pt x="0" y="952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SMARTInkShape-234">
              <a:extLst>
                <a:ext uri="{FF2B5EF4-FFF2-40B4-BE49-F238E27FC236}">
                  <a16:creationId xmlns:a16="http://schemas.microsoft.com/office/drawing/2014/main" id="{B784BADB-9D33-56A7-2D38-00DE823DB548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3952392" y="3061132"/>
              <a:ext cx="746609" cy="113869"/>
            </a:xfrm>
            <a:custGeom>
              <a:avLst/>
              <a:gdLst/>
              <a:ahLst/>
              <a:cxnLst/>
              <a:rect l="0" t="0" r="0" b="0"/>
              <a:pathLst>
                <a:path w="746609" h="113869">
                  <a:moveTo>
                    <a:pt x="3658" y="82118"/>
                  </a:moveTo>
                  <a:lnTo>
                    <a:pt x="3658" y="82118"/>
                  </a:lnTo>
                  <a:lnTo>
                    <a:pt x="287" y="78747"/>
                  </a:lnTo>
                  <a:lnTo>
                    <a:pt x="0" y="77754"/>
                  </a:lnTo>
                  <a:lnTo>
                    <a:pt x="514" y="77093"/>
                  </a:lnTo>
                  <a:lnTo>
                    <a:pt x="1562" y="76651"/>
                  </a:lnTo>
                  <a:lnTo>
                    <a:pt x="2260" y="75651"/>
                  </a:lnTo>
                  <a:lnTo>
                    <a:pt x="3474" y="70378"/>
                  </a:lnTo>
                  <a:lnTo>
                    <a:pt x="10346" y="62960"/>
                  </a:lnTo>
                  <a:lnTo>
                    <a:pt x="39433" y="45607"/>
                  </a:lnTo>
                  <a:lnTo>
                    <a:pt x="52014" y="40491"/>
                  </a:lnTo>
                  <a:lnTo>
                    <a:pt x="81486" y="33644"/>
                  </a:lnTo>
                  <a:lnTo>
                    <a:pt x="108014" y="27147"/>
                  </a:lnTo>
                  <a:lnTo>
                    <a:pt x="136298" y="18630"/>
                  </a:lnTo>
                  <a:lnTo>
                    <a:pt x="157729" y="14153"/>
                  </a:lnTo>
                  <a:lnTo>
                    <a:pt x="181953" y="10945"/>
                  </a:lnTo>
                  <a:lnTo>
                    <a:pt x="208887" y="7408"/>
                  </a:lnTo>
                  <a:lnTo>
                    <a:pt x="237327" y="4478"/>
                  </a:lnTo>
                  <a:lnTo>
                    <a:pt x="263629" y="1023"/>
                  </a:lnTo>
                  <a:lnTo>
                    <a:pt x="291177" y="0"/>
                  </a:lnTo>
                  <a:lnTo>
                    <a:pt x="319801" y="1577"/>
                  </a:lnTo>
                  <a:lnTo>
                    <a:pt x="348037" y="4632"/>
                  </a:lnTo>
                  <a:lnTo>
                    <a:pt x="376865" y="5537"/>
                  </a:lnTo>
                  <a:lnTo>
                    <a:pt x="403281" y="5805"/>
                  </a:lnTo>
                  <a:lnTo>
                    <a:pt x="428981" y="7766"/>
                  </a:lnTo>
                  <a:lnTo>
                    <a:pt x="454470" y="10934"/>
                  </a:lnTo>
                  <a:lnTo>
                    <a:pt x="479897" y="13754"/>
                  </a:lnTo>
                  <a:lnTo>
                    <a:pt x="505305" y="19058"/>
                  </a:lnTo>
                  <a:lnTo>
                    <a:pt x="530708" y="25098"/>
                  </a:lnTo>
                  <a:lnTo>
                    <a:pt x="554227" y="33238"/>
                  </a:lnTo>
                  <a:lnTo>
                    <a:pt x="584507" y="45260"/>
                  </a:lnTo>
                  <a:lnTo>
                    <a:pt x="612596" y="54429"/>
                  </a:lnTo>
                  <a:lnTo>
                    <a:pt x="641550" y="65162"/>
                  </a:lnTo>
                  <a:lnTo>
                    <a:pt x="671544" y="77883"/>
                  </a:lnTo>
                  <a:lnTo>
                    <a:pt x="699769" y="90584"/>
                  </a:lnTo>
                  <a:lnTo>
                    <a:pt x="726058" y="105637"/>
                  </a:lnTo>
                  <a:lnTo>
                    <a:pt x="732357" y="107147"/>
                  </a:lnTo>
                  <a:lnTo>
                    <a:pt x="739239" y="112953"/>
                  </a:lnTo>
                  <a:lnTo>
                    <a:pt x="746608" y="11386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SMARTInkShape-Group106">
            <a:extLst>
              <a:ext uri="{FF2B5EF4-FFF2-40B4-BE49-F238E27FC236}">
                <a16:creationId xmlns:a16="http://schemas.microsoft.com/office/drawing/2014/main" id="{EF578C4A-1B77-5BA8-595A-A82855847A82}"/>
              </a:ext>
            </a:extLst>
          </p:cNvPr>
          <p:cNvGrpSpPr/>
          <p:nvPr/>
        </p:nvGrpSpPr>
        <p:grpSpPr>
          <a:xfrm>
            <a:off x="3956050" y="4267200"/>
            <a:ext cx="714429" cy="374651"/>
            <a:chOff x="3956050" y="4267200"/>
            <a:chExt cx="714429" cy="374651"/>
          </a:xfrm>
        </p:grpSpPr>
        <p:sp>
          <p:nvSpPr>
            <p:cNvPr id="25" name="SMARTInkShape-235">
              <a:extLst>
                <a:ext uri="{FF2B5EF4-FFF2-40B4-BE49-F238E27FC236}">
                  <a16:creationId xmlns:a16="http://schemas.microsoft.com/office/drawing/2014/main" id="{9DEF4828-C684-EC1F-77EF-36E7A1A2E417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4349750" y="4533900"/>
              <a:ext cx="12701" cy="107951"/>
            </a:xfrm>
            <a:custGeom>
              <a:avLst/>
              <a:gdLst/>
              <a:ahLst/>
              <a:cxnLst/>
              <a:rect l="0" t="0" r="0" b="0"/>
              <a:pathLst>
                <a:path w="12701" h="107951">
                  <a:moveTo>
                    <a:pt x="12700" y="0"/>
                  </a:moveTo>
                  <a:lnTo>
                    <a:pt x="12700" y="0"/>
                  </a:lnTo>
                  <a:lnTo>
                    <a:pt x="12700" y="3371"/>
                  </a:lnTo>
                  <a:lnTo>
                    <a:pt x="10819" y="6908"/>
                  </a:lnTo>
                  <a:lnTo>
                    <a:pt x="9329" y="8838"/>
                  </a:lnTo>
                  <a:lnTo>
                    <a:pt x="7674" y="14746"/>
                  </a:lnTo>
                  <a:lnTo>
                    <a:pt x="6525" y="39911"/>
                  </a:lnTo>
                  <a:lnTo>
                    <a:pt x="6366" y="69672"/>
                  </a:lnTo>
                  <a:lnTo>
                    <a:pt x="5649" y="87122"/>
                  </a:lnTo>
                  <a:lnTo>
                    <a:pt x="0" y="1079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SMARTInkShape-236">
              <a:extLst>
                <a:ext uri="{FF2B5EF4-FFF2-40B4-BE49-F238E27FC236}">
                  <a16:creationId xmlns:a16="http://schemas.microsoft.com/office/drawing/2014/main" id="{69403DC8-392C-5169-5866-BDC638EF085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4298982" y="4470400"/>
              <a:ext cx="101569" cy="133351"/>
            </a:xfrm>
            <a:custGeom>
              <a:avLst/>
              <a:gdLst/>
              <a:ahLst/>
              <a:cxnLst/>
              <a:rect l="0" t="0" r="0" b="0"/>
              <a:pathLst>
                <a:path w="101569" h="133351">
                  <a:moveTo>
                    <a:pt x="50768" y="0"/>
                  </a:moveTo>
                  <a:lnTo>
                    <a:pt x="50768" y="0"/>
                  </a:lnTo>
                  <a:lnTo>
                    <a:pt x="47397" y="0"/>
                  </a:lnTo>
                  <a:lnTo>
                    <a:pt x="46404" y="705"/>
                  </a:lnTo>
                  <a:lnTo>
                    <a:pt x="45742" y="1882"/>
                  </a:lnTo>
                  <a:lnTo>
                    <a:pt x="32933" y="33613"/>
                  </a:lnTo>
                  <a:lnTo>
                    <a:pt x="18075" y="63385"/>
                  </a:lnTo>
                  <a:lnTo>
                    <a:pt x="4146" y="81681"/>
                  </a:lnTo>
                  <a:lnTo>
                    <a:pt x="77" y="94802"/>
                  </a:lnTo>
                  <a:lnTo>
                    <a:pt x="0" y="98487"/>
                  </a:lnTo>
                  <a:lnTo>
                    <a:pt x="695" y="99525"/>
                  </a:lnTo>
                  <a:lnTo>
                    <a:pt x="1864" y="100217"/>
                  </a:lnTo>
                  <a:lnTo>
                    <a:pt x="30051" y="109403"/>
                  </a:lnTo>
                  <a:lnTo>
                    <a:pt x="37327" y="112829"/>
                  </a:lnTo>
                  <a:lnTo>
                    <a:pt x="59349" y="120778"/>
                  </a:lnTo>
                  <a:lnTo>
                    <a:pt x="66577" y="124234"/>
                  </a:lnTo>
                  <a:lnTo>
                    <a:pt x="80833" y="128335"/>
                  </a:lnTo>
                  <a:lnTo>
                    <a:pt x="86003" y="131121"/>
                  </a:lnTo>
                  <a:lnTo>
                    <a:pt x="95070" y="132910"/>
                  </a:lnTo>
                  <a:lnTo>
                    <a:pt x="101568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SMARTInkShape-237">
              <a:extLst>
                <a:ext uri="{FF2B5EF4-FFF2-40B4-BE49-F238E27FC236}">
                  <a16:creationId xmlns:a16="http://schemas.microsoft.com/office/drawing/2014/main" id="{E2AA0744-0DC0-238C-9A6F-9E3EF89703DF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4210050" y="4476750"/>
              <a:ext cx="57151" cy="100896"/>
            </a:xfrm>
            <a:custGeom>
              <a:avLst/>
              <a:gdLst/>
              <a:ahLst/>
              <a:cxnLst/>
              <a:rect l="0" t="0" r="0" b="0"/>
              <a:pathLst>
                <a:path w="57151" h="100896">
                  <a:moveTo>
                    <a:pt x="57150" y="0"/>
                  </a:moveTo>
                  <a:lnTo>
                    <a:pt x="57150" y="0"/>
                  </a:lnTo>
                  <a:lnTo>
                    <a:pt x="53779" y="0"/>
                  </a:lnTo>
                  <a:lnTo>
                    <a:pt x="52786" y="705"/>
                  </a:lnTo>
                  <a:lnTo>
                    <a:pt x="52124" y="1881"/>
                  </a:lnTo>
                  <a:lnTo>
                    <a:pt x="51683" y="3371"/>
                  </a:lnTo>
                  <a:lnTo>
                    <a:pt x="30429" y="32134"/>
                  </a:lnTo>
                  <a:lnTo>
                    <a:pt x="19154" y="58037"/>
                  </a:lnTo>
                  <a:lnTo>
                    <a:pt x="5960" y="89542"/>
                  </a:lnTo>
                  <a:lnTo>
                    <a:pt x="349" y="100895"/>
                  </a:lnTo>
                  <a:lnTo>
                    <a:pt x="0" y="952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SMARTInkShape-238">
              <a:extLst>
                <a:ext uri="{FF2B5EF4-FFF2-40B4-BE49-F238E27FC236}">
                  <a16:creationId xmlns:a16="http://schemas.microsoft.com/office/drawing/2014/main" id="{C6071595-1912-F659-91E9-E4296F3510A4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184650" y="4502150"/>
              <a:ext cx="88901" cy="117243"/>
            </a:xfrm>
            <a:custGeom>
              <a:avLst/>
              <a:gdLst/>
              <a:ahLst/>
              <a:cxnLst/>
              <a:rect l="0" t="0" r="0" b="0"/>
              <a:pathLst>
                <a:path w="88901" h="117243">
                  <a:moveTo>
                    <a:pt x="0" y="0"/>
                  </a:moveTo>
                  <a:lnTo>
                    <a:pt x="0" y="0"/>
                  </a:lnTo>
                  <a:lnTo>
                    <a:pt x="5069" y="5775"/>
                  </a:lnTo>
                  <a:lnTo>
                    <a:pt x="22782" y="37272"/>
                  </a:lnTo>
                  <a:lnTo>
                    <a:pt x="44549" y="66370"/>
                  </a:lnTo>
                  <a:lnTo>
                    <a:pt x="63792" y="96891"/>
                  </a:lnTo>
                  <a:lnTo>
                    <a:pt x="84823" y="116597"/>
                  </a:lnTo>
                  <a:lnTo>
                    <a:pt x="86182" y="117242"/>
                  </a:lnTo>
                  <a:lnTo>
                    <a:pt x="88900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SMARTInkShape-239">
              <a:extLst>
                <a:ext uri="{FF2B5EF4-FFF2-40B4-BE49-F238E27FC236}">
                  <a16:creationId xmlns:a16="http://schemas.microsoft.com/office/drawing/2014/main" id="{06B7EABB-360B-C77A-E87B-0D06F129A467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4597478" y="4267200"/>
              <a:ext cx="73001" cy="107951"/>
            </a:xfrm>
            <a:custGeom>
              <a:avLst/>
              <a:gdLst/>
              <a:ahLst/>
              <a:cxnLst/>
              <a:rect l="0" t="0" r="0" b="0"/>
              <a:pathLst>
                <a:path w="73001" h="107951">
                  <a:moveTo>
                    <a:pt x="6272" y="0"/>
                  </a:moveTo>
                  <a:lnTo>
                    <a:pt x="6272" y="0"/>
                  </a:lnTo>
                  <a:lnTo>
                    <a:pt x="2901" y="0"/>
                  </a:lnTo>
                  <a:lnTo>
                    <a:pt x="1908" y="705"/>
                  </a:lnTo>
                  <a:lnTo>
                    <a:pt x="1246" y="1881"/>
                  </a:lnTo>
                  <a:lnTo>
                    <a:pt x="96" y="6467"/>
                  </a:lnTo>
                  <a:lnTo>
                    <a:pt x="0" y="9460"/>
                  </a:lnTo>
                  <a:lnTo>
                    <a:pt x="680" y="10540"/>
                  </a:lnTo>
                  <a:lnTo>
                    <a:pt x="1838" y="11260"/>
                  </a:lnTo>
                  <a:lnTo>
                    <a:pt x="3316" y="11740"/>
                  </a:lnTo>
                  <a:lnTo>
                    <a:pt x="11464" y="16875"/>
                  </a:lnTo>
                  <a:lnTo>
                    <a:pt x="42376" y="18965"/>
                  </a:lnTo>
                  <a:lnTo>
                    <a:pt x="68149" y="19048"/>
                  </a:lnTo>
                  <a:lnTo>
                    <a:pt x="68690" y="19754"/>
                  </a:lnTo>
                  <a:lnTo>
                    <a:pt x="70157" y="24119"/>
                  </a:lnTo>
                  <a:lnTo>
                    <a:pt x="73000" y="27888"/>
                  </a:lnTo>
                  <a:lnTo>
                    <a:pt x="72853" y="35678"/>
                  </a:lnTo>
                  <a:lnTo>
                    <a:pt x="68161" y="61406"/>
                  </a:lnTo>
                  <a:lnTo>
                    <a:pt x="65528" y="67508"/>
                  </a:lnTo>
                  <a:lnTo>
                    <a:pt x="58037" y="96186"/>
                  </a:lnTo>
                  <a:lnTo>
                    <a:pt x="58421" y="98696"/>
                  </a:lnTo>
                  <a:lnTo>
                    <a:pt x="63422" y="1079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SMARTInkShape-240">
              <a:extLst>
                <a:ext uri="{FF2B5EF4-FFF2-40B4-BE49-F238E27FC236}">
                  <a16:creationId xmlns:a16="http://schemas.microsoft.com/office/drawing/2014/main" id="{0DB1B57E-E788-8219-656B-3D2015EAF1A2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3956050" y="4273550"/>
              <a:ext cx="692151" cy="126391"/>
            </a:xfrm>
            <a:custGeom>
              <a:avLst/>
              <a:gdLst/>
              <a:ahLst/>
              <a:cxnLst/>
              <a:rect l="0" t="0" r="0" b="0"/>
              <a:pathLst>
                <a:path w="692151" h="126391">
                  <a:moveTo>
                    <a:pt x="0" y="0"/>
                  </a:moveTo>
                  <a:lnTo>
                    <a:pt x="0" y="0"/>
                  </a:lnTo>
                  <a:lnTo>
                    <a:pt x="5467" y="10935"/>
                  </a:lnTo>
                  <a:lnTo>
                    <a:pt x="36158" y="33593"/>
                  </a:lnTo>
                  <a:lnTo>
                    <a:pt x="64568" y="49928"/>
                  </a:lnTo>
                  <a:lnTo>
                    <a:pt x="95391" y="65633"/>
                  </a:lnTo>
                  <a:lnTo>
                    <a:pt x="127018" y="81411"/>
                  </a:lnTo>
                  <a:lnTo>
                    <a:pt x="157473" y="92490"/>
                  </a:lnTo>
                  <a:lnTo>
                    <a:pt x="182988" y="99293"/>
                  </a:lnTo>
                  <a:lnTo>
                    <a:pt x="211871" y="105777"/>
                  </a:lnTo>
                  <a:lnTo>
                    <a:pt x="239322" y="112167"/>
                  </a:lnTo>
                  <a:lnTo>
                    <a:pt x="268779" y="117823"/>
                  </a:lnTo>
                  <a:lnTo>
                    <a:pt x="296401" y="119812"/>
                  </a:lnTo>
                  <a:lnTo>
                    <a:pt x="326614" y="121107"/>
                  </a:lnTo>
                  <a:lnTo>
                    <a:pt x="357203" y="124941"/>
                  </a:lnTo>
                  <a:lnTo>
                    <a:pt x="385159" y="126390"/>
                  </a:lnTo>
                  <a:lnTo>
                    <a:pt x="414767" y="126114"/>
                  </a:lnTo>
                  <a:lnTo>
                    <a:pt x="441727" y="122583"/>
                  </a:lnTo>
                  <a:lnTo>
                    <a:pt x="468294" y="120517"/>
                  </a:lnTo>
                  <a:lnTo>
                    <a:pt x="497489" y="116455"/>
                  </a:lnTo>
                  <a:lnTo>
                    <a:pt x="523622" y="114233"/>
                  </a:lnTo>
                  <a:lnTo>
                    <a:pt x="553655" y="107519"/>
                  </a:lnTo>
                  <a:lnTo>
                    <a:pt x="583183" y="99397"/>
                  </a:lnTo>
                  <a:lnTo>
                    <a:pt x="614469" y="82272"/>
                  </a:lnTo>
                  <a:lnTo>
                    <a:pt x="644063" y="70631"/>
                  </a:lnTo>
                  <a:lnTo>
                    <a:pt x="658954" y="63733"/>
                  </a:lnTo>
                  <a:lnTo>
                    <a:pt x="683275" y="47084"/>
                  </a:lnTo>
                  <a:lnTo>
                    <a:pt x="687735" y="45620"/>
                  </a:lnTo>
                  <a:lnTo>
                    <a:pt x="689206" y="44525"/>
                  </a:lnTo>
                  <a:lnTo>
                    <a:pt x="690188" y="43089"/>
                  </a:lnTo>
                  <a:lnTo>
                    <a:pt x="692149" y="38102"/>
                  </a:lnTo>
                  <a:lnTo>
                    <a:pt x="692150" y="38100"/>
                  </a:lnTo>
                  <a:lnTo>
                    <a:pt x="692150" y="43567"/>
                  </a:lnTo>
                  <a:lnTo>
                    <a:pt x="691445" y="43861"/>
                  </a:lnTo>
                  <a:lnTo>
                    <a:pt x="686062" y="44427"/>
                  </a:lnTo>
                  <a:lnTo>
                    <a:pt x="689249" y="44443"/>
                  </a:lnTo>
                  <a:lnTo>
                    <a:pt x="690216" y="43740"/>
                  </a:lnTo>
                  <a:lnTo>
                    <a:pt x="691290" y="41077"/>
                  </a:lnTo>
                  <a:lnTo>
                    <a:pt x="692150" y="25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04806023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2AB5C-7D39-202F-874B-9EAE86807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52EB809-0943-54C7-3589-1A6629A10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D35104-0415-ABB5-ED05-40AB681B91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Convert 36% into a decimal and a fraction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532574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9D528A-8781-1B2C-0D7B-E87C2647DD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75C6954-053D-8616-5641-B3048B3F0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0BAA3FB8-216A-8FEF-62AE-AB6A5AE80E1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Convert 36% into a decimal and a fraction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36%=0.36=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36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0BAA3FB8-216A-8FEF-62AE-AB6A5AE80E1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5275096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01348-B6CD-5B4F-1F0A-4785F338F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Percentage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F1490D-0E0A-F79F-BDFE-73467195B2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How do you calculate percentage change (increase or decrease)?</a:t>
            </a:r>
          </a:p>
        </p:txBody>
      </p:sp>
    </p:spTree>
    <p:extLst>
      <p:ext uri="{BB962C8B-B14F-4D97-AF65-F5344CB8AC3E}">
        <p14:creationId xmlns:p14="http://schemas.microsoft.com/office/powerpoint/2010/main" val="257705437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ABD4EA-4EB5-E140-C634-6C584FEA51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B738A-1F5E-5817-FAD8-FC300CC4F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Percentage change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4A46C43-0E60-720F-B6EA-44867207309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do you calculate percentage change (increase or decrease)?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%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𝑐h𝑎𝑛𝑔𝑒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𝑐h𝑎𝑛𝑔𝑒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𝑜𝑟𝑖𝑔𝑖𝑛𝑎𝑙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𝑎𝑚𝑜𝑢𝑛𝑡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×100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4A46C43-0E60-720F-B6EA-44867207309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7102356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27F3C9-9041-8C5F-8BDC-49909FF13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B5C87-F6DB-7E9C-665F-5F19A0DD6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Simplify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B7E1C-E9F5-4B2D-10C3-5E0E5FCE8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Simplify the ratio 12 : 32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Write the ratio 5 : 7 in the form 1 : 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Write the ratio 5 : 7 in the form n : 1</a:t>
            </a:r>
          </a:p>
        </p:txBody>
      </p:sp>
    </p:spTree>
    <p:extLst>
      <p:ext uri="{BB962C8B-B14F-4D97-AF65-F5344CB8AC3E}">
        <p14:creationId xmlns:p14="http://schemas.microsoft.com/office/powerpoint/2010/main" val="3611079157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ADA1E-859C-5852-917B-DE7F84F64A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E8C9A-8F5C-DE7B-7A77-4E333C1D2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Simplify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2E343C-CD03-D00E-D40D-D2E92D04AF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Simplify the ratio 12 : 32</a:t>
            </a:r>
          </a:p>
          <a:p>
            <a:pPr marL="0" indent="0">
              <a:buNone/>
            </a:pPr>
            <a:r>
              <a:rPr lang="en-GB" dirty="0"/>
              <a:t>			 3 : 8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Write the ratio 5 : 7 in the form 1 : n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		      1 : 1.4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Write the ratio 5 : 4 in the form n : 1</a:t>
            </a:r>
          </a:p>
          <a:p>
            <a:pPr marL="0" indent="0">
              <a:buNone/>
            </a:pPr>
            <a:r>
              <a:rPr lang="en-GB" dirty="0"/>
              <a:t>	            1.25 : 1  </a:t>
            </a:r>
          </a:p>
        </p:txBody>
      </p:sp>
    </p:spTree>
    <p:extLst>
      <p:ext uri="{BB962C8B-B14F-4D97-AF65-F5344CB8AC3E}">
        <p14:creationId xmlns:p14="http://schemas.microsoft.com/office/powerpoint/2010/main" val="2925850694"/>
      </p:ext>
    </p:extLst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A280D2-A96F-7927-BF9D-35C476190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60178-FFBA-E61A-9575-64E369310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57870-1CE5-B674-0A43-E4B8C0C52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Ellie and Leon share £45 in the ratio 5 : 4. How much money will Leon get?</a:t>
            </a:r>
          </a:p>
        </p:txBody>
      </p:sp>
    </p:spTree>
    <p:extLst>
      <p:ext uri="{BB962C8B-B14F-4D97-AF65-F5344CB8AC3E}">
        <p14:creationId xmlns:p14="http://schemas.microsoft.com/office/powerpoint/2010/main" val="3116118087"/>
      </p:ext>
    </p:extLst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6C134F-2205-B256-DDB1-36989F8A6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6DB7F-4825-4C84-6AB4-36CE32233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BB75C-9259-7812-90ED-F99B750647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Ellie and Leon share £45 in the ratio 5 : 4. How much money will Leon get?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EDC9981-E469-737B-6EBE-09B7D1600F14}"/>
              </a:ext>
            </a:extLst>
          </p:cNvPr>
          <p:cNvGrpSpPr/>
          <p:nvPr/>
        </p:nvGrpSpPr>
        <p:grpSpPr>
          <a:xfrm>
            <a:off x="1159863" y="4361665"/>
            <a:ext cx="197640" cy="344160"/>
            <a:chOff x="1159863" y="4361665"/>
            <a:chExt cx="197640" cy="344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C1C1D944-152A-4C23-2CCA-63E943528779}"/>
                    </a:ext>
                  </a:extLst>
                </p14:cNvPr>
                <p14:cNvContentPartPr/>
                <p14:nvPr/>
              </p14:nvContentPartPr>
              <p14:xfrm>
                <a:off x="1159863" y="4393345"/>
                <a:ext cx="197640" cy="31248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C1C1D944-152A-4C23-2CCA-63E943528779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50863" y="4384345"/>
                  <a:ext cx="215280" cy="33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5DAEC39D-0354-E1BC-4538-629F8367BCA8}"/>
                    </a:ext>
                  </a:extLst>
                </p14:cNvPr>
                <p14:cNvContentPartPr/>
                <p14:nvPr/>
              </p14:nvContentPartPr>
              <p14:xfrm>
                <a:off x="1163463" y="4476865"/>
                <a:ext cx="146160" cy="8244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5DAEC39D-0354-E1BC-4538-629F8367BCA8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154823" y="4467865"/>
                  <a:ext cx="163800" cy="10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84E0731B-60DF-3E31-F3C3-8F610280A72C}"/>
                    </a:ext>
                  </a:extLst>
                </p14:cNvPr>
                <p14:cNvContentPartPr/>
                <p14:nvPr/>
              </p14:nvContentPartPr>
              <p14:xfrm>
                <a:off x="1177143" y="4361665"/>
                <a:ext cx="141120" cy="7056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84E0731B-60DF-3E31-F3C3-8F610280A72C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168143" y="4353025"/>
                  <a:ext cx="158760" cy="88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DA5F39E-9ED7-CBA3-2A97-82F1C972A449}"/>
                  </a:ext>
                </a:extLst>
              </p14:cNvPr>
              <p14:cNvContentPartPr/>
              <p14:nvPr/>
            </p14:nvContentPartPr>
            <p14:xfrm>
              <a:off x="1205583" y="5174545"/>
              <a:ext cx="183960" cy="2844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DA5F39E-9ED7-CBA3-2A97-82F1C972A44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196943" y="5165545"/>
                <a:ext cx="201600" cy="30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FBB3A65-FD52-683D-D49D-F9FCB983872B}"/>
                  </a:ext>
                </a:extLst>
              </p14:cNvPr>
              <p14:cNvContentPartPr/>
              <p14:nvPr/>
            </p14:nvContentPartPr>
            <p14:xfrm>
              <a:off x="1701663" y="4283545"/>
              <a:ext cx="2690640" cy="892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FBB3A65-FD52-683D-D49D-F9FCB983872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693023" y="4274905"/>
                <a:ext cx="2708280" cy="10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7AA955E-5282-D2FA-7020-81B069C80299}"/>
                  </a:ext>
                </a:extLst>
              </p14:cNvPr>
              <p14:cNvContentPartPr/>
              <p14:nvPr/>
            </p14:nvContentPartPr>
            <p14:xfrm>
              <a:off x="1727583" y="4406665"/>
              <a:ext cx="17640" cy="3556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7AA955E-5282-D2FA-7020-81B069C8029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718943" y="4397665"/>
                <a:ext cx="35280" cy="37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3A9485A8-DFF9-6D5B-0458-86D0BFD9DFCC}"/>
                  </a:ext>
                </a:extLst>
              </p14:cNvPr>
              <p14:cNvContentPartPr/>
              <p14:nvPr/>
            </p14:nvContentPartPr>
            <p14:xfrm>
              <a:off x="1718943" y="4719145"/>
              <a:ext cx="2724480" cy="626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3A9485A8-DFF9-6D5B-0458-86D0BFD9DFCC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710303" y="4710145"/>
                <a:ext cx="2742120" cy="8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9EC39AA5-51C2-4029-EFC0-6378ADC2A0E0}"/>
                  </a:ext>
                </a:extLst>
              </p14:cNvPr>
              <p14:cNvContentPartPr/>
              <p14:nvPr/>
            </p14:nvContentPartPr>
            <p14:xfrm>
              <a:off x="4381863" y="4331785"/>
              <a:ext cx="32040" cy="3369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9EC39AA5-51C2-4029-EFC0-6378ADC2A0E0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372863" y="4322785"/>
                <a:ext cx="49680" cy="35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C9AE6A98-F447-A2BD-0344-F397C400D38C}"/>
                  </a:ext>
                </a:extLst>
              </p14:cNvPr>
              <p14:cNvContentPartPr/>
              <p14:nvPr/>
            </p14:nvContentPartPr>
            <p14:xfrm>
              <a:off x="2239143" y="4427545"/>
              <a:ext cx="16920" cy="3261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C9AE6A98-F447-A2BD-0344-F397C400D38C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230503" y="4418545"/>
                <a:ext cx="34560" cy="34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D19CE6AC-2E4A-BB9D-8BED-F9BA5E1DA672}"/>
                  </a:ext>
                </a:extLst>
              </p14:cNvPr>
              <p14:cNvContentPartPr/>
              <p14:nvPr/>
            </p14:nvContentPartPr>
            <p14:xfrm>
              <a:off x="2825223" y="4408825"/>
              <a:ext cx="30960" cy="2858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D19CE6AC-2E4A-BB9D-8BED-F9BA5E1DA672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2816583" y="4399825"/>
                <a:ext cx="48600" cy="30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B29B99C-F317-8159-0F5A-74160B349063}"/>
                  </a:ext>
                </a:extLst>
              </p14:cNvPr>
              <p14:cNvContentPartPr/>
              <p14:nvPr/>
            </p14:nvContentPartPr>
            <p14:xfrm>
              <a:off x="3346143" y="4391185"/>
              <a:ext cx="39960" cy="3333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B29B99C-F317-8159-0F5A-74160B349063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337143" y="4382185"/>
                <a:ext cx="57600" cy="35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C5D190E-11BA-AF09-96EF-FDCACB87D3AB}"/>
                  </a:ext>
                </a:extLst>
              </p14:cNvPr>
              <p14:cNvContentPartPr/>
              <p14:nvPr/>
            </p14:nvContentPartPr>
            <p14:xfrm>
              <a:off x="3844023" y="4358785"/>
              <a:ext cx="50040" cy="301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C5D190E-11BA-AF09-96EF-FDCACB87D3AB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3835383" y="4350145"/>
                <a:ext cx="67680" cy="318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6D9417F9-098D-A381-519A-AC7A0E525778}"/>
                  </a:ext>
                </a:extLst>
              </p14:cNvPr>
              <p14:cNvContentPartPr/>
              <p14:nvPr/>
            </p14:nvContentPartPr>
            <p14:xfrm>
              <a:off x="1743423" y="5102185"/>
              <a:ext cx="2172960" cy="810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6D9417F9-098D-A381-519A-AC7A0E525778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734423" y="5093545"/>
                <a:ext cx="2190600" cy="98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FAB7D10C-8A58-8A70-EF1C-7EC206EC9567}"/>
                  </a:ext>
                </a:extLst>
              </p14:cNvPr>
              <p14:cNvContentPartPr/>
              <p14:nvPr/>
            </p14:nvContentPartPr>
            <p14:xfrm>
              <a:off x="1776903" y="5525545"/>
              <a:ext cx="2180880" cy="403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FAB7D10C-8A58-8A70-EF1C-7EC206EC9567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767903" y="5516545"/>
                <a:ext cx="2198520" cy="57960"/>
              </a:xfrm>
              <a:prstGeom prst="rect">
                <a:avLst/>
              </a:prstGeom>
            </p:spPr>
          </p:pic>
        </mc:Fallback>
      </mc:AlternateContent>
      <p:grpSp>
        <p:nvGrpSpPr>
          <p:cNvPr id="33" name="Group 32">
            <a:extLst>
              <a:ext uri="{FF2B5EF4-FFF2-40B4-BE49-F238E27FC236}">
                <a16:creationId xmlns:a16="http://schemas.microsoft.com/office/drawing/2014/main" id="{702C7C72-D767-9186-E08B-0B9FD18E5139}"/>
              </a:ext>
            </a:extLst>
          </p:cNvPr>
          <p:cNvGrpSpPr/>
          <p:nvPr/>
        </p:nvGrpSpPr>
        <p:grpSpPr>
          <a:xfrm>
            <a:off x="4933023" y="4293985"/>
            <a:ext cx="1154880" cy="1349640"/>
            <a:chOff x="4933023" y="4293985"/>
            <a:chExt cx="1154880" cy="1349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657ADBAE-7F92-329F-17D1-83FE8CA1AB72}"/>
                    </a:ext>
                  </a:extLst>
                </p14:cNvPr>
                <p14:cNvContentPartPr/>
                <p14:nvPr/>
              </p14:nvContentPartPr>
              <p14:xfrm>
                <a:off x="4933023" y="4293985"/>
                <a:ext cx="483120" cy="134964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657ADBAE-7F92-329F-17D1-83FE8CA1AB72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4924383" y="4284985"/>
                  <a:ext cx="500760" cy="136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42CB7105-61F1-95CF-EDF2-07DD5476CD01}"/>
                    </a:ext>
                  </a:extLst>
                </p14:cNvPr>
                <p14:cNvContentPartPr/>
                <p14:nvPr/>
              </p14:nvContentPartPr>
              <p14:xfrm>
                <a:off x="5499303" y="4589185"/>
                <a:ext cx="265320" cy="29484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42CB7105-61F1-95CF-EDF2-07DD5476CD01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5490663" y="4580185"/>
                  <a:ext cx="282960" cy="31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A89C07F2-5B77-058A-E868-EF6D75383DF0}"/>
                    </a:ext>
                  </a:extLst>
                </p14:cNvPr>
                <p14:cNvContentPartPr/>
                <p14:nvPr/>
              </p14:nvContentPartPr>
              <p14:xfrm>
                <a:off x="5635743" y="4778545"/>
                <a:ext cx="21240" cy="24480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A89C07F2-5B77-058A-E868-EF6D75383DF0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5627103" y="4769545"/>
                  <a:ext cx="38880" cy="26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7799DD62-6D76-847C-3D05-C2D7C2DA48A2}"/>
                    </a:ext>
                  </a:extLst>
                </p14:cNvPr>
                <p14:cNvContentPartPr/>
                <p14:nvPr/>
              </p14:nvContentPartPr>
              <p14:xfrm>
                <a:off x="5858943" y="4587025"/>
                <a:ext cx="148320" cy="6408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7799DD62-6D76-847C-3D05-C2D7C2DA48A2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5849943" y="4578025"/>
                  <a:ext cx="165960" cy="8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76E1DD27-F317-28F4-7A71-24250C553412}"/>
                    </a:ext>
                  </a:extLst>
                </p14:cNvPr>
                <p14:cNvContentPartPr/>
                <p14:nvPr/>
              </p14:nvContentPartPr>
              <p14:xfrm>
                <a:off x="5854623" y="4645345"/>
                <a:ext cx="233280" cy="32724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76E1DD27-F317-28F4-7A71-24250C553412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5845623" y="4636705"/>
                  <a:ext cx="250920" cy="344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04ECE19-81FD-19A5-16EB-870B1201259F}"/>
              </a:ext>
            </a:extLst>
          </p:cNvPr>
          <p:cNvGrpSpPr/>
          <p:nvPr/>
        </p:nvGrpSpPr>
        <p:grpSpPr>
          <a:xfrm>
            <a:off x="1732623" y="5128105"/>
            <a:ext cx="2230200" cy="1371600"/>
            <a:chOff x="1732623" y="5128105"/>
            <a:chExt cx="2230200" cy="1371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1FFCA353-6446-B79A-409C-8EE47BF3AE32}"/>
                    </a:ext>
                  </a:extLst>
                </p14:cNvPr>
                <p14:cNvContentPartPr/>
                <p14:nvPr/>
              </p14:nvContentPartPr>
              <p14:xfrm>
                <a:off x="3912063" y="5128105"/>
                <a:ext cx="50760" cy="38556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1FFCA353-6446-B79A-409C-8EE47BF3AE32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3903063" y="5119465"/>
                  <a:ext cx="68400" cy="40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65901C52-588A-2EB3-1424-A82695A23605}"/>
                    </a:ext>
                  </a:extLst>
                </p14:cNvPr>
                <p14:cNvContentPartPr/>
                <p14:nvPr/>
              </p14:nvContentPartPr>
              <p14:xfrm>
                <a:off x="3427863" y="5172745"/>
                <a:ext cx="60120" cy="40932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65901C52-588A-2EB3-1424-A82695A23605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3419223" y="5164105"/>
                  <a:ext cx="77760" cy="42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8349CEA2-6876-3353-6AAE-9BF9FC05B08D}"/>
                    </a:ext>
                  </a:extLst>
                </p14:cNvPr>
                <p14:cNvContentPartPr/>
                <p14:nvPr/>
              </p14:nvContentPartPr>
              <p14:xfrm>
                <a:off x="2903703" y="5192545"/>
                <a:ext cx="20880" cy="34524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8349CEA2-6876-3353-6AAE-9BF9FC05B08D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2895063" y="5183905"/>
                  <a:ext cx="38520" cy="36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AFE7F71B-718A-BF68-A598-7FF8BB8C275F}"/>
                    </a:ext>
                  </a:extLst>
                </p14:cNvPr>
                <p14:cNvContentPartPr/>
                <p14:nvPr/>
              </p14:nvContentPartPr>
              <p14:xfrm>
                <a:off x="2299263" y="5209465"/>
                <a:ext cx="29880" cy="3837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AFE7F71B-718A-BF68-A598-7FF8BB8C275F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2290263" y="5200465"/>
                  <a:ext cx="47520" cy="40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1F59E631-25CB-1055-58F0-BC8477F405D4}"/>
                    </a:ext>
                  </a:extLst>
                </p14:cNvPr>
                <p14:cNvContentPartPr/>
                <p14:nvPr/>
              </p14:nvContentPartPr>
              <p14:xfrm>
                <a:off x="1732623" y="5233945"/>
                <a:ext cx="36720" cy="351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1F59E631-25CB-1055-58F0-BC8477F405D4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1723623" y="5224945"/>
                  <a:ext cx="54360" cy="36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C397AE80-E222-DC07-7469-0F870D70170D}"/>
                    </a:ext>
                  </a:extLst>
                </p14:cNvPr>
                <p14:cNvContentPartPr/>
                <p14:nvPr/>
              </p14:nvContentPartPr>
              <p14:xfrm>
                <a:off x="1774023" y="5587465"/>
                <a:ext cx="2124360" cy="38700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C397AE80-E222-DC07-7469-0F870D70170D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765383" y="5578825"/>
                  <a:ext cx="2142000" cy="40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03F376F2-4254-069E-C365-121468E86C86}"/>
                    </a:ext>
                  </a:extLst>
                </p14:cNvPr>
                <p14:cNvContentPartPr/>
                <p14:nvPr/>
              </p14:nvContentPartPr>
              <p14:xfrm>
                <a:off x="2856183" y="6134305"/>
                <a:ext cx="78120" cy="20052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03F376F2-4254-069E-C365-121468E86C86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2847183" y="6125665"/>
                  <a:ext cx="95760" cy="218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5E9941FC-ABCE-BAF1-C487-F4E465539724}"/>
                    </a:ext>
                  </a:extLst>
                </p14:cNvPr>
                <p14:cNvContentPartPr/>
                <p14:nvPr/>
              </p14:nvContentPartPr>
              <p14:xfrm>
                <a:off x="2944743" y="6465505"/>
                <a:ext cx="13680" cy="3420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5E9941FC-ABCE-BAF1-C487-F4E465539724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2935743" y="6456505"/>
                  <a:ext cx="31320" cy="51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3608062-909C-5F80-54BE-B43D769E7784}"/>
              </a:ext>
            </a:extLst>
          </p:cNvPr>
          <p:cNvGrpSpPr/>
          <p:nvPr/>
        </p:nvGrpSpPr>
        <p:grpSpPr>
          <a:xfrm>
            <a:off x="7116063" y="3980065"/>
            <a:ext cx="285120" cy="452880"/>
            <a:chOff x="7116063" y="3980065"/>
            <a:chExt cx="285120" cy="452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1B402729-9335-8F13-A088-F89DF25734B9}"/>
                    </a:ext>
                  </a:extLst>
                </p14:cNvPr>
                <p14:cNvContentPartPr/>
                <p14:nvPr/>
              </p14:nvContentPartPr>
              <p14:xfrm>
                <a:off x="7116063" y="3980065"/>
                <a:ext cx="285120" cy="32436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1B402729-9335-8F13-A088-F89DF25734B9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7107423" y="3971065"/>
                  <a:ext cx="302760" cy="34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8FF1FE00-E4DA-590C-C92B-CBAB4762B797}"/>
                    </a:ext>
                  </a:extLst>
                </p14:cNvPr>
                <p14:cNvContentPartPr/>
                <p14:nvPr/>
              </p14:nvContentPartPr>
              <p14:xfrm>
                <a:off x="7242783" y="4182385"/>
                <a:ext cx="69120" cy="25056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8FF1FE00-E4DA-590C-C92B-CBAB4762B797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7234143" y="4173385"/>
                  <a:ext cx="86760" cy="268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2EF8C562-FEB6-0C15-3ED4-FF422BBE44EB}"/>
                  </a:ext>
                </a:extLst>
              </p14:cNvPr>
              <p14:cNvContentPartPr/>
              <p14:nvPr/>
            </p14:nvContentPartPr>
            <p14:xfrm>
              <a:off x="7609263" y="3991945"/>
              <a:ext cx="214920" cy="34236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2EF8C562-FEB6-0C15-3ED4-FF422BBE44EB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7600623" y="3982945"/>
                <a:ext cx="23256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6DBFFE77-8E19-2755-0DA1-8BED79422818}"/>
                  </a:ext>
                </a:extLst>
              </p14:cNvPr>
              <p14:cNvContentPartPr/>
              <p14:nvPr/>
            </p14:nvContentPartPr>
            <p14:xfrm>
              <a:off x="8149263" y="3965665"/>
              <a:ext cx="2520" cy="252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6DBFFE77-8E19-2755-0DA1-8BED79422818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8140623" y="3957025"/>
                <a:ext cx="20160" cy="20160"/>
              </a:xfrm>
              <a:prstGeom prst="rect">
                <a:avLst/>
              </a:prstGeom>
            </p:spPr>
          </p:pic>
        </mc:Fallback>
      </mc:AlternateContent>
      <p:grpSp>
        <p:nvGrpSpPr>
          <p:cNvPr id="51" name="Group 50">
            <a:extLst>
              <a:ext uri="{FF2B5EF4-FFF2-40B4-BE49-F238E27FC236}">
                <a16:creationId xmlns:a16="http://schemas.microsoft.com/office/drawing/2014/main" id="{6D4F532F-B6C2-D790-AE30-DD2CDFFAA3A6}"/>
              </a:ext>
            </a:extLst>
          </p:cNvPr>
          <p:cNvGrpSpPr/>
          <p:nvPr/>
        </p:nvGrpSpPr>
        <p:grpSpPr>
          <a:xfrm>
            <a:off x="8070783" y="4116505"/>
            <a:ext cx="226800" cy="155520"/>
            <a:chOff x="8070783" y="4116505"/>
            <a:chExt cx="226800" cy="155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08A919CA-D784-FCC8-1479-C1973A722058}"/>
                    </a:ext>
                  </a:extLst>
                </p14:cNvPr>
                <p14:cNvContentPartPr/>
                <p14:nvPr/>
              </p14:nvContentPartPr>
              <p14:xfrm>
                <a:off x="8070783" y="4116505"/>
                <a:ext cx="226800" cy="2124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08A919CA-D784-FCC8-1479-C1973A722058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8061783" y="4107865"/>
                  <a:ext cx="244440" cy="3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8BD7E141-94CE-79F3-6075-06684D5ED50F}"/>
                    </a:ext>
                  </a:extLst>
                </p14:cNvPr>
                <p14:cNvContentPartPr/>
                <p14:nvPr/>
              </p14:nvContentPartPr>
              <p14:xfrm>
                <a:off x="8189943" y="4232425"/>
                <a:ext cx="23400" cy="3960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8BD7E141-94CE-79F3-6075-06684D5ED50F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8181303" y="4223425"/>
                  <a:ext cx="41040" cy="57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83CCB268-48E7-0C2F-9737-5D49B9BD765B}"/>
                  </a:ext>
                </a:extLst>
              </p14:cNvPr>
              <p14:cNvContentPartPr/>
              <p14:nvPr/>
            </p14:nvContentPartPr>
            <p14:xfrm>
              <a:off x="8548863" y="3990145"/>
              <a:ext cx="183240" cy="34632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83CCB268-48E7-0C2F-9737-5D49B9BD765B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8540223" y="3981505"/>
                <a:ext cx="200880" cy="363960"/>
              </a:xfrm>
              <a:prstGeom prst="rect">
                <a:avLst/>
              </a:prstGeom>
            </p:spPr>
          </p:pic>
        </mc:Fallback>
      </mc:AlternateContent>
      <p:grpSp>
        <p:nvGrpSpPr>
          <p:cNvPr id="50" name="Group 49">
            <a:extLst>
              <a:ext uri="{FF2B5EF4-FFF2-40B4-BE49-F238E27FC236}">
                <a16:creationId xmlns:a16="http://schemas.microsoft.com/office/drawing/2014/main" id="{74D401CB-7E39-A2D5-9D1F-35445C8A3F7D}"/>
              </a:ext>
            </a:extLst>
          </p:cNvPr>
          <p:cNvGrpSpPr/>
          <p:nvPr/>
        </p:nvGrpSpPr>
        <p:grpSpPr>
          <a:xfrm>
            <a:off x="9049983" y="4072225"/>
            <a:ext cx="183600" cy="100080"/>
            <a:chOff x="9049983" y="4072225"/>
            <a:chExt cx="183600" cy="100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2A460A7A-E968-A9D3-BC52-F604C24469CF}"/>
                    </a:ext>
                  </a:extLst>
                </p14:cNvPr>
                <p14:cNvContentPartPr/>
                <p14:nvPr/>
              </p14:nvContentPartPr>
              <p14:xfrm>
                <a:off x="9049983" y="4072225"/>
                <a:ext cx="164160" cy="1260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2A460A7A-E968-A9D3-BC52-F604C24469CF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9041343" y="4063225"/>
                  <a:ext cx="181800" cy="3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7BABC702-A89E-461A-2FBD-D0CB7D377907}"/>
                    </a:ext>
                  </a:extLst>
                </p14:cNvPr>
                <p14:cNvContentPartPr/>
                <p14:nvPr/>
              </p14:nvContentPartPr>
              <p14:xfrm>
                <a:off x="9079503" y="4146385"/>
                <a:ext cx="154080" cy="2592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7BABC702-A89E-461A-2FBD-D0CB7D377907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9070503" y="4137745"/>
                  <a:ext cx="171720" cy="43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23B479AF-938E-A868-FA11-8503AF1AF8DB}"/>
              </a:ext>
            </a:extLst>
          </p:cNvPr>
          <p:cNvGrpSpPr/>
          <p:nvPr/>
        </p:nvGrpSpPr>
        <p:grpSpPr>
          <a:xfrm>
            <a:off x="9491703" y="3957025"/>
            <a:ext cx="243000" cy="368280"/>
            <a:chOff x="9491703" y="3957025"/>
            <a:chExt cx="243000" cy="368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FBC1E4A1-0A71-8A86-0D69-FEE9EDE19187}"/>
                    </a:ext>
                  </a:extLst>
                </p14:cNvPr>
                <p14:cNvContentPartPr/>
                <p14:nvPr/>
              </p14:nvContentPartPr>
              <p14:xfrm>
                <a:off x="9560463" y="3957025"/>
                <a:ext cx="151920" cy="3384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FBC1E4A1-0A71-8A86-0D69-FEE9EDE19187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9551823" y="3948385"/>
                  <a:ext cx="169560" cy="5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571EC14F-8320-5E60-A312-1923AE208999}"/>
                    </a:ext>
                  </a:extLst>
                </p14:cNvPr>
                <p14:cNvContentPartPr/>
                <p14:nvPr/>
              </p14:nvContentPartPr>
              <p14:xfrm>
                <a:off x="9491703" y="4032985"/>
                <a:ext cx="243000" cy="29232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571EC14F-8320-5E60-A312-1923AE208999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9483063" y="4023985"/>
                  <a:ext cx="260640" cy="309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2AE1698-EC3A-9AA9-C01A-73355382E3C8}"/>
                  </a:ext>
                </a:extLst>
              </p14:cNvPr>
              <p14:cNvContentPartPr/>
              <p14:nvPr/>
            </p14:nvContentPartPr>
            <p14:xfrm>
              <a:off x="7237383" y="4822105"/>
              <a:ext cx="279720" cy="3304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2AE1698-EC3A-9AA9-C01A-73355382E3C8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7228743" y="4813105"/>
                <a:ext cx="297360" cy="348120"/>
              </a:xfrm>
              <a:prstGeom prst="rect">
                <a:avLst/>
              </a:prstGeom>
            </p:spPr>
          </p:pic>
        </mc:Fallback>
      </mc:AlternateContent>
      <p:grpSp>
        <p:nvGrpSpPr>
          <p:cNvPr id="65" name="Group 64">
            <a:extLst>
              <a:ext uri="{FF2B5EF4-FFF2-40B4-BE49-F238E27FC236}">
                <a16:creationId xmlns:a16="http://schemas.microsoft.com/office/drawing/2014/main" id="{A923B4A2-2017-30D4-E795-CA719D7CDB1D}"/>
              </a:ext>
            </a:extLst>
          </p:cNvPr>
          <p:cNvGrpSpPr/>
          <p:nvPr/>
        </p:nvGrpSpPr>
        <p:grpSpPr>
          <a:xfrm>
            <a:off x="7746063" y="4873585"/>
            <a:ext cx="244080" cy="244800"/>
            <a:chOff x="7746063" y="4873585"/>
            <a:chExt cx="244080" cy="244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7F23DD3A-89FE-A203-9A59-9EFFC253ECC2}"/>
                    </a:ext>
                  </a:extLst>
                </p14:cNvPr>
                <p14:cNvContentPartPr/>
                <p14:nvPr/>
              </p14:nvContentPartPr>
              <p14:xfrm>
                <a:off x="7746063" y="4873585"/>
                <a:ext cx="244080" cy="21996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7F23DD3A-89FE-A203-9A59-9EFFC253ECC2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7737423" y="4864585"/>
                  <a:ext cx="261720" cy="23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E633DB5B-108B-BCDB-C882-FA236F16D27B}"/>
                    </a:ext>
                  </a:extLst>
                </p14:cNvPr>
                <p14:cNvContentPartPr/>
                <p14:nvPr/>
              </p14:nvContentPartPr>
              <p14:xfrm>
                <a:off x="7804743" y="4894825"/>
                <a:ext cx="126720" cy="22356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E633DB5B-108B-BCDB-C882-FA236F16D27B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7795743" y="4886185"/>
                  <a:ext cx="144360" cy="241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7A82923-769A-DC60-A9BA-B8DF67D3E79C}"/>
              </a:ext>
            </a:extLst>
          </p:cNvPr>
          <p:cNvGrpSpPr/>
          <p:nvPr/>
        </p:nvGrpSpPr>
        <p:grpSpPr>
          <a:xfrm>
            <a:off x="8232783" y="4791145"/>
            <a:ext cx="250560" cy="336600"/>
            <a:chOff x="8232783" y="4791145"/>
            <a:chExt cx="250560" cy="336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C3F25B9E-6EA2-893C-67A0-0362F49B88E8}"/>
                    </a:ext>
                  </a:extLst>
                </p14:cNvPr>
                <p14:cNvContentPartPr/>
                <p14:nvPr/>
              </p14:nvContentPartPr>
              <p14:xfrm>
                <a:off x="8232783" y="4791145"/>
                <a:ext cx="250560" cy="23436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C3F25B9E-6EA2-893C-67A0-0362F49B88E8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8224143" y="4782505"/>
                  <a:ext cx="268200" cy="25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630280E6-AD5D-C50F-F2F4-567B764A37E2}"/>
                    </a:ext>
                  </a:extLst>
                </p14:cNvPr>
                <p14:cNvContentPartPr/>
                <p14:nvPr/>
              </p14:nvContentPartPr>
              <p14:xfrm>
                <a:off x="8360943" y="4907785"/>
                <a:ext cx="27360" cy="21996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630280E6-AD5D-C50F-F2F4-567B764A37E2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8351943" y="4899145"/>
                  <a:ext cx="45000" cy="237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7944CA0-27C2-3633-9278-8B669AE89395}"/>
              </a:ext>
            </a:extLst>
          </p:cNvPr>
          <p:cNvGrpSpPr/>
          <p:nvPr/>
        </p:nvGrpSpPr>
        <p:grpSpPr>
          <a:xfrm>
            <a:off x="8773503" y="4880785"/>
            <a:ext cx="201960" cy="119880"/>
            <a:chOff x="8773503" y="4880785"/>
            <a:chExt cx="201960" cy="119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789D7EFB-C903-B3EA-5EE7-9269F5124135}"/>
                    </a:ext>
                  </a:extLst>
                </p14:cNvPr>
                <p14:cNvContentPartPr/>
                <p14:nvPr/>
              </p14:nvContentPartPr>
              <p14:xfrm>
                <a:off x="8773503" y="4880785"/>
                <a:ext cx="193320" cy="468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789D7EFB-C903-B3EA-5EE7-9269F5124135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8764503" y="4871785"/>
                  <a:ext cx="210960" cy="2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1842C01F-1844-8E61-4188-1A5203E46AA4}"/>
                    </a:ext>
                  </a:extLst>
                </p14:cNvPr>
                <p14:cNvContentPartPr/>
                <p14:nvPr/>
              </p14:nvContentPartPr>
              <p14:xfrm>
                <a:off x="8809863" y="4983025"/>
                <a:ext cx="165600" cy="1764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1842C01F-1844-8E61-4188-1A5203E46AA4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8800863" y="4974025"/>
                  <a:ext cx="183240" cy="35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23DBC050-FB92-6A74-C255-69382EF69BB0}"/>
              </a:ext>
            </a:extLst>
          </p:cNvPr>
          <p:cNvGrpSpPr/>
          <p:nvPr/>
        </p:nvGrpSpPr>
        <p:grpSpPr>
          <a:xfrm>
            <a:off x="9434823" y="4751905"/>
            <a:ext cx="445320" cy="289800"/>
            <a:chOff x="9434823" y="4751905"/>
            <a:chExt cx="445320" cy="289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A55A9A7D-8AF3-3B8F-B91C-BC697C21E0B6}"/>
                    </a:ext>
                  </a:extLst>
                </p14:cNvPr>
                <p14:cNvContentPartPr/>
                <p14:nvPr/>
              </p14:nvContentPartPr>
              <p14:xfrm>
                <a:off x="9434823" y="4751905"/>
                <a:ext cx="265680" cy="27540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A55A9A7D-8AF3-3B8F-B91C-BC697C21E0B6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9425823" y="4743265"/>
                  <a:ext cx="283320" cy="29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C16C6BF2-C91E-68AD-DBEC-4E518D93CF09}"/>
                    </a:ext>
                  </a:extLst>
                </p14:cNvPr>
                <p14:cNvContentPartPr/>
                <p14:nvPr/>
              </p14:nvContentPartPr>
              <p14:xfrm>
                <a:off x="9723543" y="4860625"/>
                <a:ext cx="156600" cy="18108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C16C6BF2-C91E-68AD-DBEC-4E518D93CF09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9714903" y="4851985"/>
                  <a:ext cx="174240" cy="198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34F8692-C2CF-6388-E375-E82AE40E12DD}"/>
              </a:ext>
            </a:extLst>
          </p:cNvPr>
          <p:cNvGrpSpPr/>
          <p:nvPr/>
        </p:nvGrpSpPr>
        <p:grpSpPr>
          <a:xfrm>
            <a:off x="6981063" y="5724985"/>
            <a:ext cx="863280" cy="312840"/>
            <a:chOff x="6981063" y="5724985"/>
            <a:chExt cx="863280" cy="312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2BCDCF0E-BDA7-95C8-1B40-F9CBE2E7003A}"/>
                    </a:ext>
                  </a:extLst>
                </p14:cNvPr>
                <p14:cNvContentPartPr/>
                <p14:nvPr/>
              </p14:nvContentPartPr>
              <p14:xfrm>
                <a:off x="6981063" y="5724985"/>
                <a:ext cx="216360" cy="28260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2BCDCF0E-BDA7-95C8-1B40-F9CBE2E7003A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6972423" y="5715985"/>
                  <a:ext cx="234000" cy="30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3F04316C-E9AD-3138-1935-B5595F8C84E7}"/>
                    </a:ext>
                  </a:extLst>
                </p14:cNvPr>
                <p14:cNvContentPartPr/>
                <p14:nvPr/>
              </p14:nvContentPartPr>
              <p14:xfrm>
                <a:off x="7262943" y="5822185"/>
                <a:ext cx="127440" cy="1778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3F04316C-E9AD-3138-1935-B5595F8C84E7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7253943" y="5813545"/>
                  <a:ext cx="145080" cy="19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E1CBA7D1-C402-06AD-9BCC-EE48EC2F1749}"/>
                    </a:ext>
                  </a:extLst>
                </p14:cNvPr>
                <p14:cNvContentPartPr/>
                <p14:nvPr/>
              </p14:nvContentPartPr>
              <p14:xfrm>
                <a:off x="7464543" y="5868625"/>
                <a:ext cx="119520" cy="13392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E1CBA7D1-C402-06AD-9BCC-EE48EC2F1749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7455903" y="5859625"/>
                  <a:ext cx="137160" cy="151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6FB4B593-D2D7-5B57-08CC-C6060F1A84D6}"/>
                    </a:ext>
                  </a:extLst>
                </p14:cNvPr>
                <p14:cNvContentPartPr/>
                <p14:nvPr/>
              </p14:nvContentPartPr>
              <p14:xfrm>
                <a:off x="7703223" y="5916865"/>
                <a:ext cx="141120" cy="1209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6FB4B593-D2D7-5B57-08CC-C6060F1A84D6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7694223" y="5907865"/>
                  <a:ext cx="158760" cy="1386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4C3DAB5B-BB10-2723-326E-A199342F1202}"/>
                  </a:ext>
                </a:extLst>
              </p14:cNvPr>
              <p14:cNvContentPartPr/>
              <p14:nvPr/>
            </p14:nvContentPartPr>
            <p14:xfrm>
              <a:off x="8192823" y="5830465"/>
              <a:ext cx="297000" cy="49932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4C3DAB5B-BB10-2723-326E-A199342F120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8184183" y="5821825"/>
                <a:ext cx="314640" cy="516960"/>
              </a:xfrm>
              <a:prstGeom prst="rect">
                <a:avLst/>
              </a:prstGeom>
            </p:spPr>
          </p:pic>
        </mc:Fallback>
      </mc:AlternateContent>
      <p:grpSp>
        <p:nvGrpSpPr>
          <p:cNvPr id="80" name="Group 79">
            <a:extLst>
              <a:ext uri="{FF2B5EF4-FFF2-40B4-BE49-F238E27FC236}">
                <a16:creationId xmlns:a16="http://schemas.microsoft.com/office/drawing/2014/main" id="{3F57AE8E-81D2-6209-5A4D-4AB79C31176E}"/>
              </a:ext>
            </a:extLst>
          </p:cNvPr>
          <p:cNvGrpSpPr/>
          <p:nvPr/>
        </p:nvGrpSpPr>
        <p:grpSpPr>
          <a:xfrm>
            <a:off x="9333303" y="5693305"/>
            <a:ext cx="892440" cy="529560"/>
            <a:chOff x="9333303" y="5693305"/>
            <a:chExt cx="892440" cy="529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96A33326-7C6F-5789-2C31-F069E2CBC696}"/>
                    </a:ext>
                  </a:extLst>
                </p14:cNvPr>
                <p14:cNvContentPartPr/>
                <p14:nvPr/>
              </p14:nvContentPartPr>
              <p14:xfrm>
                <a:off x="9333303" y="5693305"/>
                <a:ext cx="333360" cy="529560"/>
              </p14:xfrm>
            </p:contentPart>
          </mc:Choice>
          <mc:Fallback xmlns=""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96A33326-7C6F-5789-2C31-F069E2CBC696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9324303" y="5684665"/>
                  <a:ext cx="351000" cy="547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8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E9BC7C43-5458-9D96-5F38-3F600E805973}"/>
                    </a:ext>
                  </a:extLst>
                </p14:cNvPr>
                <p14:cNvContentPartPr/>
                <p14:nvPr/>
              </p14:nvContentPartPr>
              <p14:xfrm>
                <a:off x="9425463" y="5905705"/>
                <a:ext cx="148320" cy="22680"/>
              </p14:xfrm>
            </p:contentPart>
          </mc:Choice>
          <mc:Fallback xmlns=""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E9BC7C43-5458-9D96-5F38-3F600E805973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9416463" y="5897065"/>
                  <a:ext cx="16596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0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3A15D7AD-4B0D-1CB2-A312-313636983B54}"/>
                    </a:ext>
                  </a:extLst>
                </p14:cNvPr>
                <p14:cNvContentPartPr/>
                <p14:nvPr/>
              </p14:nvContentPartPr>
              <p14:xfrm>
                <a:off x="9465423" y="5947105"/>
                <a:ext cx="162720" cy="25200"/>
              </p14:xfrm>
            </p:contentPart>
          </mc:Choice>
          <mc:Fallback xmlns=""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3A15D7AD-4B0D-1CB2-A312-313636983B54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9456423" y="5938465"/>
                  <a:ext cx="180360" cy="4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2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21F7808E-50A7-0714-D377-EC7F5E81A76E}"/>
                    </a:ext>
                  </a:extLst>
                </p14:cNvPr>
                <p14:cNvContentPartPr/>
                <p14:nvPr/>
              </p14:nvContentPartPr>
              <p14:xfrm>
                <a:off x="9772863" y="5849545"/>
                <a:ext cx="214920" cy="267480"/>
              </p14:xfrm>
            </p:contentPart>
          </mc:Choice>
          <mc:Fallback xmlns=""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21F7808E-50A7-0714-D377-EC7F5E81A76E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9763863" y="5840905"/>
                  <a:ext cx="232560" cy="28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4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0599D4E9-2814-23D9-FC33-0640F3DE079F}"/>
                    </a:ext>
                  </a:extLst>
                </p14:cNvPr>
                <p14:cNvContentPartPr/>
                <p14:nvPr/>
              </p14:nvContentPartPr>
              <p14:xfrm>
                <a:off x="10041063" y="5867185"/>
                <a:ext cx="184680" cy="235800"/>
              </p14:xfrm>
            </p:contentPart>
          </mc:Choice>
          <mc:Fallback xmlns=""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0599D4E9-2814-23D9-FC33-0640F3DE079F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10032063" y="5858185"/>
                  <a:ext cx="202320" cy="253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779C7724-91F9-50FE-D207-5090A324AAC3}"/>
              </a:ext>
            </a:extLst>
          </p:cNvPr>
          <p:cNvGrpSpPr/>
          <p:nvPr/>
        </p:nvGrpSpPr>
        <p:grpSpPr>
          <a:xfrm>
            <a:off x="8578383" y="5774305"/>
            <a:ext cx="449280" cy="286560"/>
            <a:chOff x="8578383" y="5774305"/>
            <a:chExt cx="449280" cy="286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6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27BFF131-42AF-9452-035C-ECA27BBDF46A}"/>
                    </a:ext>
                  </a:extLst>
                </p14:cNvPr>
                <p14:cNvContentPartPr/>
                <p14:nvPr/>
              </p14:nvContentPartPr>
              <p14:xfrm>
                <a:off x="8578383" y="5824345"/>
                <a:ext cx="103320" cy="191520"/>
              </p14:xfrm>
            </p:contentPart>
          </mc:Choice>
          <mc:Fallback xmlns=""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27BFF131-42AF-9452-035C-ECA27BBDF46A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8569743" y="5815345"/>
                  <a:ext cx="120960" cy="20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8">
              <p14:nvContentPartPr>
                <p14:cNvPr id="83" name="Ink 82">
                  <a:extLst>
                    <a:ext uri="{FF2B5EF4-FFF2-40B4-BE49-F238E27FC236}">
                      <a16:creationId xmlns:a16="http://schemas.microsoft.com/office/drawing/2014/main" id="{EEA21A18-235C-EEFC-977E-DDF7175DC276}"/>
                    </a:ext>
                  </a:extLst>
                </p14:cNvPr>
                <p14:cNvContentPartPr/>
                <p14:nvPr/>
              </p14:nvContentPartPr>
              <p14:xfrm>
                <a:off x="8785743" y="5774305"/>
                <a:ext cx="122400" cy="261720"/>
              </p14:xfrm>
            </p:contentPart>
          </mc:Choice>
          <mc:Fallback xmlns="">
            <p:pic>
              <p:nvPicPr>
                <p:cNvPr id="83" name="Ink 82">
                  <a:extLst>
                    <a:ext uri="{FF2B5EF4-FFF2-40B4-BE49-F238E27FC236}">
                      <a16:creationId xmlns:a16="http://schemas.microsoft.com/office/drawing/2014/main" id="{EEA21A18-235C-EEFC-977E-DDF7175DC276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8777103" y="5765305"/>
                  <a:ext cx="140040" cy="279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0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EA29B9FF-FA07-974B-416D-EF12A3858E49}"/>
                    </a:ext>
                  </a:extLst>
                </p14:cNvPr>
                <p14:cNvContentPartPr/>
                <p14:nvPr/>
              </p14:nvContentPartPr>
              <p14:xfrm>
                <a:off x="8808423" y="5889865"/>
                <a:ext cx="93960" cy="22680"/>
              </p14:xfrm>
            </p:contentPart>
          </mc:Choice>
          <mc:Fallback xmlns=""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EA29B9FF-FA07-974B-416D-EF12A3858E49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8799423" y="5881225"/>
                  <a:ext cx="11160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2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A11AAA41-08B0-1FB6-23DC-DCE4A7615BF7}"/>
                    </a:ext>
                  </a:extLst>
                </p14:cNvPr>
                <p14:cNvContentPartPr/>
                <p14:nvPr/>
              </p14:nvContentPartPr>
              <p14:xfrm>
                <a:off x="8961423" y="5827225"/>
                <a:ext cx="66240" cy="233640"/>
              </p14:xfrm>
            </p:contentPart>
          </mc:Choice>
          <mc:Fallback xmlns=""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A11AAA41-08B0-1FB6-23DC-DCE4A7615BF7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8952423" y="5818225"/>
                  <a:ext cx="83880" cy="2512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808801682"/>
      </p:ext>
    </p:extLst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98129-1071-176D-A285-F487CF22C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4D530-4112-D4AA-ADAE-B6CEDB2B6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E4B88-ED28-65B0-C5D9-6EA3E76CF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Amy and Eleanor share some money in the ratio 5 : 7. Amy gets £25, how much money will Eleanor get?</a:t>
            </a:r>
          </a:p>
        </p:txBody>
      </p:sp>
    </p:spTree>
    <p:extLst>
      <p:ext uri="{BB962C8B-B14F-4D97-AF65-F5344CB8AC3E}">
        <p14:creationId xmlns:p14="http://schemas.microsoft.com/office/powerpoint/2010/main" val="2148268104"/>
      </p:ext>
    </p:extLst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B6CDF-3F24-792C-7F27-0A587CA51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A1C36-00D5-0964-940A-EE247875C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C68C8-545C-369B-A141-13D49E6F4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Amy and Eleanor share some money in the ratio 5 : 7. Amy gets £25, how much money will Eleanor get?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13E3294-B9E0-BF5B-3F21-BE220D303921}"/>
              </a:ext>
            </a:extLst>
          </p:cNvPr>
          <p:cNvGrpSpPr/>
          <p:nvPr/>
        </p:nvGrpSpPr>
        <p:grpSpPr>
          <a:xfrm>
            <a:off x="984183" y="4286785"/>
            <a:ext cx="257760" cy="356040"/>
            <a:chOff x="984183" y="4286785"/>
            <a:chExt cx="257760" cy="356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E0CDDA3E-1164-5ACE-B743-03787D469104}"/>
                    </a:ext>
                  </a:extLst>
                </p14:cNvPr>
                <p14:cNvContentPartPr/>
                <p14:nvPr/>
              </p14:nvContentPartPr>
              <p14:xfrm>
                <a:off x="984183" y="4286785"/>
                <a:ext cx="257760" cy="3560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E0CDDA3E-1164-5ACE-B743-03787D469104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975543" y="4278145"/>
                  <a:ext cx="275400" cy="37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846919CB-3E33-6AA0-A7A0-A71820A675F9}"/>
                    </a:ext>
                  </a:extLst>
                </p14:cNvPr>
                <p14:cNvContentPartPr/>
                <p14:nvPr/>
              </p14:nvContentPartPr>
              <p14:xfrm>
                <a:off x="1012623" y="4501705"/>
                <a:ext cx="174240" cy="2340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846919CB-3E33-6AA0-A7A0-A71820A675F9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003983" y="4493065"/>
                  <a:ext cx="191880" cy="41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3E51CC9-6A8A-1D93-AD04-C2E12515CC69}"/>
                  </a:ext>
                </a:extLst>
              </p14:cNvPr>
              <p14:cNvContentPartPr/>
              <p14:nvPr/>
            </p14:nvContentPartPr>
            <p14:xfrm>
              <a:off x="1564503" y="4309465"/>
              <a:ext cx="2083680" cy="7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3E51CC9-6A8A-1D93-AD04-C2E12515CC6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555503" y="4291465"/>
                <a:ext cx="210132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1B7F6D9-7E4B-0CEF-2324-CE443FEC5305}"/>
                  </a:ext>
                </a:extLst>
              </p14:cNvPr>
              <p14:cNvContentPartPr/>
              <p14:nvPr/>
            </p14:nvContentPartPr>
            <p14:xfrm>
              <a:off x="1594383" y="4680265"/>
              <a:ext cx="2072160" cy="205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1B7F6D9-7E4B-0CEF-2324-CE443FEC5305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585743" y="4671625"/>
                <a:ext cx="2089800" cy="3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6F5C3F4A-FF92-8283-7A4B-F03631F3CE3A}"/>
                  </a:ext>
                </a:extLst>
              </p14:cNvPr>
              <p14:cNvContentPartPr/>
              <p14:nvPr/>
            </p14:nvContentPartPr>
            <p14:xfrm>
              <a:off x="3641343" y="4356625"/>
              <a:ext cx="17640" cy="3218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6F5C3F4A-FF92-8283-7A4B-F03631F3CE3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632343" y="4347985"/>
                <a:ext cx="3528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D77E4405-29CF-5A66-A33B-6D0BB3DC03E4}"/>
                  </a:ext>
                </a:extLst>
              </p14:cNvPr>
              <p14:cNvContentPartPr/>
              <p14:nvPr/>
            </p14:nvContentPartPr>
            <p14:xfrm>
              <a:off x="1564503" y="4354465"/>
              <a:ext cx="36720" cy="35064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D77E4405-29CF-5A66-A33B-6D0BB3DC03E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555863" y="4345825"/>
                <a:ext cx="54360" cy="36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619C1DAB-5112-E89B-672C-FBFDD5433C57}"/>
                  </a:ext>
                </a:extLst>
              </p14:cNvPr>
              <p14:cNvContentPartPr/>
              <p14:nvPr/>
            </p14:nvContentPartPr>
            <p14:xfrm>
              <a:off x="1583223" y="4957105"/>
              <a:ext cx="2908440" cy="6552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619C1DAB-5112-E89B-672C-FBFDD5433C57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574223" y="4948105"/>
                <a:ext cx="2926080" cy="8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D9158451-C108-6569-4C39-10B6E2F48910}"/>
                  </a:ext>
                </a:extLst>
              </p14:cNvPr>
              <p14:cNvContentPartPr/>
              <p14:nvPr/>
            </p14:nvContentPartPr>
            <p14:xfrm>
              <a:off x="1605183" y="5387305"/>
              <a:ext cx="2907720" cy="133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D9158451-C108-6569-4C39-10B6E2F48910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596543" y="5378665"/>
                <a:ext cx="2925360" cy="30960"/>
              </a:xfrm>
              <a:prstGeom prst="rect">
                <a:avLst/>
              </a:prstGeom>
            </p:spPr>
          </p:pic>
        </mc:Fallback>
      </mc:AlternateContent>
      <p:grpSp>
        <p:nvGrpSpPr>
          <p:cNvPr id="45" name="Group 44">
            <a:extLst>
              <a:ext uri="{FF2B5EF4-FFF2-40B4-BE49-F238E27FC236}">
                <a16:creationId xmlns:a16="http://schemas.microsoft.com/office/drawing/2014/main" id="{C0D3BEE2-30F2-8D79-9BA2-BBBE966DE285}"/>
              </a:ext>
            </a:extLst>
          </p:cNvPr>
          <p:cNvGrpSpPr/>
          <p:nvPr/>
        </p:nvGrpSpPr>
        <p:grpSpPr>
          <a:xfrm>
            <a:off x="1544703" y="3667945"/>
            <a:ext cx="2197080" cy="1035720"/>
            <a:chOff x="1544703" y="3667945"/>
            <a:chExt cx="2197080" cy="1035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5A1FD0AA-476E-F9CA-7FD4-AC909E746DCE}"/>
                    </a:ext>
                  </a:extLst>
                </p14:cNvPr>
                <p14:cNvContentPartPr/>
                <p14:nvPr/>
              </p14:nvContentPartPr>
              <p14:xfrm>
                <a:off x="1962663" y="4366705"/>
                <a:ext cx="19440" cy="33192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5A1FD0AA-476E-F9CA-7FD4-AC909E746DCE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954023" y="4357705"/>
                  <a:ext cx="37080" cy="34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7B02CD4D-C2A2-9078-BD87-785A3D6C5E53}"/>
                    </a:ext>
                  </a:extLst>
                </p14:cNvPr>
                <p14:cNvContentPartPr/>
                <p14:nvPr/>
              </p14:nvContentPartPr>
              <p14:xfrm>
                <a:off x="2390343" y="4370665"/>
                <a:ext cx="28800" cy="33300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7B02CD4D-C2A2-9078-BD87-785A3D6C5E53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2381343" y="4361665"/>
                  <a:ext cx="46440" cy="35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9F450E94-7C48-894F-71F5-9395558BF189}"/>
                    </a:ext>
                  </a:extLst>
                </p14:cNvPr>
                <p14:cNvContentPartPr/>
                <p14:nvPr/>
              </p14:nvContentPartPr>
              <p14:xfrm>
                <a:off x="2844663" y="4388305"/>
                <a:ext cx="32040" cy="30996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9F450E94-7C48-894F-71F5-9395558BF189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2836023" y="4379305"/>
                  <a:ext cx="49680" cy="32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204524E1-287D-0CA1-2C2E-9A5BAB78B57E}"/>
                    </a:ext>
                  </a:extLst>
                </p14:cNvPr>
                <p14:cNvContentPartPr/>
                <p14:nvPr/>
              </p14:nvContentPartPr>
              <p14:xfrm>
                <a:off x="3235983" y="4360225"/>
                <a:ext cx="28080" cy="30924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204524E1-287D-0CA1-2C2E-9A5BAB78B57E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3227343" y="4351585"/>
                  <a:ext cx="45720" cy="32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81316784-B399-4090-2008-538D834DEC71}"/>
                    </a:ext>
                  </a:extLst>
                </p14:cNvPr>
                <p14:cNvContentPartPr/>
                <p14:nvPr/>
              </p14:nvContentPartPr>
              <p14:xfrm>
                <a:off x="1544703" y="3915985"/>
                <a:ext cx="2197080" cy="38016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81316784-B399-4090-2008-538D834DEC71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1535703" y="3907345"/>
                  <a:ext cx="2214720" cy="39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3F02E0DE-7BE8-E27E-4489-AABD536293D4}"/>
                    </a:ext>
                  </a:extLst>
                </p14:cNvPr>
                <p14:cNvContentPartPr/>
                <p14:nvPr/>
              </p14:nvContentPartPr>
              <p14:xfrm>
                <a:off x="2541903" y="3696385"/>
                <a:ext cx="192600" cy="18000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3F02E0DE-7BE8-E27E-4489-AABD536293D4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2532903" y="3687385"/>
                  <a:ext cx="210240" cy="19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37068291-4CC0-EE80-EB30-1F61EDFD935D}"/>
                    </a:ext>
                  </a:extLst>
                </p14:cNvPr>
                <p14:cNvContentPartPr/>
                <p14:nvPr/>
              </p14:nvContentPartPr>
              <p14:xfrm>
                <a:off x="2808303" y="3667945"/>
                <a:ext cx="165600" cy="23184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37068291-4CC0-EE80-EB30-1F61EDFD935D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2799663" y="3658945"/>
                  <a:ext cx="183240" cy="249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1DF0AD0C-F895-E5DE-FB7C-B2F59FD2F8FD}"/>
              </a:ext>
            </a:extLst>
          </p:cNvPr>
          <p:cNvGrpSpPr/>
          <p:nvPr/>
        </p:nvGrpSpPr>
        <p:grpSpPr>
          <a:xfrm>
            <a:off x="1074183" y="5001385"/>
            <a:ext cx="3475440" cy="1267920"/>
            <a:chOff x="1074183" y="5001385"/>
            <a:chExt cx="3475440" cy="1267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904FBDDB-CE0F-D11D-EB12-47EEA9A1CC21}"/>
                    </a:ext>
                  </a:extLst>
                </p14:cNvPr>
                <p14:cNvContentPartPr/>
                <p14:nvPr/>
              </p14:nvContentPartPr>
              <p14:xfrm>
                <a:off x="1582503" y="5044225"/>
                <a:ext cx="30960" cy="37800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904FBDDB-CE0F-D11D-EB12-47EEA9A1CC21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573503" y="5035585"/>
                  <a:ext cx="48600" cy="39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3A7263F3-8263-AC16-F4FC-143306F2366E}"/>
                    </a:ext>
                  </a:extLst>
                </p14:cNvPr>
                <p14:cNvContentPartPr/>
                <p14:nvPr/>
              </p14:nvContentPartPr>
              <p14:xfrm>
                <a:off x="2019903" y="5033065"/>
                <a:ext cx="10440" cy="35064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3A7263F3-8263-AC16-F4FC-143306F2366E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2011263" y="5024065"/>
                  <a:ext cx="28080" cy="36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DC23F301-A451-8185-F73B-6DC0113420E5}"/>
                    </a:ext>
                  </a:extLst>
                </p14:cNvPr>
                <p14:cNvContentPartPr/>
                <p14:nvPr/>
              </p14:nvContentPartPr>
              <p14:xfrm>
                <a:off x="2458743" y="5030905"/>
                <a:ext cx="38160" cy="36936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DC23F301-A451-8185-F73B-6DC0113420E5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2450103" y="5021905"/>
                  <a:ext cx="55800" cy="38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B68CB221-0C72-71B6-BE59-FC6A197AB056}"/>
                    </a:ext>
                  </a:extLst>
                </p14:cNvPr>
                <p14:cNvContentPartPr/>
                <p14:nvPr/>
              </p14:nvContentPartPr>
              <p14:xfrm>
                <a:off x="2910183" y="5038105"/>
                <a:ext cx="32400" cy="39204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B68CB221-0C72-71B6-BE59-FC6A197AB056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2901543" y="5029105"/>
                  <a:ext cx="50040" cy="409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AFF1C99E-E511-899B-B003-AC5E96F3C64B}"/>
                    </a:ext>
                  </a:extLst>
                </p14:cNvPr>
                <p14:cNvContentPartPr/>
                <p14:nvPr/>
              </p14:nvContentPartPr>
              <p14:xfrm>
                <a:off x="3328143" y="5033785"/>
                <a:ext cx="24840" cy="38340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AFF1C99E-E511-899B-B003-AC5E96F3C64B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3319503" y="5024785"/>
                  <a:ext cx="42480" cy="40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1F255F24-6B35-5691-489C-30F98C7283FD}"/>
                    </a:ext>
                  </a:extLst>
                </p14:cNvPr>
                <p14:cNvContentPartPr/>
                <p14:nvPr/>
              </p14:nvContentPartPr>
              <p14:xfrm>
                <a:off x="3688503" y="5009305"/>
                <a:ext cx="28440" cy="36936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1F255F24-6B35-5691-489C-30F98C7283FD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3679503" y="5000665"/>
                  <a:ext cx="46080" cy="38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CAB95E44-4B00-6286-C71B-880982864A23}"/>
                    </a:ext>
                  </a:extLst>
                </p14:cNvPr>
                <p14:cNvContentPartPr/>
                <p14:nvPr/>
              </p14:nvContentPartPr>
              <p14:xfrm>
                <a:off x="4130223" y="5025505"/>
                <a:ext cx="31680" cy="36432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CAB95E44-4B00-6286-C71B-880982864A23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4121583" y="5016505"/>
                  <a:ext cx="49320" cy="38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E7AE46A3-8573-1783-20D8-E86759F32A72}"/>
                    </a:ext>
                  </a:extLst>
                </p14:cNvPr>
                <p14:cNvContentPartPr/>
                <p14:nvPr/>
              </p14:nvContentPartPr>
              <p14:xfrm>
                <a:off x="4501743" y="5001385"/>
                <a:ext cx="47880" cy="41940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E7AE46A3-8573-1783-20D8-E86759F32A72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4493103" y="4992745"/>
                  <a:ext cx="65520" cy="43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C80C089B-E32D-8B25-27D6-71267E13E1F6}"/>
                    </a:ext>
                  </a:extLst>
                </p14:cNvPr>
                <p14:cNvContentPartPr/>
                <p14:nvPr/>
              </p14:nvContentPartPr>
              <p14:xfrm>
                <a:off x="1113423" y="5091385"/>
                <a:ext cx="174960" cy="31320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C80C089B-E32D-8B25-27D6-71267E13E1F6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1104783" y="5082745"/>
                  <a:ext cx="192600" cy="33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CECD7CCF-5871-7C23-9DD4-080A7A3A30B5}"/>
                    </a:ext>
                  </a:extLst>
                </p14:cNvPr>
                <p14:cNvContentPartPr/>
                <p14:nvPr/>
              </p14:nvContentPartPr>
              <p14:xfrm>
                <a:off x="1129983" y="5198665"/>
                <a:ext cx="144720" cy="4176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CECD7CCF-5871-7C23-9DD4-080A7A3A30B5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120983" y="5190025"/>
                  <a:ext cx="162360" cy="5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38F42426-7948-349E-90AC-47424E692094}"/>
                    </a:ext>
                  </a:extLst>
                </p14:cNvPr>
                <p14:cNvContentPartPr/>
                <p14:nvPr/>
              </p14:nvContentPartPr>
              <p14:xfrm>
                <a:off x="1074183" y="5087425"/>
                <a:ext cx="187560" cy="2808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38F42426-7948-349E-90AC-47424E692094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1065543" y="5078425"/>
                  <a:ext cx="205200" cy="4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B093D3F1-A2C6-09C0-AE66-12F77C4E519F}"/>
                    </a:ext>
                  </a:extLst>
                </p14:cNvPr>
                <p14:cNvContentPartPr/>
                <p14:nvPr/>
              </p14:nvContentPartPr>
              <p14:xfrm>
                <a:off x="1638303" y="5446705"/>
                <a:ext cx="2807280" cy="40680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B093D3F1-A2C6-09C0-AE66-12F77C4E519F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1629303" y="5438065"/>
                  <a:ext cx="2824920" cy="42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F2FF8CB1-791D-877D-1028-D81D8D6AAFAC}"/>
                    </a:ext>
                  </a:extLst>
                </p14:cNvPr>
                <p14:cNvContentPartPr/>
                <p14:nvPr/>
              </p14:nvContentPartPr>
              <p14:xfrm>
                <a:off x="3067863" y="5975545"/>
                <a:ext cx="166680" cy="29376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F2FF8CB1-791D-877D-1028-D81D8D6AAFAC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3059223" y="5966545"/>
                  <a:ext cx="184320" cy="311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CF398A2F-9801-E532-677F-06FA92CAF051}"/>
                  </a:ext>
                </a:extLst>
              </p14:cNvPr>
              <p14:cNvContentPartPr/>
              <p14:nvPr/>
            </p14:nvContentPartPr>
            <p14:xfrm>
              <a:off x="3222303" y="6488905"/>
              <a:ext cx="14760" cy="219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CF398A2F-9801-E532-677F-06FA92CAF051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213663" y="6480265"/>
                <a:ext cx="32400" cy="39600"/>
              </a:xfrm>
              <a:prstGeom prst="rect">
                <a:avLst/>
              </a:prstGeom>
            </p:spPr>
          </p:pic>
        </mc:Fallback>
      </mc:AlternateContent>
      <p:grpSp>
        <p:nvGrpSpPr>
          <p:cNvPr id="76" name="Group 75">
            <a:extLst>
              <a:ext uri="{FF2B5EF4-FFF2-40B4-BE49-F238E27FC236}">
                <a16:creationId xmlns:a16="http://schemas.microsoft.com/office/drawing/2014/main" id="{CFE91AF6-23C3-7842-3691-5277BED76FC2}"/>
              </a:ext>
            </a:extLst>
          </p:cNvPr>
          <p:cNvGrpSpPr/>
          <p:nvPr/>
        </p:nvGrpSpPr>
        <p:grpSpPr>
          <a:xfrm>
            <a:off x="6124623" y="4159345"/>
            <a:ext cx="540720" cy="291240"/>
            <a:chOff x="6124623" y="4159345"/>
            <a:chExt cx="540720" cy="2912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5275A9F7-4C3B-004A-0DB4-E690300F4029}"/>
                    </a:ext>
                  </a:extLst>
                </p14:cNvPr>
                <p14:cNvContentPartPr/>
                <p14:nvPr/>
              </p14:nvContentPartPr>
              <p14:xfrm>
                <a:off x="6124623" y="4171585"/>
                <a:ext cx="259920" cy="27900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5275A9F7-4C3B-004A-0DB4-E690300F4029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6115623" y="4162945"/>
                  <a:ext cx="277560" cy="29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07EB33AD-4E82-30A2-8C81-4A55D295A7C0}"/>
                    </a:ext>
                  </a:extLst>
                </p14:cNvPr>
                <p14:cNvContentPartPr/>
                <p14:nvPr/>
              </p14:nvContentPartPr>
              <p14:xfrm>
                <a:off x="6494343" y="4159345"/>
                <a:ext cx="171000" cy="27324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07EB33AD-4E82-30A2-8C81-4A55D295A7C0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6485703" y="4150705"/>
                  <a:ext cx="188640" cy="290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887A17A7-5927-C705-1043-ED67F83ED014}"/>
                  </a:ext>
                </a:extLst>
              </p14:cNvPr>
              <p14:cNvContentPartPr/>
              <p14:nvPr/>
            </p14:nvContentPartPr>
            <p14:xfrm>
              <a:off x="6896103" y="4227385"/>
              <a:ext cx="206280" cy="4536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887A17A7-5927-C705-1043-ED67F83ED014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6887463" y="4218385"/>
                <a:ext cx="223920" cy="6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602B2019-1788-5C8A-9291-5F69DA2E5429}"/>
                  </a:ext>
                </a:extLst>
              </p14:cNvPr>
              <p14:cNvContentPartPr/>
              <p14:nvPr/>
            </p14:nvContentPartPr>
            <p14:xfrm>
              <a:off x="6932463" y="4102105"/>
              <a:ext cx="7560" cy="972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602B2019-1788-5C8A-9291-5F69DA2E5429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923823" y="4093465"/>
                <a:ext cx="2520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D2BAAA57-0FF3-A801-1A53-8B34A08F2983}"/>
                  </a:ext>
                </a:extLst>
              </p14:cNvPr>
              <p14:cNvContentPartPr/>
              <p14:nvPr/>
            </p14:nvContentPartPr>
            <p14:xfrm>
              <a:off x="7024263" y="4394425"/>
              <a:ext cx="9000" cy="2592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D2BAAA57-0FF3-A801-1A53-8B34A08F2983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7015263" y="4385785"/>
                <a:ext cx="26640" cy="43560"/>
              </a:xfrm>
              <a:prstGeom prst="rect">
                <a:avLst/>
              </a:prstGeom>
            </p:spPr>
          </p:pic>
        </mc:Fallback>
      </mc:AlternateContent>
      <p:grpSp>
        <p:nvGrpSpPr>
          <p:cNvPr id="75" name="Group 74">
            <a:extLst>
              <a:ext uri="{FF2B5EF4-FFF2-40B4-BE49-F238E27FC236}">
                <a16:creationId xmlns:a16="http://schemas.microsoft.com/office/drawing/2014/main" id="{03DFCF25-1F2B-8B99-C9B3-F48852CEF532}"/>
              </a:ext>
            </a:extLst>
          </p:cNvPr>
          <p:cNvGrpSpPr/>
          <p:nvPr/>
        </p:nvGrpSpPr>
        <p:grpSpPr>
          <a:xfrm>
            <a:off x="7302543" y="4084825"/>
            <a:ext cx="253800" cy="308520"/>
            <a:chOff x="7302543" y="4084825"/>
            <a:chExt cx="253800" cy="308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5D1017EC-5A66-C8B6-A96C-F32EE06658C1}"/>
                    </a:ext>
                  </a:extLst>
                </p14:cNvPr>
                <p14:cNvContentPartPr/>
                <p14:nvPr/>
              </p14:nvContentPartPr>
              <p14:xfrm>
                <a:off x="7388223" y="4084825"/>
                <a:ext cx="132120" cy="3132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5D1017EC-5A66-C8B6-A96C-F32EE06658C1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7379223" y="4075825"/>
                  <a:ext cx="149760" cy="4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09DC1BE4-ED49-2032-B2A6-4B9078E8B0A8}"/>
                    </a:ext>
                  </a:extLst>
                </p14:cNvPr>
                <p14:cNvContentPartPr/>
                <p14:nvPr/>
              </p14:nvContentPartPr>
              <p14:xfrm>
                <a:off x="7302543" y="4123705"/>
                <a:ext cx="253800" cy="26964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09DC1BE4-ED49-2032-B2A6-4B9078E8B0A8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7293903" y="4114705"/>
                  <a:ext cx="271440" cy="287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FB1B222B-DC76-1F00-B509-E7A76D73911A}"/>
              </a:ext>
            </a:extLst>
          </p:cNvPr>
          <p:cNvGrpSpPr/>
          <p:nvPr/>
        </p:nvGrpSpPr>
        <p:grpSpPr>
          <a:xfrm>
            <a:off x="7865583" y="4136665"/>
            <a:ext cx="194040" cy="111960"/>
            <a:chOff x="7865583" y="4136665"/>
            <a:chExt cx="194040" cy="111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FF38F1DD-6D5C-4AAF-2359-E55AF5E68716}"/>
                    </a:ext>
                  </a:extLst>
                </p14:cNvPr>
                <p14:cNvContentPartPr/>
                <p14:nvPr/>
              </p14:nvContentPartPr>
              <p14:xfrm>
                <a:off x="7865583" y="4136665"/>
                <a:ext cx="194040" cy="1404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FF38F1DD-6D5C-4AAF-2359-E55AF5E68716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7856583" y="4127665"/>
                  <a:ext cx="211680" cy="3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F5367679-BFA5-74DE-9C93-CBCD7FB15E89}"/>
                    </a:ext>
                  </a:extLst>
                </p14:cNvPr>
                <p14:cNvContentPartPr/>
                <p14:nvPr/>
              </p14:nvContentPartPr>
              <p14:xfrm>
                <a:off x="7922823" y="4227385"/>
                <a:ext cx="119160" cy="2124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F5367679-BFA5-74DE-9C93-CBCD7FB15E89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7913823" y="4218385"/>
                  <a:ext cx="136800" cy="38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FC85D264-F31B-4734-853E-C5B03081D109}"/>
              </a:ext>
            </a:extLst>
          </p:cNvPr>
          <p:cNvGrpSpPr/>
          <p:nvPr/>
        </p:nvGrpSpPr>
        <p:grpSpPr>
          <a:xfrm>
            <a:off x="8260143" y="4023625"/>
            <a:ext cx="210600" cy="290160"/>
            <a:chOff x="8260143" y="4023625"/>
            <a:chExt cx="210600" cy="290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0BEEB160-868F-B7DA-4F5F-0F3DB9F93F96}"/>
                    </a:ext>
                  </a:extLst>
                </p14:cNvPr>
                <p14:cNvContentPartPr/>
                <p14:nvPr/>
              </p14:nvContentPartPr>
              <p14:xfrm>
                <a:off x="8283543" y="4023625"/>
                <a:ext cx="185400" cy="3456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0BEEB160-868F-B7DA-4F5F-0F3DB9F93F96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8274903" y="4014625"/>
                  <a:ext cx="203040" cy="5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8D02C068-5B33-A648-C211-AE5092D014B1}"/>
                    </a:ext>
                  </a:extLst>
                </p14:cNvPr>
                <p14:cNvContentPartPr/>
                <p14:nvPr/>
              </p14:nvContentPartPr>
              <p14:xfrm>
                <a:off x="8260143" y="4077265"/>
                <a:ext cx="210600" cy="23652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8D02C068-5B33-A648-C211-AE5092D014B1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8251143" y="4068265"/>
                  <a:ext cx="228240" cy="2541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43DA4495-573A-052D-8EF2-B4EC7A5CAB42}"/>
                  </a:ext>
                </a:extLst>
              </p14:cNvPr>
              <p14:cNvContentPartPr/>
              <p14:nvPr/>
            </p14:nvContentPartPr>
            <p14:xfrm>
              <a:off x="6251703" y="4831465"/>
              <a:ext cx="263160" cy="3078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43DA4495-573A-052D-8EF2-B4EC7A5CAB42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242703" y="4822465"/>
                <a:ext cx="280800" cy="325440"/>
              </a:xfrm>
              <a:prstGeom prst="rect">
                <a:avLst/>
              </a:prstGeom>
            </p:spPr>
          </p:pic>
        </mc:Fallback>
      </mc:AlternateContent>
      <p:grpSp>
        <p:nvGrpSpPr>
          <p:cNvPr id="72" name="Group 71">
            <a:extLst>
              <a:ext uri="{FF2B5EF4-FFF2-40B4-BE49-F238E27FC236}">
                <a16:creationId xmlns:a16="http://schemas.microsoft.com/office/drawing/2014/main" id="{8BB6189C-163F-D659-9FAD-516EAA9180F2}"/>
              </a:ext>
            </a:extLst>
          </p:cNvPr>
          <p:cNvGrpSpPr/>
          <p:nvPr/>
        </p:nvGrpSpPr>
        <p:grpSpPr>
          <a:xfrm>
            <a:off x="6748143" y="4814185"/>
            <a:ext cx="668880" cy="273960"/>
            <a:chOff x="6748143" y="4814185"/>
            <a:chExt cx="668880" cy="273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882921E4-8565-A3A0-6267-EE25E4C5B81E}"/>
                    </a:ext>
                  </a:extLst>
                </p14:cNvPr>
                <p14:cNvContentPartPr/>
                <p14:nvPr/>
              </p14:nvContentPartPr>
              <p14:xfrm>
                <a:off x="6748143" y="4876465"/>
                <a:ext cx="255600" cy="18828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882921E4-8565-A3A0-6267-EE25E4C5B81E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6739503" y="4867465"/>
                  <a:ext cx="273240" cy="20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EF4E38ED-1FCA-F978-026E-E701C76421B8}"/>
                    </a:ext>
                  </a:extLst>
                </p14:cNvPr>
                <p14:cNvContentPartPr/>
                <p14:nvPr/>
              </p14:nvContentPartPr>
              <p14:xfrm>
                <a:off x="6795303" y="4886545"/>
                <a:ext cx="109080" cy="17604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EF4E38ED-1FCA-F978-026E-E701C76421B8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6786663" y="4877545"/>
                  <a:ext cx="126720" cy="19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53B2B2A8-DAA1-0992-A44B-78FB827DB2B9}"/>
                    </a:ext>
                  </a:extLst>
                </p14:cNvPr>
                <p14:cNvContentPartPr/>
                <p14:nvPr/>
              </p14:nvContentPartPr>
              <p14:xfrm>
                <a:off x="7190583" y="4814185"/>
                <a:ext cx="226440" cy="273960"/>
              </p14:xfrm>
            </p:contentPart>
          </mc:Choice>
          <mc:Fallback xmlns=""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53B2B2A8-DAA1-0992-A44B-78FB827DB2B9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7181943" y="4805545"/>
                  <a:ext cx="244080" cy="291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0F14E569-A69A-1F15-65AC-5F15FCE37CA8}"/>
              </a:ext>
            </a:extLst>
          </p:cNvPr>
          <p:cNvGrpSpPr/>
          <p:nvPr/>
        </p:nvGrpSpPr>
        <p:grpSpPr>
          <a:xfrm>
            <a:off x="7712583" y="4873945"/>
            <a:ext cx="192600" cy="91440"/>
            <a:chOff x="7712583" y="4873945"/>
            <a:chExt cx="192600" cy="91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0F91900C-A103-A7B3-6602-F3AB6424EF71}"/>
                    </a:ext>
                  </a:extLst>
                </p14:cNvPr>
                <p14:cNvContentPartPr/>
                <p14:nvPr/>
              </p14:nvContentPartPr>
              <p14:xfrm>
                <a:off x="7712583" y="4873945"/>
                <a:ext cx="165600" cy="93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0F91900C-A103-A7B3-6602-F3AB6424EF71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7703583" y="4865305"/>
                  <a:ext cx="183240" cy="2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707F26E7-4C69-6040-9BDB-ACFFF001BEB7}"/>
                    </a:ext>
                  </a:extLst>
                </p14:cNvPr>
                <p14:cNvContentPartPr/>
                <p14:nvPr/>
              </p14:nvContentPartPr>
              <p14:xfrm>
                <a:off x="7738863" y="4940545"/>
                <a:ext cx="166320" cy="248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707F26E7-4C69-6040-9BDB-ACFFF001BEB7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7730223" y="4931905"/>
                  <a:ext cx="183960" cy="42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43448BBC-D043-5A24-026C-CFEDFED4803B}"/>
              </a:ext>
            </a:extLst>
          </p:cNvPr>
          <p:cNvGrpSpPr/>
          <p:nvPr/>
        </p:nvGrpSpPr>
        <p:grpSpPr>
          <a:xfrm>
            <a:off x="8208303" y="4772425"/>
            <a:ext cx="448200" cy="294840"/>
            <a:chOff x="8208303" y="4772425"/>
            <a:chExt cx="448200" cy="294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A1C89DEC-EE4E-F59A-27FE-C1CB378F7DF6}"/>
                    </a:ext>
                  </a:extLst>
                </p14:cNvPr>
                <p14:cNvContentPartPr/>
                <p14:nvPr/>
              </p14:nvContentPartPr>
              <p14:xfrm>
                <a:off x="8208303" y="4778545"/>
                <a:ext cx="199080" cy="25704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A1C89DEC-EE4E-F59A-27FE-C1CB378F7DF6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8199303" y="4769905"/>
                  <a:ext cx="216720" cy="274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B9083EBB-D389-6A3A-302C-F6B263A0B185}"/>
                    </a:ext>
                  </a:extLst>
                </p14:cNvPr>
                <p14:cNvContentPartPr/>
                <p14:nvPr/>
              </p14:nvContentPartPr>
              <p14:xfrm>
                <a:off x="8452383" y="4772425"/>
                <a:ext cx="204120" cy="29484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B9083EBB-D389-6A3A-302C-F6B263A0B185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8443743" y="4763425"/>
                  <a:ext cx="221760" cy="312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E4871FA8-C911-37BB-8F99-5B835D157A14}"/>
              </a:ext>
            </a:extLst>
          </p:cNvPr>
          <p:cNvGrpSpPr/>
          <p:nvPr/>
        </p:nvGrpSpPr>
        <p:grpSpPr>
          <a:xfrm>
            <a:off x="5615223" y="5642545"/>
            <a:ext cx="1504440" cy="364320"/>
            <a:chOff x="5615223" y="5642545"/>
            <a:chExt cx="1504440" cy="364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F1F9344B-4DA3-31A1-6DA4-BE40BB144D57}"/>
                    </a:ext>
                  </a:extLst>
                </p14:cNvPr>
                <p14:cNvContentPartPr/>
                <p14:nvPr/>
              </p14:nvContentPartPr>
              <p14:xfrm>
                <a:off x="5615223" y="5684305"/>
                <a:ext cx="203760" cy="322560"/>
              </p14:xfrm>
            </p:contentPart>
          </mc:Choice>
          <mc:Fallback xmlns=""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F1F9344B-4DA3-31A1-6DA4-BE40BB144D57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5606583" y="5675305"/>
                  <a:ext cx="221400" cy="34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70F479F5-C56F-001E-43EA-24ECC93B0BA2}"/>
                    </a:ext>
                  </a:extLst>
                </p14:cNvPr>
                <p14:cNvContentPartPr/>
                <p14:nvPr/>
              </p14:nvContentPartPr>
              <p14:xfrm>
                <a:off x="5645823" y="5820745"/>
                <a:ext cx="128880" cy="41760"/>
              </p14:xfrm>
            </p:contentPart>
          </mc:Choice>
          <mc:Fallback xmlns=""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70F479F5-C56F-001E-43EA-24ECC93B0BA2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5636823" y="5811745"/>
                  <a:ext cx="146520" cy="5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A58473A3-BBF4-E8F0-A653-52AAF70A6826}"/>
                    </a:ext>
                  </a:extLst>
                </p14:cNvPr>
                <p14:cNvContentPartPr/>
                <p14:nvPr/>
              </p14:nvContentPartPr>
              <p14:xfrm>
                <a:off x="5658063" y="5642545"/>
                <a:ext cx="234720" cy="79560"/>
              </p14:xfrm>
            </p:contentPart>
          </mc:Choice>
          <mc:Fallback xmlns=""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A58473A3-BBF4-E8F0-A653-52AAF70A6826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5649063" y="5633905"/>
                  <a:ext cx="252360" cy="97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5326E7AF-811B-4D26-2D7A-C8A0A8FE5BAE}"/>
                    </a:ext>
                  </a:extLst>
                </p14:cNvPr>
                <p14:cNvContentPartPr/>
                <p14:nvPr/>
              </p14:nvContentPartPr>
              <p14:xfrm>
                <a:off x="5987463" y="5662705"/>
                <a:ext cx="6120" cy="317880"/>
              </p14:xfrm>
            </p:contentPart>
          </mc:Choice>
          <mc:Fallback xmlns=""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5326E7AF-811B-4D26-2D7A-C8A0A8FE5BAE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5978823" y="5653705"/>
                  <a:ext cx="23760" cy="33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2668278B-9B6B-0C5D-7C6B-78090A1EC678}"/>
                    </a:ext>
                  </a:extLst>
                </p14:cNvPr>
                <p14:cNvContentPartPr/>
                <p14:nvPr/>
              </p14:nvContentPartPr>
              <p14:xfrm>
                <a:off x="6073863" y="5760985"/>
                <a:ext cx="150480" cy="186120"/>
              </p14:xfrm>
            </p:contentPart>
          </mc:Choice>
          <mc:Fallback xmlns=""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2668278B-9B6B-0C5D-7C6B-78090A1EC678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6065223" y="5752345"/>
                  <a:ext cx="168120" cy="20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8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C58800FA-B239-8E4A-905A-E3C9B43CB2AB}"/>
                    </a:ext>
                  </a:extLst>
                </p14:cNvPr>
                <p14:cNvContentPartPr/>
                <p14:nvPr/>
              </p14:nvContentPartPr>
              <p14:xfrm>
                <a:off x="6284463" y="5803465"/>
                <a:ext cx="125280" cy="137880"/>
              </p14:xfrm>
            </p:contentPart>
          </mc:Choice>
          <mc:Fallback xmlns=""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C58800FA-B239-8E4A-905A-E3C9B43CB2AB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6275823" y="5794825"/>
                  <a:ext cx="142920" cy="15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0">
              <p14:nvContentPartPr>
                <p14:cNvPr id="83" name="Ink 82">
                  <a:extLst>
                    <a:ext uri="{FF2B5EF4-FFF2-40B4-BE49-F238E27FC236}">
                      <a16:creationId xmlns:a16="http://schemas.microsoft.com/office/drawing/2014/main" id="{4CF06362-27FD-B210-29CD-9AAD9537C9F4}"/>
                    </a:ext>
                  </a:extLst>
                </p14:cNvPr>
                <p14:cNvContentPartPr/>
                <p14:nvPr/>
              </p14:nvContentPartPr>
              <p14:xfrm>
                <a:off x="6461223" y="5858905"/>
                <a:ext cx="217080" cy="96480"/>
              </p14:xfrm>
            </p:contentPart>
          </mc:Choice>
          <mc:Fallback xmlns="">
            <p:pic>
              <p:nvPicPr>
                <p:cNvPr id="83" name="Ink 82">
                  <a:extLst>
                    <a:ext uri="{FF2B5EF4-FFF2-40B4-BE49-F238E27FC236}">
                      <a16:creationId xmlns:a16="http://schemas.microsoft.com/office/drawing/2014/main" id="{4CF06362-27FD-B210-29CD-9AAD9537C9F4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6452583" y="5850265"/>
                  <a:ext cx="234720" cy="11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2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7E5F6FAE-23BD-6176-95BE-615D0ED5D405}"/>
                    </a:ext>
                  </a:extLst>
                </p14:cNvPr>
                <p14:cNvContentPartPr/>
                <p14:nvPr/>
              </p14:nvContentPartPr>
              <p14:xfrm>
                <a:off x="6729423" y="5853865"/>
                <a:ext cx="98640" cy="123480"/>
              </p14:xfrm>
            </p:contentPart>
          </mc:Choice>
          <mc:Fallback xmlns=""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7E5F6FAE-23BD-6176-95BE-615D0ED5D405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6720423" y="5844865"/>
                  <a:ext cx="116280" cy="14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4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C88E7BF1-B4F7-F946-C129-8EDB244EDEDB}"/>
                    </a:ext>
                  </a:extLst>
                </p14:cNvPr>
                <p14:cNvContentPartPr/>
                <p14:nvPr/>
              </p14:nvContentPartPr>
              <p14:xfrm>
                <a:off x="6947583" y="5826505"/>
                <a:ext cx="172080" cy="150480"/>
              </p14:xfrm>
            </p:contentPart>
          </mc:Choice>
          <mc:Fallback xmlns=""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C88E7BF1-B4F7-F946-C129-8EDB244EDEDB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6938943" y="5817505"/>
                  <a:ext cx="189720" cy="168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DFA0DD97-5FF2-ADF2-7A04-3052D72A13C0}"/>
                  </a:ext>
                </a:extLst>
              </p14:cNvPr>
              <p14:cNvContentPartPr/>
              <p14:nvPr/>
            </p14:nvContentPartPr>
            <p14:xfrm>
              <a:off x="7458063" y="5738665"/>
              <a:ext cx="352800" cy="56808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DFA0DD97-5FF2-ADF2-7A04-3052D72A13C0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7449423" y="5729665"/>
                <a:ext cx="370440" cy="585720"/>
              </a:xfrm>
              <a:prstGeom prst="rect">
                <a:avLst/>
              </a:prstGeom>
            </p:spPr>
          </p:pic>
        </mc:Fallback>
      </mc:AlternateContent>
      <p:grpSp>
        <p:nvGrpSpPr>
          <p:cNvPr id="95" name="Group 94">
            <a:extLst>
              <a:ext uri="{FF2B5EF4-FFF2-40B4-BE49-F238E27FC236}">
                <a16:creationId xmlns:a16="http://schemas.microsoft.com/office/drawing/2014/main" id="{5F62BB22-8413-EE76-A2A9-71B5BEB43A2A}"/>
              </a:ext>
            </a:extLst>
          </p:cNvPr>
          <p:cNvGrpSpPr/>
          <p:nvPr/>
        </p:nvGrpSpPr>
        <p:grpSpPr>
          <a:xfrm>
            <a:off x="8505303" y="5543185"/>
            <a:ext cx="979920" cy="652320"/>
            <a:chOff x="8505303" y="5543185"/>
            <a:chExt cx="979920" cy="652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8">
              <p14:nvContentPartPr>
                <p14:cNvPr id="90" name="Ink 89">
                  <a:extLst>
                    <a:ext uri="{FF2B5EF4-FFF2-40B4-BE49-F238E27FC236}">
                      <a16:creationId xmlns:a16="http://schemas.microsoft.com/office/drawing/2014/main" id="{A1FDC528-4053-CF21-898C-A2F02F0E0EB2}"/>
                    </a:ext>
                  </a:extLst>
                </p14:cNvPr>
                <p14:cNvContentPartPr/>
                <p14:nvPr/>
              </p14:nvContentPartPr>
              <p14:xfrm>
                <a:off x="8505303" y="5543185"/>
                <a:ext cx="384120" cy="652320"/>
              </p14:xfrm>
            </p:contentPart>
          </mc:Choice>
          <mc:Fallback xmlns="">
            <p:pic>
              <p:nvPicPr>
                <p:cNvPr id="90" name="Ink 89">
                  <a:extLst>
                    <a:ext uri="{FF2B5EF4-FFF2-40B4-BE49-F238E27FC236}">
                      <a16:creationId xmlns:a16="http://schemas.microsoft.com/office/drawing/2014/main" id="{A1FDC528-4053-CF21-898C-A2F02F0E0EB2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8496663" y="5534545"/>
                  <a:ext cx="401760" cy="66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0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BB74FC36-4308-A25B-26CE-02C0B5FD7E25}"/>
                    </a:ext>
                  </a:extLst>
                </p14:cNvPr>
                <p14:cNvContentPartPr/>
                <p14:nvPr/>
              </p14:nvContentPartPr>
              <p14:xfrm>
                <a:off x="8606823" y="5783665"/>
                <a:ext cx="142560" cy="5400"/>
              </p14:xfrm>
            </p:contentPart>
          </mc:Choice>
          <mc:Fallback xmlns=""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BB74FC36-4308-A25B-26CE-02C0B5FD7E25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8597823" y="5774665"/>
                  <a:ext cx="160200" cy="2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2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6EBE3578-21F0-F1FD-FDD1-3C3645537095}"/>
                    </a:ext>
                  </a:extLst>
                </p14:cNvPr>
                <p14:cNvContentPartPr/>
                <p14:nvPr/>
              </p14:nvContentPartPr>
              <p14:xfrm>
                <a:off x="8639583" y="5872225"/>
                <a:ext cx="186840" cy="13320"/>
              </p14:xfrm>
            </p:contentPart>
          </mc:Choice>
          <mc:Fallback xmlns=""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6EBE3578-21F0-F1FD-FDD1-3C3645537095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8630943" y="5863225"/>
                  <a:ext cx="204480" cy="3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4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325A27BF-575D-10AC-C675-710723969AE9}"/>
                    </a:ext>
                  </a:extLst>
                </p14:cNvPr>
                <p14:cNvContentPartPr/>
                <p14:nvPr/>
              </p14:nvContentPartPr>
              <p14:xfrm>
                <a:off x="9003543" y="5667745"/>
                <a:ext cx="228240" cy="375480"/>
              </p14:xfrm>
            </p:contentPart>
          </mc:Choice>
          <mc:Fallback xmlns=""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325A27BF-575D-10AC-C675-710723969AE9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8994903" y="5658745"/>
                  <a:ext cx="245880" cy="393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6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61C5BAEB-20DE-BE4D-B365-C05E6930F8D0}"/>
                    </a:ext>
                  </a:extLst>
                </p14:cNvPr>
                <p14:cNvContentPartPr/>
                <p14:nvPr/>
              </p14:nvContentPartPr>
              <p14:xfrm>
                <a:off x="9280383" y="5685385"/>
                <a:ext cx="204840" cy="350640"/>
              </p14:xfrm>
            </p:contentPart>
          </mc:Choice>
          <mc:Fallback xmlns=""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61C5BAEB-20DE-BE4D-B365-C05E6930F8D0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9271743" y="5676745"/>
                  <a:ext cx="222480" cy="368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42D3871F-0885-E869-5F26-896223B17EBF}"/>
              </a:ext>
            </a:extLst>
          </p:cNvPr>
          <p:cNvGrpSpPr/>
          <p:nvPr/>
        </p:nvGrpSpPr>
        <p:grpSpPr>
          <a:xfrm>
            <a:off x="7882503" y="5716345"/>
            <a:ext cx="404640" cy="294120"/>
            <a:chOff x="7882503" y="5716345"/>
            <a:chExt cx="404640" cy="294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8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3AD9F705-A4CE-C051-5069-882C26CCB829}"/>
                    </a:ext>
                  </a:extLst>
                </p14:cNvPr>
                <p14:cNvContentPartPr/>
                <p14:nvPr/>
              </p14:nvContentPartPr>
              <p14:xfrm>
                <a:off x="7882503" y="5782225"/>
                <a:ext cx="148320" cy="177120"/>
              </p14:xfrm>
            </p:contentPart>
          </mc:Choice>
          <mc:Fallback xmlns=""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3AD9F705-A4CE-C051-5069-882C26CCB829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7873863" y="5773585"/>
                  <a:ext cx="165960" cy="19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0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1CBF378D-431D-CCFB-CEE9-10A5BFFEA610}"/>
                    </a:ext>
                  </a:extLst>
                </p14:cNvPr>
                <p14:cNvContentPartPr/>
                <p14:nvPr/>
              </p14:nvContentPartPr>
              <p14:xfrm>
                <a:off x="8074743" y="5716345"/>
                <a:ext cx="79200" cy="223560"/>
              </p14:xfrm>
            </p:contentPart>
          </mc:Choice>
          <mc:Fallback xmlns=""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1CBF378D-431D-CCFB-CEE9-10A5BFFEA610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8066103" y="5707345"/>
                  <a:ext cx="96840" cy="24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2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0886A826-66F7-39A6-4368-869F85E4EC2E}"/>
                    </a:ext>
                  </a:extLst>
                </p14:cNvPr>
                <p14:cNvContentPartPr/>
                <p14:nvPr/>
              </p14:nvContentPartPr>
              <p14:xfrm>
                <a:off x="8077983" y="5819305"/>
                <a:ext cx="59040" cy="5400"/>
              </p14:xfrm>
            </p:contentPart>
          </mc:Choice>
          <mc:Fallback xmlns=""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0886A826-66F7-39A6-4368-869F85E4EC2E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8068983" y="5810305"/>
                  <a:ext cx="76680" cy="2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4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345D3CCE-51EF-6189-A0BA-7BEB651F05EE}"/>
                    </a:ext>
                  </a:extLst>
                </p14:cNvPr>
                <p14:cNvContentPartPr/>
                <p14:nvPr/>
              </p14:nvContentPartPr>
              <p14:xfrm>
                <a:off x="8173023" y="5757025"/>
                <a:ext cx="114120" cy="253440"/>
              </p14:xfrm>
            </p:contentPart>
          </mc:Choice>
          <mc:Fallback xmlns=""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345D3CCE-51EF-6189-A0BA-7BEB651F05EE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8164023" y="5748385"/>
                  <a:ext cx="131760" cy="2710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740518606"/>
      </p:ext>
    </p:extLst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52A7F-6BC0-47C0-FE3C-2EE21D66C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4322D-4277-A852-1079-7D8311598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F58DB-C89B-77A6-2465-66C64A09D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Reilly and Lily share some money in the ratio 2 : 5. Lily gets £9 more than Reilly, how much money will Lily get?</a:t>
            </a:r>
          </a:p>
        </p:txBody>
      </p:sp>
    </p:spTree>
    <p:extLst>
      <p:ext uri="{BB962C8B-B14F-4D97-AF65-F5344CB8AC3E}">
        <p14:creationId xmlns:p14="http://schemas.microsoft.com/office/powerpoint/2010/main" val="3791376588"/>
      </p:ext>
    </p:extLst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F68E0A-7B1C-E0C0-5B94-457E3887D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B3C50-C29B-3FA5-FC09-5A012FD53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2F5E85-B147-FD80-111C-33041C87C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Reilly and Lily share some money in the ratio 2 : 5. Lily gets £9 more than Reilly, how much money will Lily get?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525E040-755E-9233-3958-FEF24E25435E}"/>
                  </a:ext>
                </a:extLst>
              </p14:cNvPr>
              <p14:cNvContentPartPr/>
              <p14:nvPr/>
            </p14:nvContentPartPr>
            <p14:xfrm>
              <a:off x="1070583" y="4232425"/>
              <a:ext cx="279000" cy="4269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525E040-755E-9233-3958-FEF24E25435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61943" y="4223425"/>
                <a:ext cx="296640" cy="44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9D04AB0-529B-28F5-9873-7C15403B1723}"/>
                  </a:ext>
                </a:extLst>
              </p14:cNvPr>
              <p14:cNvContentPartPr/>
              <p14:nvPr/>
            </p14:nvContentPartPr>
            <p14:xfrm>
              <a:off x="1181463" y="5206585"/>
              <a:ext cx="261360" cy="2455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9D04AB0-529B-28F5-9873-7C15403B172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72463" y="5197945"/>
                <a:ext cx="279000" cy="26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A6886CD1-B837-EA08-8811-6FD99F8F913F}"/>
                  </a:ext>
                </a:extLst>
              </p14:cNvPr>
              <p14:cNvContentPartPr/>
              <p14:nvPr/>
            </p14:nvContentPartPr>
            <p14:xfrm>
              <a:off x="2605263" y="4428265"/>
              <a:ext cx="1091880" cy="352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A6886CD1-B837-EA08-8811-6FD99F8F913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96623" y="4419265"/>
                <a:ext cx="1109520" cy="52920"/>
              </a:xfrm>
              <a:prstGeom prst="rect">
                <a:avLst/>
              </a:prstGeom>
            </p:spPr>
          </p:pic>
        </mc:Fallback>
      </mc:AlternateContent>
      <p:grpSp>
        <p:nvGrpSpPr>
          <p:cNvPr id="24" name="Group 23">
            <a:extLst>
              <a:ext uri="{FF2B5EF4-FFF2-40B4-BE49-F238E27FC236}">
                <a16:creationId xmlns:a16="http://schemas.microsoft.com/office/drawing/2014/main" id="{F03E0F4F-8D41-17D0-5E1E-18ED733111D1}"/>
              </a:ext>
            </a:extLst>
          </p:cNvPr>
          <p:cNvGrpSpPr/>
          <p:nvPr/>
        </p:nvGrpSpPr>
        <p:grpSpPr>
          <a:xfrm>
            <a:off x="1586103" y="4097425"/>
            <a:ext cx="2183760" cy="630000"/>
            <a:chOff x="1586103" y="4097425"/>
            <a:chExt cx="2183760" cy="630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A04EBCE4-AE8A-125F-406C-EF9644522E46}"/>
                    </a:ext>
                  </a:extLst>
                </p14:cNvPr>
                <p14:cNvContentPartPr/>
                <p14:nvPr/>
              </p14:nvContentPartPr>
              <p14:xfrm>
                <a:off x="1587183" y="4308025"/>
                <a:ext cx="878400" cy="3816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A04EBCE4-AE8A-125F-406C-EF9644522E46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578183" y="4299385"/>
                  <a:ext cx="896040" cy="5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8DBB4923-8750-0D6F-3123-AB70DE3565E9}"/>
                    </a:ext>
                  </a:extLst>
                </p14:cNvPr>
                <p14:cNvContentPartPr/>
                <p14:nvPr/>
              </p14:nvContentPartPr>
              <p14:xfrm>
                <a:off x="1586103" y="4283905"/>
                <a:ext cx="943920" cy="4359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8DBB4923-8750-0D6F-3123-AB70DE3565E9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577103" y="4274905"/>
                  <a:ext cx="961560" cy="45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6BA3222E-DDFF-6450-8809-13D93526175E}"/>
                    </a:ext>
                  </a:extLst>
                </p14:cNvPr>
                <p14:cNvContentPartPr/>
                <p14:nvPr/>
              </p14:nvContentPartPr>
              <p14:xfrm>
                <a:off x="2013423" y="4378225"/>
                <a:ext cx="58320" cy="34920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6BA3222E-DDFF-6450-8809-13D93526175E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2004783" y="4369225"/>
                  <a:ext cx="75960" cy="36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47EEA025-8316-1AB7-8B29-1F4E55FB7320}"/>
                    </a:ext>
                  </a:extLst>
                </p14:cNvPr>
                <p14:cNvContentPartPr/>
                <p14:nvPr/>
              </p14:nvContentPartPr>
              <p14:xfrm>
                <a:off x="2559543" y="4397305"/>
                <a:ext cx="145800" cy="16992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47EEA025-8316-1AB7-8B29-1F4E55FB7320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2550543" y="4388665"/>
                  <a:ext cx="163440" cy="18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8475A3BD-2CA3-A2B4-DDCF-B618080FE958}"/>
                    </a:ext>
                  </a:extLst>
                </p14:cNvPr>
                <p14:cNvContentPartPr/>
                <p14:nvPr/>
              </p14:nvContentPartPr>
              <p14:xfrm>
                <a:off x="3597063" y="4328905"/>
                <a:ext cx="172800" cy="21348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8475A3BD-2CA3-A2B4-DDCF-B618080FE958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588063" y="4319905"/>
                  <a:ext cx="190440" cy="23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5C2CD812-DB3B-FF06-B3E9-5AA7FBD8563E}"/>
                    </a:ext>
                  </a:extLst>
                </p14:cNvPr>
                <p14:cNvContentPartPr/>
                <p14:nvPr/>
              </p14:nvContentPartPr>
              <p14:xfrm>
                <a:off x="3002343" y="4097425"/>
                <a:ext cx="155880" cy="25884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5C2CD812-DB3B-FF06-B3E9-5AA7FBD8563E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2993703" y="4088425"/>
                  <a:ext cx="173520" cy="276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61BE030-7348-C616-AB07-FE6AD75B2A3F}"/>
              </a:ext>
            </a:extLst>
          </p:cNvPr>
          <p:cNvGrpSpPr/>
          <p:nvPr/>
        </p:nvGrpSpPr>
        <p:grpSpPr>
          <a:xfrm>
            <a:off x="1641903" y="5157265"/>
            <a:ext cx="2271240" cy="848520"/>
            <a:chOff x="1641903" y="5157265"/>
            <a:chExt cx="2271240" cy="848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905A3EEE-C30C-6621-D66F-4BA9BCAAA002}"/>
                    </a:ext>
                  </a:extLst>
                </p14:cNvPr>
                <p14:cNvContentPartPr/>
                <p14:nvPr/>
              </p14:nvContentPartPr>
              <p14:xfrm>
                <a:off x="1641903" y="5157265"/>
                <a:ext cx="2190240" cy="561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905A3EEE-C30C-6621-D66F-4BA9BCAAA002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633263" y="5148625"/>
                  <a:ext cx="2207880" cy="7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634DDB61-56BE-E214-1D30-17DA36D03962}"/>
                    </a:ext>
                  </a:extLst>
                </p14:cNvPr>
                <p14:cNvContentPartPr/>
                <p14:nvPr/>
              </p14:nvContentPartPr>
              <p14:xfrm>
                <a:off x="1646223" y="5245825"/>
                <a:ext cx="2266920" cy="40032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634DDB61-56BE-E214-1D30-17DA36D03962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637583" y="5237185"/>
                  <a:ext cx="2284560" cy="41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32ADAFE0-1C15-8FC7-C599-F24CAA9B0078}"/>
                    </a:ext>
                  </a:extLst>
                </p14:cNvPr>
                <p14:cNvContentPartPr/>
                <p14:nvPr/>
              </p14:nvContentPartPr>
              <p14:xfrm>
                <a:off x="3842943" y="5172745"/>
                <a:ext cx="47160" cy="37944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32ADAFE0-1C15-8FC7-C599-F24CAA9B0078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3834303" y="5163745"/>
                  <a:ext cx="64800" cy="39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7373006F-58D6-AE97-CC1D-9E860F05788F}"/>
                    </a:ext>
                  </a:extLst>
                </p14:cNvPr>
                <p14:cNvContentPartPr/>
                <p14:nvPr/>
              </p14:nvContentPartPr>
              <p14:xfrm>
                <a:off x="2111343" y="5218825"/>
                <a:ext cx="86400" cy="37296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7373006F-58D6-AE97-CC1D-9E860F05788F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2102703" y="5209825"/>
                  <a:ext cx="104040" cy="39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0BFFBFB1-23F0-5D88-052C-39769CF52D85}"/>
                    </a:ext>
                  </a:extLst>
                </p14:cNvPr>
                <p14:cNvContentPartPr/>
                <p14:nvPr/>
              </p14:nvContentPartPr>
              <p14:xfrm>
                <a:off x="2575743" y="5219185"/>
                <a:ext cx="58680" cy="39672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0BFFBFB1-23F0-5D88-052C-39769CF52D85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2566743" y="5210185"/>
                  <a:ext cx="76320" cy="41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A5BB8E76-E619-4074-5DAA-4D6C5A5B45F7}"/>
                    </a:ext>
                  </a:extLst>
                </p14:cNvPr>
                <p14:cNvContentPartPr/>
                <p14:nvPr/>
              </p14:nvContentPartPr>
              <p14:xfrm>
                <a:off x="3005943" y="5214505"/>
                <a:ext cx="61560" cy="35352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A5BB8E76-E619-4074-5DAA-4D6C5A5B45F7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2996943" y="5205505"/>
                  <a:ext cx="79200" cy="37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81EE6448-D80A-CFA2-05E3-503A85F03F66}"/>
                    </a:ext>
                  </a:extLst>
                </p14:cNvPr>
                <p14:cNvContentPartPr/>
                <p14:nvPr/>
              </p14:nvContentPartPr>
              <p14:xfrm>
                <a:off x="3388263" y="5216665"/>
                <a:ext cx="70560" cy="34416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81EE6448-D80A-CFA2-05E3-503A85F03F66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3379263" y="5207665"/>
                  <a:ext cx="88200" cy="361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A7542773-1A90-85A6-8DF6-AEB6DC450B57}"/>
                    </a:ext>
                  </a:extLst>
                </p14:cNvPr>
                <p14:cNvContentPartPr/>
                <p14:nvPr/>
              </p14:nvContentPartPr>
              <p14:xfrm>
                <a:off x="1701303" y="5534545"/>
                <a:ext cx="2195640" cy="47124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A7542773-1A90-85A6-8DF6-AEB6DC450B57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1692303" y="5525545"/>
                  <a:ext cx="2213280" cy="488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0B6DAC4-B4DA-82A5-B5CA-189F6DDC3ADD}"/>
              </a:ext>
            </a:extLst>
          </p:cNvPr>
          <p:cNvGrpSpPr/>
          <p:nvPr/>
        </p:nvGrpSpPr>
        <p:grpSpPr>
          <a:xfrm>
            <a:off x="2797503" y="6175345"/>
            <a:ext cx="102240" cy="395640"/>
            <a:chOff x="2797503" y="6175345"/>
            <a:chExt cx="102240" cy="395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3341414F-462E-6DA5-0228-944EFF9079EA}"/>
                    </a:ext>
                  </a:extLst>
                </p14:cNvPr>
                <p14:cNvContentPartPr/>
                <p14:nvPr/>
              </p14:nvContentPartPr>
              <p14:xfrm>
                <a:off x="2797503" y="6175345"/>
                <a:ext cx="102240" cy="24300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3341414F-462E-6DA5-0228-944EFF9079EA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2788503" y="6166705"/>
                  <a:ext cx="119880" cy="26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CD66EAF3-7428-4295-02EF-A692DC8F79F6}"/>
                    </a:ext>
                  </a:extLst>
                </p14:cNvPr>
                <p14:cNvContentPartPr/>
                <p14:nvPr/>
              </p14:nvContentPartPr>
              <p14:xfrm>
                <a:off x="2887143" y="6529225"/>
                <a:ext cx="5400" cy="4176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CD66EAF3-7428-4295-02EF-A692DC8F79F6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2878143" y="6520225"/>
                  <a:ext cx="23040" cy="59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2B5BC2B0-92DA-92A4-7B1C-16E304E8B390}"/>
                  </a:ext>
                </a:extLst>
              </p14:cNvPr>
              <p14:cNvContentPartPr/>
              <p14:nvPr/>
            </p14:nvContentPartPr>
            <p14:xfrm>
              <a:off x="5461503" y="4157545"/>
              <a:ext cx="186840" cy="47268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2B5BC2B0-92DA-92A4-7B1C-16E304E8B39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5452503" y="4148905"/>
                <a:ext cx="204480" cy="49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8C4B25C0-35EF-BC6F-A973-67ED0D72760C}"/>
                  </a:ext>
                </a:extLst>
              </p14:cNvPr>
              <p14:cNvContentPartPr/>
              <p14:nvPr/>
            </p14:nvContentPartPr>
            <p14:xfrm>
              <a:off x="5875863" y="4356625"/>
              <a:ext cx="228960" cy="1800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8C4B25C0-35EF-BC6F-A973-67ED0D72760C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5867223" y="4347985"/>
                <a:ext cx="246600" cy="3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70B53DF1-23E6-77DC-2F84-689BB12625B0}"/>
                  </a:ext>
                </a:extLst>
              </p14:cNvPr>
              <p14:cNvContentPartPr/>
              <p14:nvPr/>
            </p14:nvContentPartPr>
            <p14:xfrm>
              <a:off x="5946063" y="4173745"/>
              <a:ext cx="6840" cy="1692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70B53DF1-23E6-77DC-2F84-689BB12625B0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5937423" y="4164745"/>
                <a:ext cx="24480" cy="34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B9F812E2-6666-5D26-D076-CABB759559BA}"/>
                  </a:ext>
                </a:extLst>
              </p14:cNvPr>
              <p14:cNvContentPartPr/>
              <p14:nvPr/>
            </p14:nvContentPartPr>
            <p14:xfrm>
              <a:off x="6006183" y="4528345"/>
              <a:ext cx="25920" cy="4248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B9F812E2-6666-5D26-D076-CABB759559BA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997183" y="4519345"/>
                <a:ext cx="43560" cy="6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AD68F3B-1191-DD7D-7BCB-B87C0BB6B37E}"/>
                  </a:ext>
                </a:extLst>
              </p14:cNvPr>
              <p14:cNvContentPartPr/>
              <p14:nvPr/>
            </p14:nvContentPartPr>
            <p14:xfrm>
              <a:off x="6307863" y="4180945"/>
              <a:ext cx="209160" cy="37692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AD68F3B-1191-DD7D-7BCB-B87C0BB6B37E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6298863" y="4172305"/>
                <a:ext cx="226800" cy="394560"/>
              </a:xfrm>
              <a:prstGeom prst="rect">
                <a:avLst/>
              </a:prstGeom>
            </p:spPr>
          </p:pic>
        </mc:Fallback>
      </mc:AlternateContent>
      <p:grpSp>
        <p:nvGrpSpPr>
          <p:cNvPr id="38" name="Group 37">
            <a:extLst>
              <a:ext uri="{FF2B5EF4-FFF2-40B4-BE49-F238E27FC236}">
                <a16:creationId xmlns:a16="http://schemas.microsoft.com/office/drawing/2014/main" id="{77067A19-09DB-CD67-9B4E-7D0592340E85}"/>
              </a:ext>
            </a:extLst>
          </p:cNvPr>
          <p:cNvGrpSpPr/>
          <p:nvPr/>
        </p:nvGrpSpPr>
        <p:grpSpPr>
          <a:xfrm>
            <a:off x="6734463" y="4293625"/>
            <a:ext cx="149040" cy="127080"/>
            <a:chOff x="6734463" y="4293625"/>
            <a:chExt cx="149040" cy="127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ABAB883A-5AEF-F9CF-DDB0-BA030B6D31BB}"/>
                    </a:ext>
                  </a:extLst>
                </p14:cNvPr>
                <p14:cNvContentPartPr/>
                <p14:nvPr/>
              </p14:nvContentPartPr>
              <p14:xfrm>
                <a:off x="6734463" y="4293625"/>
                <a:ext cx="149040" cy="1476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ABAB883A-5AEF-F9CF-DDB0-BA030B6D31BB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6725823" y="4284985"/>
                  <a:ext cx="166680" cy="32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34A9C226-9AD9-47AB-5E44-43928669E038}"/>
                    </a:ext>
                  </a:extLst>
                </p14:cNvPr>
                <p14:cNvContentPartPr/>
                <p14:nvPr/>
              </p14:nvContentPartPr>
              <p14:xfrm>
                <a:off x="6766143" y="4408105"/>
                <a:ext cx="107640" cy="1260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34A9C226-9AD9-47AB-5E44-43928669E038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6757143" y="4399465"/>
                  <a:ext cx="125280" cy="30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7F3879AB-F034-E09F-4006-F5F13F5DE64C}"/>
                  </a:ext>
                </a:extLst>
              </p14:cNvPr>
              <p14:cNvContentPartPr/>
              <p14:nvPr/>
            </p14:nvContentPartPr>
            <p14:xfrm>
              <a:off x="7153863" y="4149265"/>
              <a:ext cx="263160" cy="40320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7F3879AB-F034-E09F-4006-F5F13F5DE64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7145223" y="4140265"/>
                <a:ext cx="280800" cy="42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C9A2E7AF-4FDF-B884-1063-7D929ED83244}"/>
                  </a:ext>
                </a:extLst>
              </p14:cNvPr>
              <p14:cNvContentPartPr/>
              <p14:nvPr/>
            </p14:nvContentPartPr>
            <p14:xfrm>
              <a:off x="5608743" y="5069065"/>
              <a:ext cx="230760" cy="36576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C9A2E7AF-4FDF-B884-1063-7D929ED8324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5599743" y="5060425"/>
                <a:ext cx="248400" cy="383400"/>
              </a:xfrm>
              <a:prstGeom prst="rect">
                <a:avLst/>
              </a:prstGeom>
            </p:spPr>
          </p:pic>
        </mc:Fallback>
      </mc:AlternateContent>
      <p:grpSp>
        <p:nvGrpSpPr>
          <p:cNvPr id="46" name="Group 45">
            <a:extLst>
              <a:ext uri="{FF2B5EF4-FFF2-40B4-BE49-F238E27FC236}">
                <a16:creationId xmlns:a16="http://schemas.microsoft.com/office/drawing/2014/main" id="{D913C557-309A-EAB4-DF71-FDB2FC4B7DF0}"/>
              </a:ext>
            </a:extLst>
          </p:cNvPr>
          <p:cNvGrpSpPr/>
          <p:nvPr/>
        </p:nvGrpSpPr>
        <p:grpSpPr>
          <a:xfrm>
            <a:off x="6054783" y="5016505"/>
            <a:ext cx="652320" cy="309960"/>
            <a:chOff x="6054783" y="5016505"/>
            <a:chExt cx="652320" cy="309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24BC74B5-5A5F-3C4D-A1B8-0B72680FE9F1}"/>
                    </a:ext>
                  </a:extLst>
                </p14:cNvPr>
                <p14:cNvContentPartPr/>
                <p14:nvPr/>
              </p14:nvContentPartPr>
              <p14:xfrm>
                <a:off x="6054783" y="5105065"/>
                <a:ext cx="254880" cy="21312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24BC74B5-5A5F-3C4D-A1B8-0B72680FE9F1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6045783" y="5096425"/>
                  <a:ext cx="272520" cy="23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5FA6DEF5-C86B-AE59-EBBB-793B7B0975F7}"/>
                    </a:ext>
                  </a:extLst>
                </p14:cNvPr>
                <p14:cNvContentPartPr/>
                <p14:nvPr/>
              </p14:nvContentPartPr>
              <p14:xfrm>
                <a:off x="6139743" y="5130985"/>
                <a:ext cx="126720" cy="15840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5FA6DEF5-C86B-AE59-EBBB-793B7B0975F7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6131103" y="5121985"/>
                  <a:ext cx="144360" cy="176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B4DF734F-E9C1-B681-FE4E-B7846AFB80A7}"/>
                    </a:ext>
                  </a:extLst>
                </p14:cNvPr>
                <p14:cNvContentPartPr/>
                <p14:nvPr/>
              </p14:nvContentPartPr>
              <p14:xfrm>
                <a:off x="6470583" y="5016505"/>
                <a:ext cx="236520" cy="30996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B4DF734F-E9C1-B681-FE4E-B7846AFB80A7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6461943" y="5007505"/>
                  <a:ext cx="254160" cy="327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8968A36-7216-EE7C-6189-0DE0CA234C57}"/>
              </a:ext>
            </a:extLst>
          </p:cNvPr>
          <p:cNvGrpSpPr/>
          <p:nvPr/>
        </p:nvGrpSpPr>
        <p:grpSpPr>
          <a:xfrm>
            <a:off x="6967743" y="5074465"/>
            <a:ext cx="159840" cy="117000"/>
            <a:chOff x="6967743" y="5074465"/>
            <a:chExt cx="159840" cy="117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3FA78501-7A3C-0D02-05B0-CE1CA439E11A}"/>
                    </a:ext>
                  </a:extLst>
                </p14:cNvPr>
                <p14:cNvContentPartPr/>
                <p14:nvPr/>
              </p14:nvContentPartPr>
              <p14:xfrm>
                <a:off x="6967743" y="5074465"/>
                <a:ext cx="159840" cy="1332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3FA78501-7A3C-0D02-05B0-CE1CA439E11A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6958743" y="5065465"/>
                  <a:ext cx="177480" cy="3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1BC638A4-CB6F-50BA-E430-1C18A98B53DD}"/>
                    </a:ext>
                  </a:extLst>
                </p14:cNvPr>
                <p14:cNvContentPartPr/>
                <p14:nvPr/>
              </p14:nvContentPartPr>
              <p14:xfrm>
                <a:off x="7004823" y="5174545"/>
                <a:ext cx="122040" cy="1692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1BC638A4-CB6F-50BA-E430-1C18A98B53DD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6995823" y="5165545"/>
                  <a:ext cx="139680" cy="34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A47E13A1-0786-9398-57AA-8AF563EB0329}"/>
              </a:ext>
            </a:extLst>
          </p:cNvPr>
          <p:cNvGrpSpPr/>
          <p:nvPr/>
        </p:nvGrpSpPr>
        <p:grpSpPr>
          <a:xfrm>
            <a:off x="7364463" y="4988785"/>
            <a:ext cx="364680" cy="363960"/>
            <a:chOff x="7364463" y="4988785"/>
            <a:chExt cx="364680" cy="363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F933C105-08E0-A709-8084-329A19AA8358}"/>
                    </a:ext>
                  </a:extLst>
                </p14:cNvPr>
                <p14:cNvContentPartPr/>
                <p14:nvPr/>
              </p14:nvContentPartPr>
              <p14:xfrm>
                <a:off x="7364463" y="5057905"/>
                <a:ext cx="27360" cy="25776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F933C105-08E0-A709-8084-329A19AA8358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7355463" y="5049265"/>
                  <a:ext cx="45000" cy="275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2CE15974-0897-37DA-E671-068ADC6C4BB9}"/>
                    </a:ext>
                  </a:extLst>
                </p14:cNvPr>
                <p14:cNvContentPartPr/>
                <p14:nvPr/>
              </p14:nvContentPartPr>
              <p14:xfrm>
                <a:off x="7546623" y="4988785"/>
                <a:ext cx="128880" cy="6192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2CE15974-0897-37DA-E671-068ADC6C4BB9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7537983" y="4979785"/>
                  <a:ext cx="146520" cy="7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6045E1DF-2437-34B7-2649-95D4B2D81D9E}"/>
                    </a:ext>
                  </a:extLst>
                </p14:cNvPr>
                <p14:cNvContentPartPr/>
                <p14:nvPr/>
              </p14:nvContentPartPr>
              <p14:xfrm>
                <a:off x="7487223" y="5060785"/>
                <a:ext cx="241920" cy="29196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6045E1DF-2437-34B7-2649-95D4B2D81D9E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7478583" y="5052145"/>
                  <a:ext cx="259560" cy="309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7E189E75-69C7-7CA7-DC5B-82FEA1157D56}"/>
              </a:ext>
            </a:extLst>
          </p:cNvPr>
          <p:cNvGrpSpPr/>
          <p:nvPr/>
        </p:nvGrpSpPr>
        <p:grpSpPr>
          <a:xfrm>
            <a:off x="5326503" y="5936305"/>
            <a:ext cx="757800" cy="620640"/>
            <a:chOff x="5326503" y="5936305"/>
            <a:chExt cx="757800" cy="620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CB074CE2-C4F7-29FA-C220-64DE09546A92}"/>
                    </a:ext>
                  </a:extLst>
                </p14:cNvPr>
                <p14:cNvContentPartPr/>
                <p14:nvPr/>
              </p14:nvContentPartPr>
              <p14:xfrm>
                <a:off x="5326503" y="5952145"/>
                <a:ext cx="279000" cy="29232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CB074CE2-C4F7-29FA-C220-64DE09546A92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5317503" y="5943505"/>
                  <a:ext cx="296640" cy="30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625257E1-EB99-97AA-5911-09CB8767418A}"/>
                    </a:ext>
                  </a:extLst>
                </p14:cNvPr>
                <p14:cNvContentPartPr/>
                <p14:nvPr/>
              </p14:nvContentPartPr>
              <p14:xfrm>
                <a:off x="5632143" y="6142945"/>
                <a:ext cx="2520" cy="7812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625257E1-EB99-97AA-5911-09CB8767418A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5623503" y="6134305"/>
                  <a:ext cx="20160" cy="9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8736F6AE-2847-2F47-827E-E603590244E1}"/>
                    </a:ext>
                  </a:extLst>
                </p14:cNvPr>
                <p14:cNvContentPartPr/>
                <p14:nvPr/>
              </p14:nvContentPartPr>
              <p14:xfrm>
                <a:off x="5635023" y="5997865"/>
                <a:ext cx="360" cy="180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8736F6AE-2847-2F47-827E-E603590244E1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5626383" y="5989225"/>
                  <a:ext cx="18000" cy="1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02A2B8D6-436C-CD55-5AFC-A96D8FD054E9}"/>
                    </a:ext>
                  </a:extLst>
                </p14:cNvPr>
                <p14:cNvContentPartPr/>
                <p14:nvPr/>
              </p14:nvContentPartPr>
              <p14:xfrm>
                <a:off x="5767503" y="5936305"/>
                <a:ext cx="90360" cy="28584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02A2B8D6-436C-CD55-5AFC-A96D8FD054E9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5758503" y="5927665"/>
                  <a:ext cx="108000" cy="30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F28AF87D-C19E-2CF3-0238-075E95651593}"/>
                    </a:ext>
                  </a:extLst>
                </p14:cNvPr>
                <p14:cNvContentPartPr/>
                <p14:nvPr/>
              </p14:nvContentPartPr>
              <p14:xfrm>
                <a:off x="5775783" y="6116665"/>
                <a:ext cx="308520" cy="44028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F28AF87D-C19E-2CF3-0238-075E95651593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5767143" y="6107665"/>
                  <a:ext cx="326160" cy="45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B38FFD73-E33F-5547-6A52-3AFC70D3853F}"/>
                    </a:ext>
                  </a:extLst>
                </p14:cNvPr>
                <p14:cNvContentPartPr/>
                <p14:nvPr/>
              </p14:nvContentPartPr>
              <p14:xfrm>
                <a:off x="5581383" y="5985625"/>
                <a:ext cx="24120" cy="126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B38FFD73-E33F-5547-6A52-3AFC70D3853F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5572743" y="5976985"/>
                  <a:ext cx="41760" cy="30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07E56A8B-B534-9E71-2E49-291A429B4B4A}"/>
                  </a:ext>
                </a:extLst>
              </p14:cNvPr>
              <p14:cNvContentPartPr/>
              <p14:nvPr/>
            </p14:nvContentPartPr>
            <p14:xfrm>
              <a:off x="6361863" y="6080305"/>
              <a:ext cx="264240" cy="5058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07E56A8B-B534-9E71-2E49-291A429B4B4A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6352863" y="6071305"/>
                <a:ext cx="281880" cy="523440"/>
              </a:xfrm>
              <a:prstGeom prst="rect">
                <a:avLst/>
              </a:prstGeom>
            </p:spPr>
          </p:pic>
        </mc:Fallback>
      </mc:AlternateContent>
      <p:grpSp>
        <p:nvGrpSpPr>
          <p:cNvPr id="67" name="Group 66">
            <a:extLst>
              <a:ext uri="{FF2B5EF4-FFF2-40B4-BE49-F238E27FC236}">
                <a16:creationId xmlns:a16="http://schemas.microsoft.com/office/drawing/2014/main" id="{91EFCF34-461A-1B94-EF29-76D0BD3E94D2}"/>
              </a:ext>
            </a:extLst>
          </p:cNvPr>
          <p:cNvGrpSpPr/>
          <p:nvPr/>
        </p:nvGrpSpPr>
        <p:grpSpPr>
          <a:xfrm>
            <a:off x="7391463" y="5838385"/>
            <a:ext cx="756000" cy="516960"/>
            <a:chOff x="7391463" y="5838385"/>
            <a:chExt cx="756000" cy="516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8C5EA1F0-89DB-34EF-207B-49A6119826F4}"/>
                    </a:ext>
                  </a:extLst>
                </p14:cNvPr>
                <p14:cNvContentPartPr/>
                <p14:nvPr/>
              </p14:nvContentPartPr>
              <p14:xfrm>
                <a:off x="7391463" y="5838385"/>
                <a:ext cx="316440" cy="51696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8C5EA1F0-89DB-34EF-207B-49A6119826F4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7382823" y="5829745"/>
                  <a:ext cx="334080" cy="534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2A0A188D-AE6D-3C6A-574A-4B6CE5FC0F1C}"/>
                    </a:ext>
                  </a:extLst>
                </p14:cNvPr>
                <p14:cNvContentPartPr/>
                <p14:nvPr/>
              </p14:nvContentPartPr>
              <p14:xfrm>
                <a:off x="7454463" y="6081745"/>
                <a:ext cx="147600" cy="1260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2A0A188D-AE6D-3C6A-574A-4B6CE5FC0F1C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7445463" y="6072745"/>
                  <a:ext cx="165240" cy="3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546D3083-4B0F-FF67-21B2-8CB605A0A5EA}"/>
                    </a:ext>
                  </a:extLst>
                </p14:cNvPr>
                <p14:cNvContentPartPr/>
                <p14:nvPr/>
              </p14:nvContentPartPr>
              <p14:xfrm>
                <a:off x="7482183" y="6105865"/>
                <a:ext cx="176760" cy="2340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546D3083-4B0F-FF67-21B2-8CB605A0A5EA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7473543" y="6097225"/>
                  <a:ext cx="194400" cy="4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66D7D66D-F2B4-2070-EDAE-8DEB354ADDDE}"/>
                    </a:ext>
                  </a:extLst>
                </p14:cNvPr>
                <p14:cNvContentPartPr/>
                <p14:nvPr/>
              </p14:nvContentPartPr>
              <p14:xfrm>
                <a:off x="7859103" y="5999305"/>
                <a:ext cx="14760" cy="259200"/>
              </p14:xfrm>
            </p:contentPart>
          </mc:Choice>
          <mc:Fallback xmlns=""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66D7D66D-F2B4-2070-EDAE-8DEB354ADDDE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7850103" y="5990665"/>
                  <a:ext cx="32400" cy="27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1CCE6D0F-CF5B-4DA7-B63B-83D7154E6A76}"/>
                    </a:ext>
                  </a:extLst>
                </p14:cNvPr>
                <p14:cNvContentPartPr/>
                <p14:nvPr/>
              </p14:nvContentPartPr>
              <p14:xfrm>
                <a:off x="7992663" y="5982745"/>
                <a:ext cx="154800" cy="3225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1CCE6D0F-CF5B-4DA7-B63B-83D7154E6A76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7984023" y="5974105"/>
                  <a:ext cx="172440" cy="340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BD75A9E-FF73-70C5-60E5-F39763DCA4C5}"/>
              </a:ext>
            </a:extLst>
          </p:cNvPr>
          <p:cNvGrpSpPr/>
          <p:nvPr/>
        </p:nvGrpSpPr>
        <p:grpSpPr>
          <a:xfrm>
            <a:off x="6650223" y="5982385"/>
            <a:ext cx="414720" cy="259560"/>
            <a:chOff x="6650223" y="5982385"/>
            <a:chExt cx="414720" cy="259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1C99FC4B-2326-6376-76B5-C6A9E6B6EB8E}"/>
                    </a:ext>
                  </a:extLst>
                </p14:cNvPr>
                <p14:cNvContentPartPr/>
                <p14:nvPr/>
              </p14:nvContentPartPr>
              <p14:xfrm>
                <a:off x="6650223" y="6039985"/>
                <a:ext cx="106200" cy="17352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1C99FC4B-2326-6376-76B5-C6A9E6B6EB8E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6641223" y="6030985"/>
                  <a:ext cx="123840" cy="19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4EF0E999-B632-E917-E47F-D5DABE885AA3}"/>
                    </a:ext>
                  </a:extLst>
                </p14:cNvPr>
                <p14:cNvContentPartPr/>
                <p14:nvPr/>
              </p14:nvContentPartPr>
              <p14:xfrm>
                <a:off x="6858663" y="5982385"/>
                <a:ext cx="96480" cy="25092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4EF0E999-B632-E917-E47F-D5DABE885AA3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6850023" y="5973385"/>
                  <a:ext cx="114120" cy="26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A6A4C5C6-4606-D616-02A8-DFBEFAFD1AA3}"/>
                    </a:ext>
                  </a:extLst>
                </p14:cNvPr>
                <p14:cNvContentPartPr/>
                <p14:nvPr/>
              </p14:nvContentPartPr>
              <p14:xfrm>
                <a:off x="6856143" y="6100105"/>
                <a:ext cx="80280" cy="17640"/>
              </p14:xfrm>
            </p:contentPart>
          </mc:Choice>
          <mc:Fallback xmlns=""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A6A4C5C6-4606-D616-02A8-DFBEFAFD1AA3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6847143" y="6091465"/>
                  <a:ext cx="97920" cy="3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6D762EB2-B80B-BA04-52E8-52A1EBAC983A}"/>
                    </a:ext>
                  </a:extLst>
                </p14:cNvPr>
                <p14:cNvContentPartPr/>
                <p14:nvPr/>
              </p14:nvContentPartPr>
              <p14:xfrm>
                <a:off x="7028223" y="6013345"/>
                <a:ext cx="36720" cy="22860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6D762EB2-B80B-BA04-52E8-52A1EBAC983A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7019583" y="6004705"/>
                  <a:ext cx="54360" cy="2462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91224316"/>
      </p:ext>
    </p:extLst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E2336-E752-2F98-CF4C-5BA7A2720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 and inverse proportion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388FE1-1AF5-9954-A4C2-2ABFC9A82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 the graphs below show direct proportion, inverse proportion or neither?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100" name="Picture 4" descr="Inversely proportional graph example 1 image 1">
            <a:extLst>
              <a:ext uri="{FF2B5EF4-FFF2-40B4-BE49-F238E27FC236}">
                <a16:creationId xmlns:a16="http://schemas.microsoft.com/office/drawing/2014/main" id="{5726D1DB-15EA-06BE-639B-456990594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2" y="2948781"/>
            <a:ext cx="6315075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676164"/>
      </p:ext>
    </p:extLst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3779F-1DF5-065A-1ADC-7C13196EA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A7A45-2359-4516-BEF2-8015989B0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 and inverse proportion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E6C4A-EB48-2589-CD72-6F106B435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 the graphs below show direct proportion, inverse proportion or neither?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</a:t>
            </a:r>
            <a:r>
              <a:rPr lang="en-GB" dirty="0">
                <a:solidFill>
                  <a:schemeClr val="accent5"/>
                </a:solidFill>
              </a:rPr>
              <a:t>    Neither       Inverse       Neither      Direct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100" name="Picture 4" descr="Inversely proportional graph example 1 image 1">
            <a:extLst>
              <a:ext uri="{FF2B5EF4-FFF2-40B4-BE49-F238E27FC236}">
                <a16:creationId xmlns:a16="http://schemas.microsoft.com/office/drawing/2014/main" id="{96E92599-2691-3ABE-1963-F2685CEC5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2" y="2948781"/>
            <a:ext cx="6315075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739294"/>
      </p:ext>
    </p:extLst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F410D-1BFB-80FE-EA9A-BAB968A5A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E5D5F-083C-82AD-7670-EAF388EEF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 and inverse proportion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D0003-CF55-601E-D250-26100861A8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formulae for direct and inverse proportion?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Direct proportion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Inverse proportion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7101241"/>
      </p:ext>
    </p:extLst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36FA9-D6A5-DA04-C5BE-841228841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7337B-1C5A-DD98-98C6-A9A13A3F2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 and inverse proportion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CF94AC-E96E-0AF4-9651-52057D01379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are the formulae for direct and inverse proportion?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Direct proportion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𝑘𝑥</m:t>
                      </m:r>
                    </m:oMath>
                  </m:oMathPara>
                </a14:m>
                <a:endParaRPr lang="en-GB" b="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Inverse proportion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CF94AC-E96E-0AF4-9651-52057D01379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8572283"/>
      </p:ext>
    </p:extLst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9BFB4-28E0-9398-4B59-5A798E9EC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3FD9F-5E0F-B8FC-985F-C83C9AAFC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Unit conversion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4C289-7684-A20C-A4D4-F1555E2908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Length </a:t>
            </a:r>
          </a:p>
          <a:p>
            <a:pPr marL="0" indent="0">
              <a:buNone/>
            </a:pPr>
            <a:r>
              <a:rPr lang="en-GB" dirty="0"/>
              <a:t>1 cm = _____ mm		1 m = 	_____ cm		1 km = _____ 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Mass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1 g = _____ mg		1 kg = _____ g		1 tonne = _____ kg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Capacity</a:t>
            </a:r>
          </a:p>
          <a:p>
            <a:pPr marL="0" indent="0">
              <a:buNone/>
            </a:pPr>
            <a:r>
              <a:rPr lang="en-GB" dirty="0"/>
              <a:t>1 L = _____ ml		1 L = _____ cl</a:t>
            </a:r>
          </a:p>
        </p:txBody>
      </p:sp>
    </p:spTree>
    <p:extLst>
      <p:ext uri="{BB962C8B-B14F-4D97-AF65-F5344CB8AC3E}">
        <p14:creationId xmlns:p14="http://schemas.microsoft.com/office/powerpoint/2010/main" val="2474897192"/>
      </p:ext>
    </p:extLst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AAFF2-8423-B2BB-E93C-876859789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Unit conversion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4969D-00DA-CC4A-7937-F5E5C0798A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Length </a:t>
            </a:r>
          </a:p>
          <a:p>
            <a:pPr marL="0" indent="0">
              <a:buNone/>
            </a:pPr>
            <a:r>
              <a:rPr lang="en-GB" dirty="0"/>
              <a:t>1 cm = 10 mm		1 m = 100 cm 		1 km = 1,000 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Mass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1 g = 1,000 mg		1 kg = 1,000 g		1 tonne = 1,000 kg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Capacity</a:t>
            </a:r>
          </a:p>
          <a:p>
            <a:pPr marL="0" indent="0">
              <a:buNone/>
            </a:pPr>
            <a:r>
              <a:rPr lang="en-GB" dirty="0"/>
              <a:t>1 L = 1,000 ml		1 L = 100 cl</a:t>
            </a:r>
          </a:p>
        </p:txBody>
      </p:sp>
    </p:spTree>
    <p:extLst>
      <p:ext uri="{BB962C8B-B14F-4D97-AF65-F5344CB8AC3E}">
        <p14:creationId xmlns:p14="http://schemas.microsoft.com/office/powerpoint/2010/main" val="1222092120"/>
      </p:ext>
    </p:extLst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DBCA3A-CE13-10E7-A6B3-E6EB2E132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E8B78-F3B8-4726-1558-0808B3956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Speed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65A4E-FC61-CA4B-1BBC-674B5329A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speed?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1282335"/>
      </p:ext>
    </p:extLst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F3C3E-AE5D-BE94-0D0F-DC3938D4D7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55A0B-A751-19E1-ADB0-681E38762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Speed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E7964FB-F9C1-9C0F-6DF4-FDBB214CB22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speed?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𝑆𝑝𝑒𝑒𝑑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𝐷𝑖𝑠𝑡𝑎𝑛𝑐𝑒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𝑇𝑖𝑚𝑒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E7964FB-F9C1-9C0F-6DF4-FDBB214CB22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7452093"/>
      </p:ext>
    </p:extLst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7A465-B99C-AFB2-BFB1-B16C13388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2AB2C-6547-CAB4-DD05-03D566044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Density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0222B-B8CD-9642-DF56-4CA65713E8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density?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0564495"/>
      </p:ext>
    </p:extLst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9626F-C946-6696-A453-3CA7F80FC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F81E7-996B-B3DF-2CAE-7135BF7DF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Density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F338AD2-B59C-770C-E479-E25BBCBEC5A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density?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𝐷𝑒𝑛𝑠𝑖𝑡𝑦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𝑀𝑎𝑠𝑠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𝑉𝑜𝑙𝑢𝑚𝑒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F338AD2-B59C-770C-E479-E25BBCBEC5A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5078103"/>
      </p:ext>
    </p:extLst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D0C0-32DD-F17C-9396-E3EAA87A3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CB7B2-0F77-314C-43C7-BD7BAB951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Pressure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52273-E325-4AAE-8B3B-3AD655DB6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pressure?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652458"/>
      </p:ext>
    </p:extLst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70DF3-9210-EF3A-DAF2-E259B1898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030E2-D9A7-C742-BBCD-EE6233757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Pressure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2984D1-2D0A-0D85-7EEB-A379339CAC3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pressure?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𝑃𝑟𝑒𝑠𝑠𝑢𝑟𝑒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𝐹𝑜𝑟𝑐𝑒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𝐴𝑟𝑒𝑎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2984D1-2D0A-0D85-7EEB-A379339CAC3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45391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E104DEC8E19468DFC7E6F29AE26D9" ma:contentTypeVersion="19" ma:contentTypeDescription="Create a new document." ma:contentTypeScope="" ma:versionID="2f052a91bcb8276a6d072ec9093bdffd">
  <xsd:schema xmlns:xsd="http://www.w3.org/2001/XMLSchema" xmlns:xs="http://www.w3.org/2001/XMLSchema" xmlns:p="http://schemas.microsoft.com/office/2006/metadata/properties" xmlns:ns2="e521bfa0-e417-418d-9d8e-4c0354ee8ee4" xmlns:ns3="d9b0558c-efbd-4062-9bdd-d378d4cc9a64" targetNamespace="http://schemas.microsoft.com/office/2006/metadata/properties" ma:root="true" ma:fieldsID="53db35bf4d250fc51a8776b27ba4652c" ns2:_="" ns3:_="">
    <xsd:import namespace="e521bfa0-e417-418d-9d8e-4c0354ee8ee4"/>
    <xsd:import namespace="d9b0558c-efbd-4062-9bdd-d378d4cc9a64"/>
    <xsd:element name="properties">
      <xsd:complexType>
        <xsd:sequence>
          <xsd:element name="documentManagement">
            <xsd:complexType>
              <xsd:all>
                <xsd:element ref="ns2:n3df302ba2a24bcc96b8138d251cda8c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21bfa0-e417-418d-9d8e-4c0354ee8ee4" elementFormDefault="qualified">
    <xsd:import namespace="http://schemas.microsoft.com/office/2006/documentManagement/types"/>
    <xsd:import namespace="http://schemas.microsoft.com/office/infopath/2007/PartnerControls"/>
    <xsd:element name="n3df302ba2a24bcc96b8138d251cda8c" ma:index="9" nillable="true" ma:taxonomy="true" ma:internalName="n3df302ba2a24bcc96b8138d251cda8c" ma:taxonomyFieldName="Staff_x0020_Category" ma:displayName="Staff Category" ma:fieldId="{73df302b-a2a2-4bcc-96b8-138d251cda8c}" ma:sspId="94ebd6f3-63f5-4a01-a2ae-c478bf524dda" ma:termSetId="760a52ba-388c-443e-a7ec-f97bc2dd617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ba003c10-b600-42fa-b5d4-88eb0dff068e}" ma:internalName="TaxCatchAll" ma:showField="CatchAllData" ma:web="e521bfa0-e417-418d-9d8e-4c0354ee8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0558c-efbd-4062-9bdd-d378d4cc9a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4ebd6f3-63f5-4a01-a2ae-c478bf524d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521bfa0-e417-418d-9d8e-4c0354ee8ee4" xsi:nil="true"/>
    <n3df302ba2a24bcc96b8138d251cda8c xmlns="e521bfa0-e417-418d-9d8e-4c0354ee8ee4">
      <Terms xmlns="http://schemas.microsoft.com/office/infopath/2007/PartnerControls"/>
    </n3df302ba2a24bcc96b8138d251cda8c>
    <lcf76f155ced4ddcb4097134ff3c332f xmlns="d9b0558c-efbd-4062-9bdd-d378d4cc9a6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49FF4E5-2871-4AD2-9373-A607A56B50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21bfa0-e417-418d-9d8e-4c0354ee8ee4"/>
    <ds:schemaRef ds:uri="d9b0558c-efbd-4062-9bdd-d378d4cc9a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9CFBF0-08FF-41E0-82BA-4088FF9B65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7D9FFD-BDF8-4424-BA59-99665503D192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e521bfa0-e417-418d-9d8e-4c0354ee8ee4"/>
    <ds:schemaRef ds:uri="http://purl.org/dc/elements/1.1/"/>
    <ds:schemaRef ds:uri="d9b0558c-efbd-4062-9bdd-d378d4cc9a6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3071</TotalTime>
  <Words>4764</Words>
  <Application>Microsoft Office PowerPoint</Application>
  <PresentationFormat>Widescreen</PresentationFormat>
  <Paragraphs>1123</Paragraphs>
  <Slides>231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231</vt:i4>
      </vt:variant>
    </vt:vector>
  </HeadingPairs>
  <TitlesOfParts>
    <vt:vector size="236" baseType="lpstr">
      <vt:lpstr>Aptos</vt:lpstr>
      <vt:lpstr>Aptos Display</vt:lpstr>
      <vt:lpstr>Arial</vt:lpstr>
      <vt:lpstr>Cambria Math</vt:lpstr>
      <vt:lpstr>Office Theme</vt:lpstr>
      <vt:lpstr>Revision Flashcards</vt:lpstr>
      <vt:lpstr>Number</vt:lpstr>
      <vt:lpstr>Square numbers</vt:lpstr>
      <vt:lpstr>Square numbers</vt:lpstr>
      <vt:lpstr>Prime numbers</vt:lpstr>
      <vt:lpstr>Prime numbers</vt:lpstr>
      <vt:lpstr>Multiplying by decimals</vt:lpstr>
      <vt:lpstr>Multiplying by decimals</vt:lpstr>
      <vt:lpstr>Dividing by decimals</vt:lpstr>
      <vt:lpstr>Dividing by decimals</vt:lpstr>
      <vt:lpstr>Standard form</vt:lpstr>
      <vt:lpstr>Standard form</vt:lpstr>
      <vt:lpstr>Factors and multiples</vt:lpstr>
      <vt:lpstr>Factors and multiples</vt:lpstr>
      <vt:lpstr>Estimate</vt:lpstr>
      <vt:lpstr>Estimate</vt:lpstr>
      <vt:lpstr>Directed number</vt:lpstr>
      <vt:lpstr>Directed number</vt:lpstr>
      <vt:lpstr>Powers and roots</vt:lpstr>
      <vt:lpstr>Powers and roots</vt:lpstr>
      <vt:lpstr>Algebra</vt:lpstr>
      <vt:lpstr>Laws of indices</vt:lpstr>
      <vt:lpstr>Laws of indices</vt:lpstr>
      <vt:lpstr>Laws of indices 2</vt:lpstr>
      <vt:lpstr>Laws of indices 2</vt:lpstr>
      <vt:lpstr>Surds</vt:lpstr>
      <vt:lpstr>Surds</vt:lpstr>
      <vt:lpstr>Surds</vt:lpstr>
      <vt:lpstr>Surds</vt:lpstr>
      <vt:lpstr>Surds</vt:lpstr>
      <vt:lpstr>Surds</vt:lpstr>
      <vt:lpstr>Inequalities on a number line</vt:lpstr>
      <vt:lpstr>Inequalities on a number line</vt:lpstr>
      <vt:lpstr>Graphical inequalities</vt:lpstr>
      <vt:lpstr>Graphical inequalities</vt:lpstr>
      <vt:lpstr>Graphical inequalities</vt:lpstr>
      <vt:lpstr>Graphical inequalities</vt:lpstr>
      <vt:lpstr>Collecting like terms</vt:lpstr>
      <vt:lpstr>Collecting like terms</vt:lpstr>
      <vt:lpstr>Substitution</vt:lpstr>
      <vt:lpstr>Substitution</vt:lpstr>
      <vt:lpstr>Expanding brackets</vt:lpstr>
      <vt:lpstr>Expanding brackets</vt:lpstr>
      <vt:lpstr>Factorising</vt:lpstr>
      <vt:lpstr>Factorising</vt:lpstr>
      <vt:lpstr>Factorising</vt:lpstr>
      <vt:lpstr>Factorising</vt:lpstr>
      <vt:lpstr>Fibonacci sequence</vt:lpstr>
      <vt:lpstr>Fibonacci sequence</vt:lpstr>
      <vt:lpstr>nth term - linear</vt:lpstr>
      <vt:lpstr>nth term - linear</vt:lpstr>
      <vt:lpstr>nth term - quadratic</vt:lpstr>
      <vt:lpstr>nth term - quadratic</vt:lpstr>
      <vt:lpstr>nth term - quadratic</vt:lpstr>
      <vt:lpstr>nth term - quadratic</vt:lpstr>
      <vt:lpstr>Straight line graphs</vt:lpstr>
      <vt:lpstr>Straight line graphs</vt:lpstr>
      <vt:lpstr>Straight line graphs</vt:lpstr>
      <vt:lpstr>Straight line graphs</vt:lpstr>
      <vt:lpstr>Straight line graphs</vt:lpstr>
      <vt:lpstr>Straight line graphs</vt:lpstr>
      <vt:lpstr>Types of graph</vt:lpstr>
      <vt:lpstr>Types of graph</vt:lpstr>
      <vt:lpstr>Equation of a circle</vt:lpstr>
      <vt:lpstr>Equation of a circle</vt:lpstr>
      <vt:lpstr>Geometry</vt:lpstr>
      <vt:lpstr>Quadrilaterals</vt:lpstr>
      <vt:lpstr>Quadrilaterals</vt:lpstr>
      <vt:lpstr>2D shapes</vt:lpstr>
      <vt:lpstr>2D shapes</vt:lpstr>
      <vt:lpstr>3D shapes</vt:lpstr>
      <vt:lpstr>3D shapes</vt:lpstr>
      <vt:lpstr>3D shapes</vt:lpstr>
      <vt:lpstr>3D shapes</vt:lpstr>
      <vt:lpstr>Area of a rectangle</vt:lpstr>
      <vt:lpstr>Area of a rectangle</vt:lpstr>
      <vt:lpstr>Area of a parallelogram</vt:lpstr>
      <vt:lpstr>Area of a parallelogram</vt:lpstr>
      <vt:lpstr>Area of a Triangle</vt:lpstr>
      <vt:lpstr>Area of a Triangle</vt:lpstr>
      <vt:lpstr>Area of a sector</vt:lpstr>
      <vt:lpstr>Area of a sector</vt:lpstr>
      <vt:lpstr>Perimeter</vt:lpstr>
      <vt:lpstr>Perimeter</vt:lpstr>
      <vt:lpstr>Volume of a cuboid</vt:lpstr>
      <vt:lpstr>Volume of a cuboid</vt:lpstr>
      <vt:lpstr>Similarity</vt:lpstr>
      <vt:lpstr>Similarity</vt:lpstr>
      <vt:lpstr>Congruency proofs</vt:lpstr>
      <vt:lpstr>Congruency proofs</vt:lpstr>
      <vt:lpstr>Congruency proofs</vt:lpstr>
      <vt:lpstr>Congruency proofs</vt:lpstr>
      <vt:lpstr>Congruency proofs</vt:lpstr>
      <vt:lpstr>Congruency proofs</vt:lpstr>
      <vt:lpstr>Congruency proofs</vt:lpstr>
      <vt:lpstr>Congruency proofs</vt:lpstr>
      <vt:lpstr>Parts of a circle</vt:lpstr>
      <vt:lpstr>Parts of a circle</vt:lpstr>
      <vt:lpstr>Circle theorems</vt:lpstr>
      <vt:lpstr>Circle theorems</vt:lpstr>
      <vt:lpstr>Circle theorems</vt:lpstr>
      <vt:lpstr>Circle theorems</vt:lpstr>
      <vt:lpstr>Circle theorems</vt:lpstr>
      <vt:lpstr>Circle theorems</vt:lpstr>
      <vt:lpstr>Circle theorems</vt:lpstr>
      <vt:lpstr>Circle theorems</vt:lpstr>
      <vt:lpstr>Circle theorems</vt:lpstr>
      <vt:lpstr>Circle theorems</vt:lpstr>
      <vt:lpstr>Circle theorems</vt:lpstr>
      <vt:lpstr>Circle theorems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Interior and exterior angles</vt:lpstr>
      <vt:lpstr>Interior and exterior angles</vt:lpstr>
      <vt:lpstr>Bearings</vt:lpstr>
      <vt:lpstr>Bearings</vt:lpstr>
      <vt:lpstr>Pythagoras’ Theorem</vt:lpstr>
      <vt:lpstr>Pythagoras’ Theorem</vt:lpstr>
      <vt:lpstr>Trigonometry</vt:lpstr>
      <vt:lpstr>Trigonometry</vt:lpstr>
      <vt:lpstr>Trigonometric graphs</vt:lpstr>
      <vt:lpstr>Trigonometric graphs</vt:lpstr>
      <vt:lpstr>Trigonometry exact values </vt:lpstr>
      <vt:lpstr>Trigonometry exact values </vt:lpstr>
      <vt:lpstr>Plans and elevations</vt:lpstr>
      <vt:lpstr>Plans and elevations</vt:lpstr>
      <vt:lpstr>Transformations</vt:lpstr>
      <vt:lpstr>Transformations</vt:lpstr>
      <vt:lpstr>Reflection</vt:lpstr>
      <vt:lpstr>Reflection</vt:lpstr>
      <vt:lpstr>Rotation</vt:lpstr>
      <vt:lpstr>Rotation</vt:lpstr>
      <vt:lpstr>Enlargement</vt:lpstr>
      <vt:lpstr>Enlargement</vt:lpstr>
      <vt:lpstr>Translation</vt:lpstr>
      <vt:lpstr>Translation</vt:lpstr>
      <vt:lpstr>Vectors</vt:lpstr>
      <vt:lpstr>Vectors</vt:lpstr>
      <vt:lpstr>Probability</vt:lpstr>
      <vt:lpstr>Venn diagrams</vt:lpstr>
      <vt:lpstr>Venn diagrams</vt:lpstr>
      <vt:lpstr>Venn diagrams</vt:lpstr>
      <vt:lpstr>Venn diagrams</vt:lpstr>
      <vt:lpstr>Venn diagrams</vt:lpstr>
      <vt:lpstr>Venn diagrams</vt:lpstr>
      <vt:lpstr>Venn diagrams</vt:lpstr>
      <vt:lpstr>Venn diagrams</vt:lpstr>
      <vt:lpstr>Probability</vt:lpstr>
      <vt:lpstr>Probability</vt:lpstr>
      <vt:lpstr>Probability</vt:lpstr>
      <vt:lpstr>Probability</vt:lpstr>
      <vt:lpstr>Data and statistics</vt:lpstr>
      <vt:lpstr>Correlation</vt:lpstr>
      <vt:lpstr>Correlation</vt:lpstr>
      <vt:lpstr>Line of best fit</vt:lpstr>
      <vt:lpstr>Line of best fit</vt:lpstr>
      <vt:lpstr>Outlier</vt:lpstr>
      <vt:lpstr>Outlier</vt:lpstr>
      <vt:lpstr>Mean</vt:lpstr>
      <vt:lpstr>Mean</vt:lpstr>
      <vt:lpstr>Median</vt:lpstr>
      <vt:lpstr>Median</vt:lpstr>
      <vt:lpstr>Mode</vt:lpstr>
      <vt:lpstr>Mode</vt:lpstr>
      <vt:lpstr>Range</vt:lpstr>
      <vt:lpstr>Range</vt:lpstr>
      <vt:lpstr>Box plots</vt:lpstr>
      <vt:lpstr>Box plots</vt:lpstr>
      <vt:lpstr>Grouped frequency table</vt:lpstr>
      <vt:lpstr>Grouped frequency table</vt:lpstr>
      <vt:lpstr>Stem and leaf</vt:lpstr>
      <vt:lpstr>Siem and leaf</vt:lpstr>
      <vt:lpstr>Histograms</vt:lpstr>
      <vt:lpstr>Histograms</vt:lpstr>
      <vt:lpstr>Histograms</vt:lpstr>
      <vt:lpstr>Histograms</vt:lpstr>
      <vt:lpstr>Ratio, proportion and rate of change</vt:lpstr>
      <vt:lpstr>Adding/subtracting Fractions</vt:lpstr>
      <vt:lpstr>Adding/subtracting Fractions</vt:lpstr>
      <vt:lpstr>Multiplying fractions</vt:lpstr>
      <vt:lpstr>Multiplying fractions</vt:lpstr>
      <vt:lpstr>Dividing fractions</vt:lpstr>
      <vt:lpstr>Dividing fractions</vt:lpstr>
      <vt:lpstr>Fractions, Decimals and Percentages</vt:lpstr>
      <vt:lpstr>Fractions, Decimals and Percentages</vt:lpstr>
      <vt:lpstr>Fractions, Decimals and Percentages</vt:lpstr>
      <vt:lpstr>Fractions, Decimals and Percentages</vt:lpstr>
      <vt:lpstr>Fractions, Decimals and Percentages</vt:lpstr>
      <vt:lpstr>Fractions, Decimals and Percentages</vt:lpstr>
      <vt:lpstr>Percentage change</vt:lpstr>
      <vt:lpstr>Percentage change</vt:lpstr>
      <vt:lpstr>Simplify a ratio</vt:lpstr>
      <vt:lpstr>Simplify a ratio</vt:lpstr>
      <vt:lpstr>Sharing in a ratio</vt:lpstr>
      <vt:lpstr>Sharing in a ratio</vt:lpstr>
      <vt:lpstr>Sharing in a ratio</vt:lpstr>
      <vt:lpstr>Sharing in a ratio</vt:lpstr>
      <vt:lpstr>Sharing in a ratio</vt:lpstr>
      <vt:lpstr>Sharing in a ratio</vt:lpstr>
      <vt:lpstr>Direct and inverse proportion</vt:lpstr>
      <vt:lpstr>Direct and inverse proportion</vt:lpstr>
      <vt:lpstr>Direct and inverse proportion</vt:lpstr>
      <vt:lpstr>Direct and inverse proportion</vt:lpstr>
      <vt:lpstr>Unit conversion</vt:lpstr>
      <vt:lpstr>Unit conversion</vt:lpstr>
      <vt:lpstr>Speed</vt:lpstr>
      <vt:lpstr>Speed</vt:lpstr>
      <vt:lpstr>Density</vt:lpstr>
      <vt:lpstr>Density</vt:lpstr>
      <vt:lpstr>Pressure</vt:lpstr>
      <vt:lpstr>Pressure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Flashcards</dc:title>
  <dc:creator>Mr Rochelle</dc:creator>
  <cp:lastModifiedBy>Ms Davis</cp:lastModifiedBy>
  <cp:revision>2</cp:revision>
  <dcterms:created xsi:type="dcterms:W3CDTF">2025-03-26T12:31:26Z</dcterms:created>
  <dcterms:modified xsi:type="dcterms:W3CDTF">2026-02-05T12:39:36Z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0x010100527E104DEC8E19468DFC7E6F29AE26D9</vt:lpwstr>
  </property>
  <property fmtid="{D5CDD505-2E9C-101B-9397-08002B2CF9AE}" pid="3" name="Staff_x0020_Category">
    <vt:lpwstr/>
  </property>
  <property fmtid="{D5CDD505-2E9C-101B-9397-08002B2CF9AE}" pid="4" name="Staff Category">
    <vt:lpwstr/>
  </property>
  <property fmtid="{D5CDD505-2E9C-101B-9397-08002B2CF9AE}" pid="5" name="MediaServiceImageTags">
    <vt:lpwstr/>
  </property>
</Properties>
</file>