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F79C51-C59E-44D4-A414-9129F625C201}" v="13" dt="2026-01-20T17:56:53.1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96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Wilson" userId="340087d0-2931-4cfe-b0a1-c4f5eca51b73" providerId="ADAL" clId="{CCF79C51-C59E-44D4-A414-9129F625C201}"/>
    <pc:docChg chg="custSel addSld modSld">
      <pc:chgData name="Ms Wilson" userId="340087d0-2931-4cfe-b0a1-c4f5eca51b73" providerId="ADAL" clId="{CCF79C51-C59E-44D4-A414-9129F625C201}" dt="2026-01-20T18:00:23.667" v="2059" actId="20577"/>
      <pc:docMkLst>
        <pc:docMk/>
      </pc:docMkLst>
      <pc:sldChg chg="addSp modSp mod">
        <pc:chgData name="Ms Wilson" userId="340087d0-2931-4cfe-b0a1-c4f5eca51b73" providerId="ADAL" clId="{CCF79C51-C59E-44D4-A414-9129F625C201}" dt="2026-01-20T17:52:56.180" v="836" actId="207"/>
        <pc:sldMkLst>
          <pc:docMk/>
          <pc:sldMk cId="1347822227" sldId="263"/>
        </pc:sldMkLst>
        <pc:spChg chg="mod">
          <ac:chgData name="Ms Wilson" userId="340087d0-2931-4cfe-b0a1-c4f5eca51b73" providerId="ADAL" clId="{CCF79C51-C59E-44D4-A414-9129F625C201}" dt="2026-01-19T09:37:03.711" v="17" actId="20577"/>
          <ac:spMkLst>
            <pc:docMk/>
            <pc:sldMk cId="1347822227" sldId="263"/>
            <ac:spMk id="2" creationId="{5B281177-ABCA-DBD1-12E0-7A48933848CC}"/>
          </ac:spMkLst>
        </pc:spChg>
        <pc:spChg chg="mod">
          <ac:chgData name="Ms Wilson" userId="340087d0-2931-4cfe-b0a1-c4f5eca51b73" providerId="ADAL" clId="{CCF79C51-C59E-44D4-A414-9129F625C201}" dt="2026-01-19T09:37:43.932" v="113" actId="20577"/>
          <ac:spMkLst>
            <pc:docMk/>
            <pc:sldMk cId="1347822227" sldId="263"/>
            <ac:spMk id="3" creationId="{1803A3C4-7ED5-C049-3DC1-01A12FF9D859}"/>
          </ac:spMkLst>
        </pc:spChg>
        <pc:spChg chg="mod">
          <ac:chgData name="Ms Wilson" userId="340087d0-2931-4cfe-b0a1-c4f5eca51b73" providerId="ADAL" clId="{CCF79C51-C59E-44D4-A414-9129F625C201}" dt="2026-01-20T17:52:47.368" v="834" actId="207"/>
          <ac:spMkLst>
            <pc:docMk/>
            <pc:sldMk cId="1347822227" sldId="263"/>
            <ac:spMk id="5" creationId="{3CE87EAA-3F92-FF17-7208-248482673AB6}"/>
          </ac:spMkLst>
        </pc:spChg>
        <pc:spChg chg="mod">
          <ac:chgData name="Ms Wilson" userId="340087d0-2931-4cfe-b0a1-c4f5eca51b73" providerId="ADAL" clId="{CCF79C51-C59E-44D4-A414-9129F625C201}" dt="2026-01-20T17:52:56.180" v="836" actId="207"/>
          <ac:spMkLst>
            <pc:docMk/>
            <pc:sldMk cId="1347822227" sldId="263"/>
            <ac:spMk id="7" creationId="{284EA5E4-4AEE-7308-C996-293821DDEA35}"/>
          </ac:spMkLst>
        </pc:spChg>
        <pc:picChg chg="add mod">
          <ac:chgData name="Ms Wilson" userId="340087d0-2931-4cfe-b0a1-c4f5eca51b73" providerId="ADAL" clId="{CCF79C51-C59E-44D4-A414-9129F625C201}" dt="2026-01-19T09:37:50.505" v="114"/>
          <ac:picMkLst>
            <pc:docMk/>
            <pc:sldMk cId="1347822227" sldId="263"/>
            <ac:picMk id="4" creationId="{2056688F-82B0-77C0-B642-76565EB2CBE4}"/>
          </ac:picMkLst>
        </pc:picChg>
        <pc:picChg chg="mod">
          <ac:chgData name="Ms Wilson" userId="340087d0-2931-4cfe-b0a1-c4f5eca51b73" providerId="ADAL" clId="{CCF79C51-C59E-44D4-A414-9129F625C201}" dt="2026-01-19T09:40:28.344" v="617" actId="1076"/>
          <ac:picMkLst>
            <pc:docMk/>
            <pc:sldMk cId="1347822227" sldId="263"/>
            <ac:picMk id="9" creationId="{5D1637E4-AD61-0C5C-3190-AE6AFE63FBF9}"/>
          </ac:picMkLst>
        </pc:picChg>
        <pc:picChg chg="mod">
          <ac:chgData name="Ms Wilson" userId="340087d0-2931-4cfe-b0a1-c4f5eca51b73" providerId="ADAL" clId="{CCF79C51-C59E-44D4-A414-9129F625C201}" dt="2026-01-19T09:41:33.337" v="832" actId="1076"/>
          <ac:picMkLst>
            <pc:docMk/>
            <pc:sldMk cId="1347822227" sldId="263"/>
            <ac:picMk id="10" creationId="{DEBABF95-D852-7BA6-C2C6-95C674469277}"/>
          </ac:picMkLst>
        </pc:picChg>
      </pc:sldChg>
      <pc:sldChg chg="addSp delSp modSp add mod">
        <pc:chgData name="Ms Wilson" userId="340087d0-2931-4cfe-b0a1-c4f5eca51b73" providerId="ADAL" clId="{CCF79C51-C59E-44D4-A414-9129F625C201}" dt="2026-01-20T17:56:20.539" v="1355" actId="20577"/>
        <pc:sldMkLst>
          <pc:docMk/>
          <pc:sldMk cId="1954792866" sldId="271"/>
        </pc:sldMkLst>
        <pc:spChg chg="mod">
          <ac:chgData name="Ms Wilson" userId="340087d0-2931-4cfe-b0a1-c4f5eca51b73" providerId="ADAL" clId="{CCF79C51-C59E-44D4-A414-9129F625C201}" dt="2026-01-20T17:54:54.846" v="1061" actId="20577"/>
          <ac:spMkLst>
            <pc:docMk/>
            <pc:sldMk cId="1954792866" sldId="271"/>
            <ac:spMk id="3" creationId="{EA0DE631-C027-F3A0-D15B-216BC8BF4142}"/>
          </ac:spMkLst>
        </pc:spChg>
        <pc:spChg chg="add mod">
          <ac:chgData name="Ms Wilson" userId="340087d0-2931-4cfe-b0a1-c4f5eca51b73" providerId="ADAL" clId="{CCF79C51-C59E-44D4-A414-9129F625C201}" dt="2026-01-20T17:54:39.882" v="1001" actId="1076"/>
          <ac:spMkLst>
            <pc:docMk/>
            <pc:sldMk cId="1954792866" sldId="271"/>
            <ac:spMk id="8" creationId="{EBCEE116-7B28-168E-62DB-2EDCF9E7C28E}"/>
          </ac:spMkLst>
        </pc:spChg>
        <pc:spChg chg="del">
          <ac:chgData name="Ms Wilson" userId="340087d0-2931-4cfe-b0a1-c4f5eca51b73" providerId="ADAL" clId="{CCF79C51-C59E-44D4-A414-9129F625C201}" dt="2026-01-20T17:53:52.355" v="888" actId="478"/>
          <ac:spMkLst>
            <pc:docMk/>
            <pc:sldMk cId="1954792866" sldId="271"/>
            <ac:spMk id="10" creationId="{8CC7A629-AA04-BE27-D581-30EADB3A873E}"/>
          </ac:spMkLst>
        </pc:spChg>
        <pc:spChg chg="mod">
          <ac:chgData name="Ms Wilson" userId="340087d0-2931-4cfe-b0a1-c4f5eca51b73" providerId="ADAL" clId="{CCF79C51-C59E-44D4-A414-9129F625C201}" dt="2026-01-20T17:56:20.539" v="1355" actId="20577"/>
          <ac:spMkLst>
            <pc:docMk/>
            <pc:sldMk cId="1954792866" sldId="271"/>
            <ac:spMk id="11" creationId="{6E2EFDAA-1722-5114-352B-8F284B09269A}"/>
          </ac:spMkLst>
        </pc:spChg>
        <pc:spChg chg="mod">
          <ac:chgData name="Ms Wilson" userId="340087d0-2931-4cfe-b0a1-c4f5eca51b73" providerId="ADAL" clId="{CCF79C51-C59E-44D4-A414-9129F625C201}" dt="2026-01-20T17:54:18.730" v="948" actId="1076"/>
          <ac:spMkLst>
            <pc:docMk/>
            <pc:sldMk cId="1954792866" sldId="271"/>
            <ac:spMk id="12" creationId="{11CF8EF7-BB83-9EDA-75BD-54C399C80562}"/>
          </ac:spMkLst>
        </pc:spChg>
        <pc:picChg chg="del">
          <ac:chgData name="Ms Wilson" userId="340087d0-2931-4cfe-b0a1-c4f5eca51b73" providerId="ADAL" clId="{CCF79C51-C59E-44D4-A414-9129F625C201}" dt="2026-01-20T17:53:30.815" v="838" actId="478"/>
          <ac:picMkLst>
            <pc:docMk/>
            <pc:sldMk cId="1954792866" sldId="271"/>
            <ac:picMk id="4" creationId="{0B4BACBA-AFD8-96CB-9501-96175FAD650B}"/>
          </ac:picMkLst>
        </pc:picChg>
        <pc:picChg chg="add mod">
          <ac:chgData name="Ms Wilson" userId="340087d0-2931-4cfe-b0a1-c4f5eca51b73" providerId="ADAL" clId="{CCF79C51-C59E-44D4-A414-9129F625C201}" dt="2026-01-20T17:54:21.029" v="949" actId="1076"/>
          <ac:picMkLst>
            <pc:docMk/>
            <pc:sldMk cId="1954792866" sldId="271"/>
            <ac:picMk id="6" creationId="{83D4B8E4-04F1-880C-E5E1-E6EC5081DEF7}"/>
          </ac:picMkLst>
        </pc:picChg>
        <pc:picChg chg="del mod">
          <ac:chgData name="Ms Wilson" userId="340087d0-2931-4cfe-b0a1-c4f5eca51b73" providerId="ADAL" clId="{CCF79C51-C59E-44D4-A414-9129F625C201}" dt="2026-01-20T17:54:58.572" v="1062" actId="478"/>
          <ac:picMkLst>
            <pc:docMk/>
            <pc:sldMk cId="1954792866" sldId="271"/>
            <ac:picMk id="9" creationId="{27768087-BD73-A8B1-159D-02E9CD8A3FD6}"/>
          </ac:picMkLst>
        </pc:picChg>
        <pc:picChg chg="add mod">
          <ac:chgData name="Ms Wilson" userId="340087d0-2931-4cfe-b0a1-c4f5eca51b73" providerId="ADAL" clId="{CCF79C51-C59E-44D4-A414-9129F625C201}" dt="2026-01-20T17:53:38.273" v="843" actId="1076"/>
          <ac:picMkLst>
            <pc:docMk/>
            <pc:sldMk cId="1954792866" sldId="271"/>
            <ac:picMk id="1026" creationId="{4DED3B64-0BB4-C2AC-232B-9B4567541A5D}"/>
          </ac:picMkLst>
        </pc:picChg>
      </pc:sldChg>
      <pc:sldChg chg="addSp delSp modSp add mod">
        <pc:chgData name="Ms Wilson" userId="340087d0-2931-4cfe-b0a1-c4f5eca51b73" providerId="ADAL" clId="{CCF79C51-C59E-44D4-A414-9129F625C201}" dt="2026-01-20T18:00:23.667" v="2059" actId="20577"/>
        <pc:sldMkLst>
          <pc:docMk/>
          <pc:sldMk cId="596882425" sldId="272"/>
        </pc:sldMkLst>
        <pc:spChg chg="mod">
          <ac:chgData name="Ms Wilson" userId="340087d0-2931-4cfe-b0a1-c4f5eca51b73" providerId="ADAL" clId="{CCF79C51-C59E-44D4-A414-9129F625C201}" dt="2026-01-20T17:59:46.019" v="1913" actId="20577"/>
          <ac:spMkLst>
            <pc:docMk/>
            <pc:sldMk cId="596882425" sldId="272"/>
            <ac:spMk id="3" creationId="{5DF4DF01-A4DA-5D56-4374-FEC335B20D5B}"/>
          </ac:spMkLst>
        </pc:spChg>
        <pc:spChg chg="del">
          <ac:chgData name="Ms Wilson" userId="340087d0-2931-4cfe-b0a1-c4f5eca51b73" providerId="ADAL" clId="{CCF79C51-C59E-44D4-A414-9129F625C201}" dt="2026-01-20T17:56:40.565" v="1367" actId="478"/>
          <ac:spMkLst>
            <pc:docMk/>
            <pc:sldMk cId="596882425" sldId="272"/>
            <ac:spMk id="5" creationId="{40D03657-F848-6172-A558-11DBE7F2FDC5}"/>
          </ac:spMkLst>
        </pc:spChg>
        <pc:spChg chg="del">
          <ac:chgData name="Ms Wilson" userId="340087d0-2931-4cfe-b0a1-c4f5eca51b73" providerId="ADAL" clId="{CCF79C51-C59E-44D4-A414-9129F625C201}" dt="2026-01-20T17:56:42.473" v="1370" actId="478"/>
          <ac:spMkLst>
            <pc:docMk/>
            <pc:sldMk cId="596882425" sldId="272"/>
            <ac:spMk id="8" creationId="{23D415BF-4CEC-7246-7C35-7E87BAB86080}"/>
          </ac:spMkLst>
        </pc:spChg>
        <pc:spChg chg="mod">
          <ac:chgData name="Ms Wilson" userId="340087d0-2931-4cfe-b0a1-c4f5eca51b73" providerId="ADAL" clId="{CCF79C51-C59E-44D4-A414-9129F625C201}" dt="2026-01-20T18:00:23.667" v="2059" actId="20577"/>
          <ac:spMkLst>
            <pc:docMk/>
            <pc:sldMk cId="596882425" sldId="272"/>
            <ac:spMk id="11" creationId="{7AA067E4-C39E-0B07-A6EF-DD6604CF0784}"/>
          </ac:spMkLst>
        </pc:spChg>
        <pc:spChg chg="del">
          <ac:chgData name="Ms Wilson" userId="340087d0-2931-4cfe-b0a1-c4f5eca51b73" providerId="ADAL" clId="{CCF79C51-C59E-44D4-A414-9129F625C201}" dt="2026-01-20T17:56:41.929" v="1369" actId="478"/>
          <ac:spMkLst>
            <pc:docMk/>
            <pc:sldMk cId="596882425" sldId="272"/>
            <ac:spMk id="12" creationId="{C68C1FC6-ACDC-26D2-549F-2B0F6134AAED}"/>
          </ac:spMkLst>
        </pc:spChg>
        <pc:picChg chg="add mod">
          <ac:chgData name="Ms Wilson" userId="340087d0-2931-4cfe-b0a1-c4f5eca51b73" providerId="ADAL" clId="{CCF79C51-C59E-44D4-A414-9129F625C201}" dt="2026-01-20T17:57:15.118" v="1392" actId="1076"/>
          <ac:picMkLst>
            <pc:docMk/>
            <pc:sldMk cId="596882425" sldId="272"/>
            <ac:picMk id="4" creationId="{820E8DAD-F9EF-24E6-DC4F-0C122E7A8BB4}"/>
          </ac:picMkLst>
        </pc:picChg>
        <pc:picChg chg="del">
          <ac:chgData name="Ms Wilson" userId="340087d0-2931-4cfe-b0a1-c4f5eca51b73" providerId="ADAL" clId="{CCF79C51-C59E-44D4-A414-9129F625C201}" dt="2026-01-20T17:56:41.331" v="1368" actId="478"/>
          <ac:picMkLst>
            <pc:docMk/>
            <pc:sldMk cId="596882425" sldId="272"/>
            <ac:picMk id="6" creationId="{C232F73D-94B7-BCCC-6B50-8C115B453CC6}"/>
          </ac:picMkLst>
        </pc:picChg>
        <pc:picChg chg="del">
          <ac:chgData name="Ms Wilson" userId="340087d0-2931-4cfe-b0a1-c4f5eca51b73" providerId="ADAL" clId="{CCF79C51-C59E-44D4-A414-9129F625C201}" dt="2026-01-20T17:56:39.123" v="1366" actId="478"/>
          <ac:picMkLst>
            <pc:docMk/>
            <pc:sldMk cId="596882425" sldId="272"/>
            <ac:picMk id="7" creationId="{E7D89710-B927-F32A-B179-6FF705E9DF4A}"/>
          </ac:picMkLst>
        </pc:picChg>
        <pc:picChg chg="del">
          <ac:chgData name="Ms Wilson" userId="340087d0-2931-4cfe-b0a1-c4f5eca51b73" providerId="ADAL" clId="{CCF79C51-C59E-44D4-A414-9129F625C201}" dt="2026-01-20T17:56:42.974" v="1371" actId="478"/>
          <ac:picMkLst>
            <pc:docMk/>
            <pc:sldMk cId="596882425" sldId="272"/>
            <ac:picMk id="13" creationId="{4FEB1D20-93B5-ABEE-4D2F-6C024880178A}"/>
          </ac:picMkLst>
        </pc:picChg>
      </pc:sldChg>
    </pc:docChg>
  </pc:docChgLst>
  <pc:docChgLst>
    <pc:chgData name="Ms Wilson" userId="340087d0-2931-4cfe-b0a1-c4f5eca51b73" providerId="ADAL" clId="{2DBB5FF9-CD7B-41A2-9810-5C86F72011E0}"/>
    <pc:docChg chg="undo custSel addSld modSld sldOrd">
      <pc:chgData name="Ms Wilson" userId="340087d0-2931-4cfe-b0a1-c4f5eca51b73" providerId="ADAL" clId="{2DBB5FF9-CD7B-41A2-9810-5C86F72011E0}" dt="2026-01-06T07:47:06.661" v="3999"/>
      <pc:docMkLst>
        <pc:docMk/>
      </pc:docMkLst>
      <pc:sldChg chg="addSp modSp mod">
        <pc:chgData name="Ms Wilson" userId="340087d0-2931-4cfe-b0a1-c4f5eca51b73" providerId="ADAL" clId="{2DBB5FF9-CD7B-41A2-9810-5C86F72011E0}" dt="2026-01-05T15:58:30.269" v="15" actId="1076"/>
        <pc:sldMkLst>
          <pc:docMk/>
          <pc:sldMk cId="1347822227" sldId="263"/>
        </pc:sldMkLst>
        <pc:spChg chg="mod">
          <ac:chgData name="Ms Wilson" userId="340087d0-2931-4cfe-b0a1-c4f5eca51b73" providerId="ADAL" clId="{2DBB5FF9-CD7B-41A2-9810-5C86F72011E0}" dt="2026-01-05T15:58:22.091" v="10" actId="1076"/>
          <ac:spMkLst>
            <pc:docMk/>
            <pc:sldMk cId="1347822227" sldId="263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5:58:30.269" v="15" actId="1076"/>
          <ac:picMkLst>
            <pc:docMk/>
            <pc:sldMk cId="1347822227" sldId="263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5:58:27.642" v="13" actId="1076"/>
          <ac:picMkLst>
            <pc:docMk/>
            <pc:sldMk cId="1347822227" sldId="263"/>
            <ac:picMk id="10" creationId="{DEBABF95-D852-7BA6-C2C6-95C674469277}"/>
          </ac:picMkLst>
        </pc:picChg>
        <pc:picChg chg="add mod">
          <ac:chgData name="Ms Wilson" userId="340087d0-2931-4cfe-b0a1-c4f5eca51b73" providerId="ADAL" clId="{2DBB5FF9-CD7B-41A2-9810-5C86F72011E0}" dt="2026-01-05T15:58:17.163" v="7" actId="1076"/>
          <ac:picMkLst>
            <pc:docMk/>
            <pc:sldMk cId="1347822227" sldId="263"/>
            <ac:picMk id="1026" creationId="{B0ECC874-A24E-B7AD-0136-8BCE04178E27}"/>
          </ac:picMkLst>
        </pc:picChg>
      </pc:sldChg>
      <pc:sldChg chg="addSp delSp modSp mod">
        <pc:chgData name="Ms Wilson" userId="340087d0-2931-4cfe-b0a1-c4f5eca51b73" providerId="ADAL" clId="{2DBB5FF9-CD7B-41A2-9810-5C86F72011E0}" dt="2026-01-05T16:56:06.016" v="3993" actId="207"/>
        <pc:sldMkLst>
          <pc:docMk/>
          <pc:sldMk cId="3907026183" sldId="264"/>
        </pc:sldMkLst>
        <pc:spChg chg="mod">
          <ac:chgData name="Ms Wilson" userId="340087d0-2931-4cfe-b0a1-c4f5eca51b73" providerId="ADAL" clId="{2DBB5FF9-CD7B-41A2-9810-5C86F72011E0}" dt="2026-01-05T16:56:04.058" v="3992" actId="20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24:10.852" v="490" actId="1076"/>
          <ac:spMkLst>
            <pc:docMk/>
            <pc:sldMk cId="3907026183" sldId="264"/>
            <ac:spMk id="5" creationId="{5CD95E48-FF84-1E38-FE86-5ACF84F26C59}"/>
          </ac:spMkLst>
        </pc:spChg>
        <pc:spChg chg="add mod">
          <ac:chgData name="Ms Wilson" userId="340087d0-2931-4cfe-b0a1-c4f5eca51b73" providerId="ADAL" clId="{2DBB5FF9-CD7B-41A2-9810-5C86F72011E0}" dt="2026-01-05T16:24:13.927" v="491" actId="1076"/>
          <ac:spMkLst>
            <pc:docMk/>
            <pc:sldMk cId="3907026183" sldId="264"/>
            <ac:spMk id="10" creationId="{C818A800-F756-69FE-0471-A887986D56E6}"/>
          </ac:spMkLst>
        </pc:spChg>
        <pc:spChg chg="add mod">
          <ac:chgData name="Ms Wilson" userId="340087d0-2931-4cfe-b0a1-c4f5eca51b73" providerId="ADAL" clId="{2DBB5FF9-CD7B-41A2-9810-5C86F72011E0}" dt="2026-01-05T16:56:06.016" v="3993" actId="207"/>
          <ac:spMkLst>
            <pc:docMk/>
            <pc:sldMk cId="3907026183" sldId="264"/>
            <ac:spMk id="11" creationId="{7C4197B8-FB8C-F6DA-7A0C-401668C85D9D}"/>
          </ac:spMkLst>
        </pc:spChg>
        <pc:spChg chg="add mod">
          <ac:chgData name="Ms Wilson" userId="340087d0-2931-4cfe-b0a1-c4f5eca51b73" providerId="ADAL" clId="{2DBB5FF9-CD7B-41A2-9810-5C86F72011E0}" dt="2026-01-05T16:24:28.805" v="494" actId="1076"/>
          <ac:spMkLst>
            <pc:docMk/>
            <pc:sldMk cId="3907026183" sldId="264"/>
            <ac:spMk id="12" creationId="{90A26814-8EFB-971F-8E83-0F8DEBBE2D66}"/>
          </ac:spMkLst>
        </pc:spChg>
        <pc:picChg chg="add del mod">
          <ac:chgData name="Ms Wilson" userId="340087d0-2931-4cfe-b0a1-c4f5eca51b73" providerId="ADAL" clId="{2DBB5FF9-CD7B-41A2-9810-5C86F72011E0}" dt="2026-01-05T16:05:05.707" v="20" actId="478"/>
          <ac:picMkLst>
            <pc:docMk/>
            <pc:sldMk cId="3907026183" sldId="264"/>
            <ac:picMk id="4" creationId="{F3D196E4-90CA-5330-5A3C-C546FFECC99E}"/>
          </ac:picMkLst>
        </pc:picChg>
        <pc:picChg chg="add mod">
          <ac:chgData name="Ms Wilson" userId="340087d0-2931-4cfe-b0a1-c4f5eca51b73" providerId="ADAL" clId="{2DBB5FF9-CD7B-41A2-9810-5C86F72011E0}" dt="2026-01-05T16:05:08.562" v="21"/>
          <ac:picMkLst>
            <pc:docMk/>
            <pc:sldMk cId="3907026183" sldId="264"/>
            <ac:picMk id="6" creationId="{95CAB2E7-20D5-2CBF-08A4-977740658485}"/>
          </ac:picMkLst>
        </pc:picChg>
        <pc:picChg chg="add mod">
          <ac:chgData name="Ms Wilson" userId="340087d0-2931-4cfe-b0a1-c4f5eca51b73" providerId="ADAL" clId="{2DBB5FF9-CD7B-41A2-9810-5C86F72011E0}" dt="2026-01-05T16:23:27.428" v="476" actId="1076"/>
          <ac:picMkLst>
            <pc:docMk/>
            <pc:sldMk cId="3907026183" sldId="264"/>
            <ac:picMk id="7" creationId="{4D663936-5256-4D5E-B2A9-FD519E9418D5}"/>
          </ac:picMkLst>
        </pc:picChg>
        <pc:picChg chg="del">
          <ac:chgData name="Ms Wilson" userId="340087d0-2931-4cfe-b0a1-c4f5eca51b73" providerId="ADAL" clId="{2DBB5FF9-CD7B-41A2-9810-5C86F72011E0}" dt="2026-01-05T16:14:01.368" v="22" actId="478"/>
          <ac:picMkLst>
            <pc:docMk/>
            <pc:sldMk cId="3907026183" sldId="264"/>
            <ac:picMk id="8" creationId="{63FA9B15-1F3F-3192-098F-530CA8FEFB60}"/>
          </ac:picMkLst>
        </pc:picChg>
        <pc:picChg chg="mod">
          <ac:chgData name="Ms Wilson" userId="340087d0-2931-4cfe-b0a1-c4f5eca51b73" providerId="ADAL" clId="{2DBB5FF9-CD7B-41A2-9810-5C86F72011E0}" dt="2026-01-05T16:24:18.293" v="492" actId="1076"/>
          <ac:picMkLst>
            <pc:docMk/>
            <pc:sldMk cId="3907026183" sldId="264"/>
            <ac:picMk id="9" creationId="{2721CDB6-28B1-0140-0C59-5BE248EE093F}"/>
          </ac:picMkLst>
        </pc:picChg>
        <pc:picChg chg="add mod">
          <ac:chgData name="Ms Wilson" userId="340087d0-2931-4cfe-b0a1-c4f5eca51b73" providerId="ADAL" clId="{2DBB5FF9-CD7B-41A2-9810-5C86F72011E0}" dt="2026-01-05T16:25:55.140" v="627" actId="1076"/>
          <ac:picMkLst>
            <pc:docMk/>
            <pc:sldMk cId="3907026183" sldId="264"/>
            <ac:picMk id="13" creationId="{E8081155-CC15-95EA-1E82-9C0BB338FF3B}"/>
          </ac:picMkLst>
        </pc:picChg>
      </pc:sldChg>
      <pc:sldChg chg="addSp delSp modSp add mod ord">
        <pc:chgData name="Ms Wilson" userId="340087d0-2931-4cfe-b0a1-c4f5eca51b73" providerId="ADAL" clId="{2DBB5FF9-CD7B-41A2-9810-5C86F72011E0}" dt="2026-01-05T16:29:59.960" v="1263" actId="207"/>
        <pc:sldMkLst>
          <pc:docMk/>
          <pc:sldMk cId="811114509" sldId="265"/>
        </pc:sldMkLst>
        <pc:spChg chg="mod">
          <ac:chgData name="Ms Wilson" userId="340087d0-2931-4cfe-b0a1-c4f5eca51b73" providerId="ADAL" clId="{2DBB5FF9-CD7B-41A2-9810-5C86F72011E0}" dt="2026-01-05T16:27:29.536" v="793" actId="14100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29:59.960" v="1263" actId="20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29:57.626" v="1262" actId="207"/>
          <ac:spMkLst>
            <pc:docMk/>
            <pc:sldMk cId="811114509" sldId="265"/>
            <ac:spMk id="7" creationId="{284EA5E4-4AEE-7308-C996-293821DDEA35}"/>
          </ac:spMkLst>
        </pc:spChg>
        <pc:picChg chg="add mod">
          <ac:chgData name="Ms Wilson" userId="340087d0-2931-4cfe-b0a1-c4f5eca51b73" providerId="ADAL" clId="{2DBB5FF9-CD7B-41A2-9810-5C86F72011E0}" dt="2026-01-05T16:26:41.022" v="739"/>
          <ac:picMkLst>
            <pc:docMk/>
            <pc:sldMk cId="811114509" sldId="265"/>
            <ac:picMk id="4" creationId="{FC20BBD7-7994-B7FC-8742-11699C4042EE}"/>
          </ac:picMkLst>
        </pc:picChg>
        <pc:picChg chg="mod">
          <ac:chgData name="Ms Wilson" userId="340087d0-2931-4cfe-b0a1-c4f5eca51b73" providerId="ADAL" clId="{2DBB5FF9-CD7B-41A2-9810-5C86F72011E0}" dt="2026-01-05T16:29:17.627" v="1188" actId="1076"/>
          <ac:picMkLst>
            <pc:docMk/>
            <pc:sldMk cId="811114509" sldId="265"/>
            <ac:picMk id="10" creationId="{DEBABF95-D852-7BA6-C2C6-95C674469277}"/>
          </ac:picMkLst>
        </pc:picChg>
        <pc:picChg chg="del">
          <ac:chgData name="Ms Wilson" userId="340087d0-2931-4cfe-b0a1-c4f5eca51b73" providerId="ADAL" clId="{2DBB5FF9-CD7B-41A2-9810-5C86F72011E0}" dt="2026-01-05T16:26:40.699" v="738" actId="478"/>
          <ac:picMkLst>
            <pc:docMk/>
            <pc:sldMk cId="811114509" sldId="265"/>
            <ac:picMk id="1026" creationId="{B0ECC874-A24E-B7AD-0136-8BCE04178E27}"/>
          </ac:picMkLst>
        </pc:picChg>
      </pc:sldChg>
      <pc:sldChg chg="modSp add mod ord">
        <pc:chgData name="Ms Wilson" userId="340087d0-2931-4cfe-b0a1-c4f5eca51b73" providerId="ADAL" clId="{2DBB5FF9-CD7B-41A2-9810-5C86F72011E0}" dt="2026-01-06T07:47:06.661" v="3999"/>
        <pc:sldMkLst>
          <pc:docMk/>
          <pc:sldMk cId="38525436" sldId="266"/>
        </pc:sldMkLst>
        <pc:spChg chg="mod">
          <ac:chgData name="Ms Wilson" userId="340087d0-2931-4cfe-b0a1-c4f5eca51b73" providerId="ADAL" clId="{2DBB5FF9-CD7B-41A2-9810-5C86F72011E0}" dt="2026-01-05T16:16:27.721" v="40" actId="20577"/>
          <ac:spMkLst>
            <pc:docMk/>
            <pc:sldMk cId="38525436" sldId="266"/>
            <ac:spMk id="3" creationId="{EB9B12C8-07E1-03B0-C4A5-3A9A708ABDA8}"/>
          </ac:spMkLst>
        </pc:spChg>
      </pc:sldChg>
      <pc:sldChg chg="addSp delSp modSp add mod ord">
        <pc:chgData name="Ms Wilson" userId="340087d0-2931-4cfe-b0a1-c4f5eca51b73" providerId="ADAL" clId="{2DBB5FF9-CD7B-41A2-9810-5C86F72011E0}" dt="2026-01-05T16:41:54.264" v="2242" actId="207"/>
        <pc:sldMkLst>
          <pc:docMk/>
          <pc:sldMk cId="4211103575" sldId="267"/>
        </pc:sldMkLst>
        <pc:spChg chg="mod">
          <ac:chgData name="Ms Wilson" userId="340087d0-2931-4cfe-b0a1-c4f5eca51b73" providerId="ADAL" clId="{2DBB5FF9-CD7B-41A2-9810-5C86F72011E0}" dt="2026-01-05T16:33:25.827" v="1488" actId="27636"/>
          <ac:spMkLst>
            <pc:docMk/>
            <pc:sldMk cId="4211103575" sldId="267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41:54.264" v="2242" actId="207"/>
          <ac:spMkLst>
            <pc:docMk/>
            <pc:sldMk cId="4211103575" sldId="267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41:52.620" v="2241" actId="207"/>
          <ac:spMkLst>
            <pc:docMk/>
            <pc:sldMk cId="4211103575" sldId="267"/>
            <ac:spMk id="7" creationId="{284EA5E4-4AEE-7308-C996-293821DDEA35}"/>
          </ac:spMkLst>
        </pc:spChg>
        <pc:picChg chg="del mod">
          <ac:chgData name="Ms Wilson" userId="340087d0-2931-4cfe-b0a1-c4f5eca51b73" providerId="ADAL" clId="{2DBB5FF9-CD7B-41A2-9810-5C86F72011E0}" dt="2026-01-05T16:34:21.916" v="1535" actId="478"/>
          <ac:picMkLst>
            <pc:docMk/>
            <pc:sldMk cId="4211103575" sldId="267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6:34:12.539" v="1532" actId="1076"/>
          <ac:picMkLst>
            <pc:docMk/>
            <pc:sldMk cId="4211103575" sldId="267"/>
            <ac:picMk id="10" creationId="{DEBABF95-D852-7BA6-C2C6-95C674469277}"/>
          </ac:picMkLst>
        </pc:picChg>
        <pc:picChg chg="del">
          <ac:chgData name="Ms Wilson" userId="340087d0-2931-4cfe-b0a1-c4f5eca51b73" providerId="ADAL" clId="{2DBB5FF9-CD7B-41A2-9810-5C86F72011E0}" dt="2026-01-05T16:30:34.731" v="1267" actId="478"/>
          <ac:picMkLst>
            <pc:docMk/>
            <pc:sldMk cId="4211103575" sldId="267"/>
            <ac:picMk id="1026" creationId="{B0ECC874-A24E-B7AD-0136-8BCE04178E27}"/>
          </ac:picMkLst>
        </pc:picChg>
        <pc:picChg chg="add mod">
          <ac:chgData name="Ms Wilson" userId="340087d0-2931-4cfe-b0a1-c4f5eca51b73" providerId="ADAL" clId="{2DBB5FF9-CD7B-41A2-9810-5C86F72011E0}" dt="2026-01-05T16:30:41.306" v="1273" actId="1076"/>
          <ac:picMkLst>
            <pc:docMk/>
            <pc:sldMk cId="4211103575" sldId="267"/>
            <ac:picMk id="2050" creationId="{A356F3BA-6CDE-D33B-B601-4D4CF14CE160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45:14.846" v="2598" actId="1076"/>
        <pc:sldMkLst>
          <pc:docMk/>
          <pc:sldMk cId="1601278564" sldId="268"/>
        </pc:sldMkLst>
        <pc:spChg chg="mod">
          <ac:chgData name="Ms Wilson" userId="340087d0-2931-4cfe-b0a1-c4f5eca51b73" providerId="ADAL" clId="{2DBB5FF9-CD7B-41A2-9810-5C86F72011E0}" dt="2026-01-05T16:45:12.703" v="2597" actId="27636"/>
          <ac:spMkLst>
            <pc:docMk/>
            <pc:sldMk cId="1601278564" sldId="268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45:10.617" v="2595" actId="14100"/>
          <ac:spMkLst>
            <pc:docMk/>
            <pc:sldMk cId="1601278564" sldId="268"/>
            <ac:spMk id="5" creationId="{5CD95E48-FF84-1E38-FE86-5ACF84F26C59}"/>
          </ac:spMkLst>
        </pc:spChg>
        <pc:picChg chg="del">
          <ac:chgData name="Ms Wilson" userId="340087d0-2931-4cfe-b0a1-c4f5eca51b73" providerId="ADAL" clId="{2DBB5FF9-CD7B-41A2-9810-5C86F72011E0}" dt="2026-01-05T16:42:28.414" v="2284" actId="478"/>
          <ac:picMkLst>
            <pc:docMk/>
            <pc:sldMk cId="1601278564" sldId="268"/>
            <ac:picMk id="4" creationId="{F3D196E4-90CA-5330-5A3C-C546FFECC99E}"/>
          </ac:picMkLst>
        </pc:picChg>
        <pc:picChg chg="add mod">
          <ac:chgData name="Ms Wilson" userId="340087d0-2931-4cfe-b0a1-c4f5eca51b73" providerId="ADAL" clId="{2DBB5FF9-CD7B-41A2-9810-5C86F72011E0}" dt="2026-01-05T16:42:31.368" v="2285"/>
          <ac:picMkLst>
            <pc:docMk/>
            <pc:sldMk cId="1601278564" sldId="268"/>
            <ac:picMk id="6" creationId="{A821FE7D-9C04-AEBB-8072-6F2FDD197A70}"/>
          </ac:picMkLst>
        </pc:picChg>
        <pc:picChg chg="mod">
          <ac:chgData name="Ms Wilson" userId="340087d0-2931-4cfe-b0a1-c4f5eca51b73" providerId="ADAL" clId="{2DBB5FF9-CD7B-41A2-9810-5C86F72011E0}" dt="2026-01-05T16:45:14.846" v="2598" actId="1076"/>
          <ac:picMkLst>
            <pc:docMk/>
            <pc:sldMk cId="1601278564" sldId="268"/>
            <ac:picMk id="8" creationId="{63FA9B15-1F3F-3192-098F-530CA8FEFB60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51:56.095" v="3367" actId="478"/>
        <pc:sldMkLst>
          <pc:docMk/>
          <pc:sldMk cId="2434369054" sldId="269"/>
        </pc:sldMkLst>
        <pc:spChg chg="mod">
          <ac:chgData name="Ms Wilson" userId="340087d0-2931-4cfe-b0a1-c4f5eca51b73" providerId="ADAL" clId="{2DBB5FF9-CD7B-41A2-9810-5C86F72011E0}" dt="2026-01-05T16:50:40.864" v="3209" actId="14100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Wilson" userId="340087d0-2931-4cfe-b0a1-c4f5eca51b73" providerId="ADAL" clId="{2DBB5FF9-CD7B-41A2-9810-5C86F72011E0}" dt="2026-01-05T16:47:08.671" v="2746" actId="27636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50:48.047" v="3212" actId="207"/>
          <ac:spMkLst>
            <pc:docMk/>
            <pc:sldMk cId="2434369054" sldId="269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51:44.629" v="3363" actId="20577"/>
          <ac:spMkLst>
            <pc:docMk/>
            <pc:sldMk cId="2434369054" sldId="269"/>
            <ac:spMk id="7" creationId="{284EA5E4-4AEE-7308-C996-293821DDEA35}"/>
          </ac:spMkLst>
        </pc:spChg>
        <pc:picChg chg="del">
          <ac:chgData name="Ms Wilson" userId="340087d0-2931-4cfe-b0a1-c4f5eca51b73" providerId="ADAL" clId="{2DBB5FF9-CD7B-41A2-9810-5C86F72011E0}" dt="2026-01-05T16:45:44.707" v="2600" actId="478"/>
          <ac:picMkLst>
            <pc:docMk/>
            <pc:sldMk cId="2434369054" sldId="269"/>
            <ac:picMk id="4" creationId="{FC20BBD7-7994-B7FC-8742-11699C4042EE}"/>
          </ac:picMkLst>
        </pc:picChg>
        <pc:picChg chg="mod">
          <ac:chgData name="Ms Wilson" userId="340087d0-2931-4cfe-b0a1-c4f5eca51b73" providerId="ADAL" clId="{2DBB5FF9-CD7B-41A2-9810-5C86F72011E0}" dt="2026-01-05T16:49:57.749" v="3113" actId="1076"/>
          <ac:picMkLst>
            <pc:docMk/>
            <pc:sldMk cId="2434369054" sldId="269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6:51:46.974" v="3364" actId="1076"/>
          <ac:picMkLst>
            <pc:docMk/>
            <pc:sldMk cId="2434369054" sldId="269"/>
            <ac:picMk id="10" creationId="{DEBABF95-D852-7BA6-C2C6-95C674469277}"/>
          </ac:picMkLst>
        </pc:picChg>
        <pc:picChg chg="add del mod">
          <ac:chgData name="Ms Wilson" userId="340087d0-2931-4cfe-b0a1-c4f5eca51b73" providerId="ADAL" clId="{2DBB5FF9-CD7B-41A2-9810-5C86F72011E0}" dt="2026-01-05T16:51:56.095" v="3367" actId="478"/>
          <ac:picMkLst>
            <pc:docMk/>
            <pc:sldMk cId="2434369054" sldId="269"/>
            <ac:picMk id="5122" creationId="{62D623BA-2EE1-42E8-15C4-FEC4455E5F16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56:16.896" v="3997" actId="207"/>
        <pc:sldMkLst>
          <pc:docMk/>
          <pc:sldMk cId="656085257" sldId="270"/>
        </pc:sldMkLst>
        <pc:spChg chg="mod">
          <ac:chgData name="Ms Wilson" userId="340087d0-2931-4cfe-b0a1-c4f5eca51b73" providerId="ADAL" clId="{2DBB5FF9-CD7B-41A2-9810-5C86F72011E0}" dt="2026-01-05T16:56:12.315" v="3995" actId="207"/>
          <ac:spMkLst>
            <pc:docMk/>
            <pc:sldMk cId="656085257" sldId="270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56:16.896" v="3997" actId="207"/>
          <ac:spMkLst>
            <pc:docMk/>
            <pc:sldMk cId="656085257" sldId="270"/>
            <ac:spMk id="11" creationId="{7C4197B8-FB8C-F6DA-7A0C-401668C85D9D}"/>
          </ac:spMkLst>
        </pc:spChg>
        <pc:picChg chg="add mod">
          <ac:chgData name="Ms Wilson" userId="340087d0-2931-4cfe-b0a1-c4f5eca51b73" providerId="ADAL" clId="{2DBB5FF9-CD7B-41A2-9810-5C86F72011E0}" dt="2026-01-05T16:51:59.650" v="3369"/>
          <ac:picMkLst>
            <pc:docMk/>
            <pc:sldMk cId="656085257" sldId="270"/>
            <ac:picMk id="4" creationId="{70BF5FF0-8F59-75FB-9392-D5DB5732EDF7}"/>
          </ac:picMkLst>
        </pc:picChg>
        <pc:picChg chg="del">
          <ac:chgData name="Ms Wilson" userId="340087d0-2931-4cfe-b0a1-c4f5eca51b73" providerId="ADAL" clId="{2DBB5FF9-CD7B-41A2-9810-5C86F72011E0}" dt="2026-01-05T16:51:59.433" v="3368" actId="478"/>
          <ac:picMkLst>
            <pc:docMk/>
            <pc:sldMk cId="656085257" sldId="270"/>
            <ac:picMk id="6" creationId="{95CAB2E7-20D5-2CBF-08A4-977740658485}"/>
          </ac:picMkLst>
        </pc:picChg>
      </pc:sldChg>
    </pc:docChg>
  </pc:docChgLst>
  <pc:docChgLst>
    <pc:chgData name="Mr Dao" userId="dd893edf-0471-4880-9c2c-04ceee8e756d" providerId="ADAL" clId="{6CC15346-F2AA-4F8B-AAB0-D63A3E2D31D2}"/>
    <pc:docChg chg="custSel modSld">
      <pc:chgData name="Mr Dao" userId="dd893edf-0471-4880-9c2c-04ceee8e756d" providerId="ADAL" clId="{6CC15346-F2AA-4F8B-AAB0-D63A3E2D31D2}" dt="2026-01-06T14:37:17.285" v="433" actId="20577"/>
      <pc:docMkLst>
        <pc:docMk/>
      </pc:docMkLst>
      <pc:sldChg chg="delSp modSp mod">
        <pc:chgData name="Mr Dao" userId="dd893edf-0471-4880-9c2c-04ceee8e756d" providerId="ADAL" clId="{6CC15346-F2AA-4F8B-AAB0-D63A3E2D31D2}" dt="2026-01-06T14:37:17.285" v="433" actId="20577"/>
        <pc:sldMkLst>
          <pc:docMk/>
          <pc:sldMk cId="1347822227" sldId="263"/>
        </pc:sldMkLst>
        <pc:spChg chg="mod">
          <ac:chgData name="Mr Dao" userId="dd893edf-0471-4880-9c2c-04ceee8e756d" providerId="ADAL" clId="{6CC15346-F2AA-4F8B-AAB0-D63A3E2D31D2}" dt="2026-01-06T14:33:44.378" v="20" actId="20577"/>
          <ac:spMkLst>
            <pc:docMk/>
            <pc:sldMk cId="1347822227" sldId="263"/>
            <ac:spMk id="2" creationId="{5B281177-ABCA-DBD1-12E0-7A48933848CC}"/>
          </ac:spMkLst>
        </pc:spChg>
        <pc:spChg chg="mod">
          <ac:chgData name="Mr Dao" userId="dd893edf-0471-4880-9c2c-04ceee8e756d" providerId="ADAL" clId="{6CC15346-F2AA-4F8B-AAB0-D63A3E2D31D2}" dt="2026-01-06T14:35:09.284" v="167" actId="14100"/>
          <ac:spMkLst>
            <pc:docMk/>
            <pc:sldMk cId="1347822227" sldId="263"/>
            <ac:spMk id="3" creationId="{1803A3C4-7ED5-C049-3DC1-01A12FF9D859}"/>
          </ac:spMkLst>
        </pc:spChg>
        <pc:spChg chg="mod">
          <ac:chgData name="Mr Dao" userId="dd893edf-0471-4880-9c2c-04ceee8e756d" providerId="ADAL" clId="{6CC15346-F2AA-4F8B-AAB0-D63A3E2D31D2}" dt="2026-01-06T14:36:33.330" v="277" actId="12"/>
          <ac:spMkLst>
            <pc:docMk/>
            <pc:sldMk cId="1347822227" sldId="263"/>
            <ac:spMk id="5" creationId="{3CE87EAA-3F92-FF17-7208-248482673AB6}"/>
          </ac:spMkLst>
        </pc:spChg>
        <pc:spChg chg="mod">
          <ac:chgData name="Mr Dao" userId="dd893edf-0471-4880-9c2c-04ceee8e756d" providerId="ADAL" clId="{6CC15346-F2AA-4F8B-AAB0-D63A3E2D31D2}" dt="2026-01-06T14:37:17.285" v="433" actId="20577"/>
          <ac:spMkLst>
            <pc:docMk/>
            <pc:sldMk cId="1347822227" sldId="263"/>
            <ac:spMk id="7" creationId="{284EA5E4-4AEE-7308-C996-293821DDEA35}"/>
          </ac:spMkLst>
        </pc:spChg>
        <pc:picChg chg="del">
          <ac:chgData name="Mr Dao" userId="dd893edf-0471-4880-9c2c-04ceee8e756d" providerId="ADAL" clId="{6CC15346-F2AA-4F8B-AAB0-D63A3E2D31D2}" dt="2026-01-06T14:33:36.528" v="0" actId="478"/>
          <ac:picMkLst>
            <pc:docMk/>
            <pc:sldMk cId="1347822227" sldId="263"/>
            <ac:picMk id="1026" creationId="{B0ECC874-A24E-B7AD-0136-8BCE04178E2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37C91-3058-394C-7968-86AE0ADAA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487F7-FFD4-A976-23A6-866DC651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B773B-64F4-7461-137D-85F9639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5E9D1-A8F9-CF4C-2AC9-470EF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21274-F8E8-CC95-358B-76F90F7E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F4D0A-CBAF-418D-55CE-6020AEE3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3417-CF67-AFBD-7A1D-8C31BF88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27677-5C1F-9909-13A4-79E4428B5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E6D33-D0E2-64B6-2465-2A3D133A3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7350B-7CFF-E4D4-106C-8B494AC2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8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8DC8-BED7-B1D5-C4E3-1C15D4482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CDE57-7B44-ACBC-41BF-57570BA80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B1A4-9D32-F40C-BF98-DE8112C75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8CE5-7105-FE07-9699-E1C24A640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4315-C9E7-C15F-E859-1D4E3FEA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5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7BB1-3D51-21BF-30F9-15720A63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7FA41-D60C-44E9-B62B-B729A796D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C07E-1F2D-3901-B698-580B8AFF6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1541-08FE-16DB-3C5C-554A7ADF6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E8CA8-95C8-F141-0B2D-58E82A26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3698-5015-7912-C879-07D1AE40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13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3810-2126-68FC-DD39-03A5DE02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5B07-15ED-1547-AD1F-4FD3EAC6F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4150F-BAA3-107A-BE7B-E0DE35183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FD9C5-B77E-4000-204B-9901F9E43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394385-56B6-1F0D-0709-9939DCFBE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785C0F-8DD5-B4E1-3F68-99E6D29F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06528-E456-4761-9E9B-14F96BBA1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5C37E-6011-E36A-C53F-95AA5FB1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4CB89-0F60-C7ED-8BF5-EC8D7011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7E2ED2-EA9B-A3BA-4025-7FAB8767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DB954-4BAE-9C63-A05E-34AA52B5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67B3C-E1E4-FBAD-D217-BFAB61A0D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7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B505D-7D32-1BD3-AB6E-49FD2E88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3C2CA-5B43-3955-EAFF-3FB78E025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292FA-8C52-EE43-C0B7-4842C0A4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40CF-4B9D-6B77-D96F-29B6946F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3E69-B3B9-DCD1-8E8B-827DA1D73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5D5AE-E12E-DCE4-3694-7271BA0AE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599B5-8927-A873-7BE0-5A4E00E6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293345-EE17-C7AF-1E4B-43B3482C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615FB-DF6B-494E-BE47-F2897AEA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3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1CF7-D938-5F30-2840-3A8CCE5C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7F820-F36A-C02E-E4EC-44B1F3448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C4211-30E1-F598-E967-8354DBE4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25F4-6EC3-BD1B-4FE2-423DDFB3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513CA-C1DB-6F96-56E7-50AEB547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15C0D-05A7-4AD8-BD5F-2A513F31B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1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27421-0FA8-968E-4179-AA74E073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4638-ED96-A089-0AC6-0AD0DC9FD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D490C-3ABE-1B2A-C057-20ACF3EC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5E371-4AD6-36EF-F8A6-7DA15BCE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7B2D-50EF-258A-745B-292155AA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86CB3-E63E-904C-90CD-33910E18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0EB28-EA9A-AC2E-D180-C711850E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6053-E8D0-6754-01D1-367A3942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6CDE0-89F1-7A61-D425-B2A01062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D806-276C-E677-2D39-9A4908A5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9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AF0-FB44-B39A-EA18-A13005E0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7309-CA73-CB22-45EF-2302BE25D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EE1A-1BEC-C9B5-490E-58B1ED6BF5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A6506-D413-4BD6-0A14-729955A5E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7764-A3A2-7474-D53A-4CAC5BE14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6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590224" cy="3745552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How does Dickens present the impact of the ghosts on Scrooge?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107612"/>
            <a:ext cx="4247071" cy="537990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ghosts teach Scrooge lessons which means he becomes a better person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Jacob Marley is used as a Cautionary Tale (Warning)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The Ghost of Christmas Past represents Memory – helping Scrooge learn from the past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The Ghost of Christmas Present represents generosity and Christmas Spirit – encouraging Scrooge to be less Ignorant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The Ghost of Christmas Yet to Come frightens Scrooge – represents Death – making Scrooge’s change permanent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331255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is Scrooge like in the beginning compared to the end?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does each ghost represent / what role do they play?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ghost has the greatest impact on Scrooge?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270" y="1107611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5982" y="1759607"/>
            <a:ext cx="820474" cy="506079"/>
          </a:xfrm>
          <a:prstGeom prst="rect">
            <a:avLst/>
          </a:prstGeom>
        </p:spPr>
      </p:pic>
      <p:pic>
        <p:nvPicPr>
          <p:cNvPr id="4" name="Picture 2" descr="A Christmas Carol Logo Redesign :: Behance">
            <a:extLst>
              <a:ext uri="{FF2B5EF4-FFF2-40B4-BE49-F238E27FC236}">
                <a16:creationId xmlns:a16="http://schemas.microsoft.com/office/drawing/2014/main" id="{2056688F-82B0-77C0-B642-76565EB2C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685" y="35926"/>
            <a:ext cx="1071685" cy="107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22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Scrooge is kind-hearted at the beginning of the novella.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Scrooge is visited by 4 ghosts in the novella.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Ghost of Christmas Present warns Scrooge about Ignorance and Greed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Scrooge promises to “live in the Past, Present, and the Future” in stave 5.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6" name="Picture 2" descr="A Christmas Carol Logo Redesign :: Behance">
            <a:extLst>
              <a:ext uri="{FF2B5EF4-FFF2-40B4-BE49-F238E27FC236}">
                <a16:creationId xmlns:a16="http://schemas.microsoft.com/office/drawing/2014/main" id="{95CAB2E7-20D5-2CBF-08A4-977740658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685" y="35926"/>
            <a:ext cx="1071685" cy="107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Scrooge is a selfish miser at the beginning of the novella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they name the ghosts?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Ignorance and WANT – what context might they link to here?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you recall a juxtaposing quote from stave 1?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7026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How does Shakespeare present the theme of guilt?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Guilt is felt by Macbeth after killing King Duncan – NOT Lady Macbeth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The appearance of Banquo’s ghost is a symbol of guilt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Lady Macbeth’s </a:t>
            </a: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guilt destroys her at the end – symbolized by her sleepwalking and the blood on her hands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Macbeth shows little guilt for the other murders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characters are guilty?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actions are they guilty of?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is guilt shown?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20BBD7-7994-B7FC-8742-11699C4042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5454" y="82547"/>
            <a:ext cx="1058179" cy="145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14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Whose fatal flaw is Ambition in Macbeth?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Macbeth kills the King – what is the formal term for this?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Who is Macbeth's foil character?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Who kills Macbeth?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Who finishes the play on the throne?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Macbeth (they may also say Lady Macbeth)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Regicide 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Banquo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MacDuff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Malcolm (one of King Duncan's sons)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32" y="1523550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D196E4-90CA-5330-5A3C-C546FFECC9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5454" y="82547"/>
            <a:ext cx="1058179" cy="145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3336754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Compare how the poets presents ideas about identity in The Emigree and one other poem?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7" y="1719232"/>
            <a:ext cx="3083952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poems could you use to compare</a:t>
            </a:r>
            <a:r>
              <a:rPr lang="en-US" b="1" dirty="0">
                <a:solidFill>
                  <a:prstClr val="black"/>
                </a:solidFill>
                <a:latin typeface="Aptos" panose="02110004020202020204"/>
              </a:rPr>
              <a:t>? Two suggestions: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Checking Out Me History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Kamikaze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7019581" y="1913325"/>
            <a:ext cx="5007560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The Emigree addresses the loss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of cultural identity through forced exile. Checking out Me History focuses on being denied one’s own history thus true identity.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Just like The Emigree, the speaker in Kamikaze becomes an outcast, unable to identify with his community after choosing life over his mission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665" y="1116210"/>
            <a:ext cx="820474" cy="506079"/>
          </a:xfrm>
          <a:prstGeom prst="rect">
            <a:avLst/>
          </a:prstGeom>
        </p:spPr>
      </p:pic>
      <p:pic>
        <p:nvPicPr>
          <p:cNvPr id="2050" name="Picture 2" descr="AQA Power and Conflict Poetry Revision ...">
            <a:extLst>
              <a:ext uri="{FF2B5EF4-FFF2-40B4-BE49-F238E27FC236}">
                <a16:creationId xmlns:a16="http://schemas.microsoft.com/office/drawing/2014/main" id="{A356F3BA-6CDE-D33B-B601-4D4CF14CE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50" y="72572"/>
            <a:ext cx="1096991" cy="154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103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6671621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Which poem is this quote from…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“Runs in blood down palace walls”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“Theirs not to make reply / Theirs but to do or die”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“We are prepared, we build our houses squat”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“His bloody life in my bloody hands”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“With trembling oars I turned”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7218948" y="1747987"/>
            <a:ext cx="4948609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London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Charge of the Light Brigade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Storm on the Island 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Remains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The Prelude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561" y="162228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6" name="Picture 2" descr="AQA Power and Conflict Poetry Revision ...">
            <a:extLst>
              <a:ext uri="{FF2B5EF4-FFF2-40B4-BE49-F238E27FC236}">
                <a16:creationId xmlns:a16="http://schemas.microsoft.com/office/drawing/2014/main" id="{A821FE7D-9C04-AEBB-8072-6F2FDD197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50" y="72572"/>
            <a:ext cx="1096991" cy="154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278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756309"/>
          </a:xfrm>
        </p:spPr>
        <p:txBody>
          <a:bodyPr/>
          <a:lstStyle/>
          <a:p>
            <a:r>
              <a:rPr lang="en-US" dirty="0"/>
              <a:t>Learning Conversation: English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3882187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How does Priestley use the Inspector to explore ideas about equality and injustice in An Inspector Calls?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18939" y="762000"/>
            <a:ext cx="4247071" cy="6090309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Inspector Goole is a mouthpiece for Socialist views (Priestley)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His interrogation reveals class injustice – examples from Sheila and Mrs. Birling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His interrogation reveals exploitation – examples from Gerald, Eric and Mr. Birling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 promotes collective responsibility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He foreshadows future consequences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Lighting changes from “pink-intimate” to “brighter and harder”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does the inspector ‘represent’?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Whose death is he ‘investigating’?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characters do take responsibility? Which do not?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499" y="1173134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3"/>
            <a:ext cx="820474" cy="506079"/>
          </a:xfrm>
          <a:prstGeom prst="rect">
            <a:avLst/>
          </a:prstGeom>
        </p:spPr>
      </p:pic>
      <p:pic>
        <p:nvPicPr>
          <p:cNvPr id="5122" name="Picture 2" descr="An Inspector Calls Revision Booklet ...">
            <a:extLst>
              <a:ext uri="{FF2B5EF4-FFF2-40B4-BE49-F238E27FC236}">
                <a16:creationId xmlns:a16="http://schemas.microsoft.com/office/drawing/2014/main" id="{62D623BA-2EE1-42E8-15C4-FEC4455E5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276" y="122581"/>
            <a:ext cx="1769693" cy="132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369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07928"/>
            <a:ext cx="5040942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Mr. Birling greets the Inspector and brings him to the dining room.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Sheila and Eric take responsibility.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Birlings are arrested at the end.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Sheila refuses to take back the engagement ring.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502120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Edna brings the Inspector to the dining room. Why might she have this role?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do these two younger characters represent?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Inspector Goole leaves. Some of the family believe it was a hoax. But, a new inspector is on the way…!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might this refusal to take back the ring be symbolic of?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4" name="Picture 2" descr="An Inspector Calls Revision Booklet ...">
            <a:extLst>
              <a:ext uri="{FF2B5EF4-FFF2-40B4-BE49-F238E27FC236}">
                <a16:creationId xmlns:a16="http://schemas.microsoft.com/office/drawing/2014/main" id="{70BF5FF0-8F59-75FB-9392-D5DB5732E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276" y="122581"/>
            <a:ext cx="1769693" cy="132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085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855D9F-0AF5-745C-6C71-D087F0466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47150-3524-68B7-D363-04A989E29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DE631-C027-F3A0-D15B-216BC8BF4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07928"/>
            <a:ext cx="5040942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Literature Paper 1 is 1 hour 45 minutes long.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Macbeth and An Inspector Calls in on Literature Paper 1.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Literature Paper 2 is 1 hour 45 minutes long.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Power and conflict poetry is Section B on Paper 2.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9C842DF-8204-4B1F-EDE7-5A82D009E6F8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E431F162-7453-80B7-7D71-2E1020FE1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E2EFDAA-1722-5114-352B-8F284B09269A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502120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Can you remember what two texts are in this paper?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Macbeth IS in Paper 1. An Inspector Calls is in Paper 2. The other text in Paper 1 is A Christmas Carol.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Literature Paper 2 is 2 hours 15 minutes long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you remember what Section A and Section C include?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11CF8EF7-BB83-9EDA-75BD-54C399C80562}"/>
              </a:ext>
            </a:extLst>
          </p:cNvPr>
          <p:cNvSpPr/>
          <p:nvPr/>
        </p:nvSpPr>
        <p:spPr>
          <a:xfrm>
            <a:off x="5293094" y="3269381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A9F9DB34-212E-5EC0-B0CF-F8AA36F7F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1026" name="Picture 2" descr="literature clip art – KCPW">
            <a:extLst>
              <a:ext uri="{FF2B5EF4-FFF2-40B4-BE49-F238E27FC236}">
                <a16:creationId xmlns:a16="http://schemas.microsoft.com/office/drawing/2014/main" id="{4DED3B64-0BB4-C2AC-232B-9B4567541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287" y="126440"/>
            <a:ext cx="1272597" cy="108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ick PNG, Vector, PSD, and Clipart With ...">
            <a:extLst>
              <a:ext uri="{FF2B5EF4-FFF2-40B4-BE49-F238E27FC236}">
                <a16:creationId xmlns:a16="http://schemas.microsoft.com/office/drawing/2014/main" id="{83D4B8E4-04F1-880C-E5E1-E6EC5081D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2384" y="2341862"/>
            <a:ext cx="598016" cy="586745"/>
          </a:xfrm>
          <a:prstGeom prst="rect">
            <a:avLst/>
          </a:prstGeom>
          <a:ln>
            <a:noFill/>
          </a:ln>
        </p:spPr>
      </p:pic>
      <p:sp>
        <p:nvSpPr>
          <p:cNvPr id="8" name="Multiplication Sign 7">
            <a:extLst>
              <a:ext uri="{FF2B5EF4-FFF2-40B4-BE49-F238E27FC236}">
                <a16:creationId xmlns:a16="http://schemas.microsoft.com/office/drawing/2014/main" id="{EBCEE116-7B28-168E-62DB-2EDCF9E7C28E}"/>
              </a:ext>
            </a:extLst>
          </p:cNvPr>
          <p:cNvSpPr/>
          <p:nvPr/>
        </p:nvSpPr>
        <p:spPr>
          <a:xfrm>
            <a:off x="5283148" y="4068194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792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D18DD-B8EC-DB5F-74A4-7B8014D7D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062C4-E307-EBD4-6595-7E19128F8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Literature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4DF01-A4DA-5D56-4374-FEC335B20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" y="1507928"/>
            <a:ext cx="4518660" cy="5021209"/>
          </a:xfr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Questions: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Which texts have extracts as part of the question? (X2)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Which text do you have a choice of questions?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How many poems are given to you for the Power and Conflict question?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are the marks for the two unseen poetry questions?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A067E4-C39E-0B07-A6EF-DD6604CF0784}"/>
              </a:ext>
            </a:extLst>
          </p:cNvPr>
          <p:cNvSpPr txBox="1">
            <a:spLocks/>
          </p:cNvSpPr>
          <p:nvPr/>
        </p:nvSpPr>
        <p:spPr>
          <a:xfrm>
            <a:off x="5040943" y="1507928"/>
            <a:ext cx="6937697" cy="5021209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Answers…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Macbeth and A Christmas Carol have extracts as part of the question – these are both on Paper 1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An Inspector Calls has a choice of two questions – this is on Paper 2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You are given one poem (you must then compare from memory to another poem)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Unseen poetry has one question worth 24 marks (</a:t>
            </a:r>
            <a:r>
              <a:rPr lang="en-US" sz="2400">
                <a:solidFill>
                  <a:srgbClr val="0070C0"/>
                </a:solidFill>
              </a:rPr>
              <a:t>one poem) </a:t>
            </a:r>
            <a:r>
              <a:rPr lang="en-US" sz="2400" dirty="0">
                <a:solidFill>
                  <a:srgbClr val="0070C0"/>
                </a:solidFill>
              </a:rPr>
              <a:t>and another question worth 8 marks (two </a:t>
            </a:r>
            <a:r>
              <a:rPr lang="en-US" sz="2400">
                <a:solidFill>
                  <a:srgbClr val="0070C0"/>
                </a:solidFill>
              </a:rPr>
              <a:t>poems – comparison)</a:t>
            </a: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literature clip art – KCPW">
            <a:extLst>
              <a:ext uri="{FF2B5EF4-FFF2-40B4-BE49-F238E27FC236}">
                <a16:creationId xmlns:a16="http://schemas.microsoft.com/office/drawing/2014/main" id="{7899DF07-9BF7-A982-B412-AB1DDB8F5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287" y="126440"/>
            <a:ext cx="1272597" cy="108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Tick PNG, Vector, PSD, and Clipart With ...">
            <a:extLst>
              <a:ext uri="{FF2B5EF4-FFF2-40B4-BE49-F238E27FC236}">
                <a16:creationId xmlns:a16="http://schemas.microsoft.com/office/drawing/2014/main" id="{820E8DAD-F9EF-24E6-DC4F-0C122E7A8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0624" y="1507928"/>
            <a:ext cx="598016" cy="58674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688242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05B100-8515-43A1-9843-A9F7E0F50F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542E12-9F5D-4E2B-86EB-0A8B68B1BCBC}">
  <ds:schemaRefs>
    <ds:schemaRef ds:uri="http://schemas.microsoft.com/office/2006/documentManagement/types"/>
    <ds:schemaRef ds:uri="d9b0558c-efbd-4062-9bdd-d378d4cc9a64"/>
    <ds:schemaRef ds:uri="http://purl.org/dc/elements/1.1/"/>
    <ds:schemaRef ds:uri="http://schemas.microsoft.com/office/2006/metadata/properties"/>
    <ds:schemaRef ds:uri="e521bfa0-e417-418d-9d8e-4c0354ee8ee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4D83FCF-E571-448D-8326-0E90BFD4BA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21bfa0-e417-418d-9d8e-4c0354ee8ee4"/>
    <ds:schemaRef ds:uri="d9b0558c-efbd-4062-9bdd-d378d4cc9a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2054</TotalTime>
  <Words>1071</Words>
  <Application>Microsoft Office PowerPoint</Application>
  <PresentationFormat>Widescreen</PresentationFormat>
  <Paragraphs>156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1_Office Theme</vt:lpstr>
      <vt:lpstr>Learning Conversation: English Literature</vt:lpstr>
      <vt:lpstr>Learning Conversation: English Literature </vt:lpstr>
      <vt:lpstr>Learning Conversation: English Literature</vt:lpstr>
      <vt:lpstr>Learning Conversation: English Literature </vt:lpstr>
      <vt:lpstr>Learning Conversation: English Literature</vt:lpstr>
      <vt:lpstr>Learning Conversation: English Literature </vt:lpstr>
      <vt:lpstr>Learning Conversation: English Literature</vt:lpstr>
      <vt:lpstr>Learning Conversation: English Literature </vt:lpstr>
      <vt:lpstr>Learning Conversation: English Literature </vt:lpstr>
      <vt:lpstr>Learning Conversation: English Literature </vt:lpstr>
    </vt:vector>
  </TitlesOfParts>
  <Company>The Corsham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Conversation: Personal Possessions</dc:title>
  <dc:creator>Ms Wilson</dc:creator>
  <cp:lastModifiedBy>Ms Wilson</cp:lastModifiedBy>
  <cp:revision>1</cp:revision>
  <dcterms:created xsi:type="dcterms:W3CDTF">2026-01-05T15:54:19Z</dcterms:created>
  <dcterms:modified xsi:type="dcterms:W3CDTF">2026-01-20T18:00:25Z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MediaServiceImageTags">
    <vt:lpwstr/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