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1" r:id="rId5"/>
    <p:sldId id="273" r:id="rId6"/>
    <p:sldId id="272" r:id="rId7"/>
    <p:sldId id="274" r:id="rId8"/>
    <p:sldId id="275" r:id="rId9"/>
    <p:sldId id="276" r:id="rId10"/>
    <p:sldId id="277" r:id="rId11"/>
    <p:sldId id="278" r:id="rId12"/>
    <p:sldId id="279" r:id="rId13"/>
    <p:sldId id="28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A28324-AC04-49F3-9018-81F759323E20}" v="217" dt="2026-02-08T10:49:45.4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47" autoAdjust="0"/>
  </p:normalViewPr>
  <p:slideViewPr>
    <p:cSldViewPr snapToGrid="0">
      <p:cViewPr varScale="1">
        <p:scale>
          <a:sx n="83" d="100"/>
          <a:sy n="83" d="100"/>
        </p:scale>
        <p:origin x="65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Knight" userId="ab3929a1-d967-41ab-ba35-48a306ba2695" providerId="ADAL" clId="{A6FD014E-7832-4C4C-832A-F5ED14871C51}"/>
    <pc:docChg chg="undo custSel addSld delSld modSld sldOrd">
      <pc:chgData name="Ms Knight" userId="ab3929a1-d967-41ab-ba35-48a306ba2695" providerId="ADAL" clId="{A6FD014E-7832-4C4C-832A-F5ED14871C51}" dt="2026-02-08T10:50:05.675" v="2483" actId="5793"/>
      <pc:docMkLst>
        <pc:docMk/>
      </pc:docMkLst>
      <pc:sldChg chg="addSp delSp modSp del mod ord setBg">
        <pc:chgData name="Ms Knight" userId="ab3929a1-d967-41ab-ba35-48a306ba2695" providerId="ADAL" clId="{A6FD014E-7832-4C4C-832A-F5ED14871C51}" dt="2026-02-08T10:12:00.584" v="1323" actId="47"/>
        <pc:sldMkLst>
          <pc:docMk/>
          <pc:sldMk cId="1347822227" sldId="263"/>
        </pc:sldMkLst>
        <pc:spChg chg="mod">
          <ac:chgData name="Ms Knight" userId="ab3929a1-d967-41ab-ba35-48a306ba2695" providerId="ADAL" clId="{A6FD014E-7832-4C4C-832A-F5ED14871C51}" dt="2026-02-08T09:59:05.367" v="144" actId="1076"/>
          <ac:spMkLst>
            <pc:docMk/>
            <pc:sldMk cId="1347822227" sldId="263"/>
            <ac:spMk id="2" creationId="{5B281177-ABCA-DBD1-12E0-7A48933848CC}"/>
          </ac:spMkLst>
        </pc:spChg>
        <pc:spChg chg="add mod">
          <ac:chgData name="Ms Knight" userId="ab3929a1-d967-41ab-ba35-48a306ba2695" providerId="ADAL" clId="{A6FD014E-7832-4C4C-832A-F5ED14871C51}" dt="2026-02-08T09:57:41.082" v="7" actId="1076"/>
          <ac:spMkLst>
            <pc:docMk/>
            <pc:sldMk cId="1347822227" sldId="263"/>
            <ac:spMk id="6" creationId="{DB8199AC-BA9C-A46A-35B6-F4403CE54401}"/>
          </ac:spMkLst>
        </pc:spChg>
        <pc:picChg chg="add del mod">
          <ac:chgData name="Ms Knight" userId="ab3929a1-d967-41ab-ba35-48a306ba2695" providerId="ADAL" clId="{A6FD014E-7832-4C4C-832A-F5ED14871C51}" dt="2026-02-08T09:59:47.673" v="157" actId="478"/>
          <ac:picMkLst>
            <pc:docMk/>
            <pc:sldMk cId="1347822227" sldId="263"/>
            <ac:picMk id="11" creationId="{4D663936-5256-4D5E-B2A9-FD519E9418D5}"/>
          </ac:picMkLst>
        </pc:picChg>
        <pc:picChg chg="del">
          <ac:chgData name="Ms Knight" userId="ab3929a1-d967-41ab-ba35-48a306ba2695" providerId="ADAL" clId="{A6FD014E-7832-4C4C-832A-F5ED14871C51}" dt="2026-02-08T09:59:08.773" v="145" actId="478"/>
          <ac:picMkLst>
            <pc:docMk/>
            <pc:sldMk cId="1347822227" sldId="263"/>
            <ac:picMk id="1026" creationId="{D30CE48E-F78F-C245-E32F-2EC4BD4C0BCC}"/>
          </ac:picMkLst>
        </pc:picChg>
      </pc:sldChg>
      <pc:sldChg chg="delSp del setBg">
        <pc:chgData name="Ms Knight" userId="ab3929a1-d967-41ab-ba35-48a306ba2695" providerId="ADAL" clId="{A6FD014E-7832-4C4C-832A-F5ED14871C51}" dt="2026-02-08T09:59:44.033" v="156" actId="47"/>
        <pc:sldMkLst>
          <pc:docMk/>
          <pc:sldMk cId="3907026183" sldId="265"/>
        </pc:sldMkLst>
        <pc:picChg chg="del">
          <ac:chgData name="Ms Knight" userId="ab3929a1-d967-41ab-ba35-48a306ba2695" providerId="ADAL" clId="{A6FD014E-7832-4C4C-832A-F5ED14871C51}" dt="2026-02-08T09:59:15.725" v="146" actId="21"/>
          <ac:picMkLst>
            <pc:docMk/>
            <pc:sldMk cId="3907026183" sldId="265"/>
            <ac:picMk id="7" creationId="{4D663936-5256-4D5E-B2A9-FD519E9418D5}"/>
          </ac:picMkLst>
        </pc:picChg>
      </pc:sldChg>
      <pc:sldChg chg="del setBg">
        <pc:chgData name="Ms Knight" userId="ab3929a1-d967-41ab-ba35-48a306ba2695" providerId="ADAL" clId="{A6FD014E-7832-4C4C-832A-F5ED14871C51}" dt="2026-02-08T09:59:30.676" v="149" actId="47"/>
        <pc:sldMkLst>
          <pc:docMk/>
          <pc:sldMk cId="811114509" sldId="266"/>
        </pc:sldMkLst>
      </pc:sldChg>
      <pc:sldChg chg="del setBg">
        <pc:chgData name="Ms Knight" userId="ab3929a1-d967-41ab-ba35-48a306ba2695" providerId="ADAL" clId="{A6FD014E-7832-4C4C-832A-F5ED14871C51}" dt="2026-02-08T09:59:32.702" v="150" actId="47"/>
        <pc:sldMkLst>
          <pc:docMk/>
          <pc:sldMk cId="2303519486" sldId="267"/>
        </pc:sldMkLst>
      </pc:sldChg>
      <pc:sldChg chg="del setBg">
        <pc:chgData name="Ms Knight" userId="ab3929a1-d967-41ab-ba35-48a306ba2695" providerId="ADAL" clId="{A6FD014E-7832-4C4C-832A-F5ED14871C51}" dt="2026-02-08T09:59:38.747" v="154" actId="47"/>
        <pc:sldMkLst>
          <pc:docMk/>
          <pc:sldMk cId="1601278564" sldId="268"/>
        </pc:sldMkLst>
      </pc:sldChg>
      <pc:sldChg chg="del setBg">
        <pc:chgData name="Ms Knight" userId="ab3929a1-d967-41ab-ba35-48a306ba2695" providerId="ADAL" clId="{A6FD014E-7832-4C4C-832A-F5ED14871C51}" dt="2026-02-08T09:59:40.474" v="155" actId="47"/>
        <pc:sldMkLst>
          <pc:docMk/>
          <pc:sldMk cId="2434369054" sldId="269"/>
        </pc:sldMkLst>
      </pc:sldChg>
      <pc:sldChg chg="addSp delSp modSp del mod setBg">
        <pc:chgData name="Ms Knight" userId="ab3929a1-d967-41ab-ba35-48a306ba2695" providerId="ADAL" clId="{A6FD014E-7832-4C4C-832A-F5ED14871C51}" dt="2026-02-08T10:21:27.906" v="1897" actId="47"/>
        <pc:sldMkLst>
          <pc:docMk/>
          <pc:sldMk cId="656085257" sldId="270"/>
        </pc:sldMkLst>
        <pc:spChg chg="add mod">
          <ac:chgData name="Ms Knight" userId="ab3929a1-d967-41ab-ba35-48a306ba2695" providerId="ADAL" clId="{A6FD014E-7832-4C4C-832A-F5ED14871C51}" dt="2026-02-08T10:00:07.322" v="161"/>
          <ac:spMkLst>
            <pc:docMk/>
            <pc:sldMk cId="656085257" sldId="270"/>
            <ac:spMk id="2" creationId="{F7AB8811-8B30-850D-664F-F3D9B051E578}"/>
          </ac:spMkLst>
        </pc:spChg>
        <pc:picChg chg="del">
          <ac:chgData name="Ms Knight" userId="ab3929a1-d967-41ab-ba35-48a306ba2695" providerId="ADAL" clId="{A6FD014E-7832-4C4C-832A-F5ED14871C51}" dt="2026-02-08T10:00:09.274" v="162" actId="478"/>
          <ac:picMkLst>
            <pc:docMk/>
            <pc:sldMk cId="656085257" sldId="270"/>
            <ac:picMk id="17" creationId="{A833DDA2-FAAE-5802-E901-843D13F28E8C}"/>
          </ac:picMkLst>
        </pc:picChg>
      </pc:sldChg>
      <pc:sldChg chg="addSp modSp add mod">
        <pc:chgData name="Ms Knight" userId="ab3929a1-d967-41ab-ba35-48a306ba2695" providerId="ADAL" clId="{A6FD014E-7832-4C4C-832A-F5ED14871C51}" dt="2026-02-08T10:32:26.391" v="2049" actId="1076"/>
        <pc:sldMkLst>
          <pc:docMk/>
          <pc:sldMk cId="3210598858" sldId="271"/>
        </pc:sldMkLst>
        <pc:spChg chg="mod">
          <ac:chgData name="Ms Knight" userId="ab3929a1-d967-41ab-ba35-48a306ba2695" providerId="ADAL" clId="{A6FD014E-7832-4C4C-832A-F5ED14871C51}" dt="2026-02-08T10:22:41.772" v="1905" actId="113"/>
          <ac:spMkLst>
            <pc:docMk/>
            <pc:sldMk cId="3210598858" sldId="271"/>
            <ac:spMk id="3" creationId="{307B8584-9253-7E5F-76E9-F44172B3E374}"/>
          </ac:spMkLst>
        </pc:spChg>
        <pc:spChg chg="mod">
          <ac:chgData name="Ms Knight" userId="ab3929a1-d967-41ab-ba35-48a306ba2695" providerId="ADAL" clId="{A6FD014E-7832-4C4C-832A-F5ED14871C51}" dt="2026-02-08T10:23:53.949" v="1913" actId="14100"/>
          <ac:spMkLst>
            <pc:docMk/>
            <pc:sldMk cId="3210598858" sldId="271"/>
            <ac:spMk id="5" creationId="{B52F37EE-85B4-6942-8EE6-5E012E84DD8E}"/>
          </ac:spMkLst>
        </pc:spChg>
        <pc:spChg chg="mod">
          <ac:chgData name="Ms Knight" userId="ab3929a1-d967-41ab-ba35-48a306ba2695" providerId="ADAL" clId="{A6FD014E-7832-4C4C-832A-F5ED14871C51}" dt="2026-02-08T10:02:20.079" v="394" actId="20577"/>
          <ac:spMkLst>
            <pc:docMk/>
            <pc:sldMk cId="3210598858" sldId="271"/>
            <ac:spMk id="7" creationId="{31CC0D31-FCAC-B78E-A3DB-821391D093AA}"/>
          </ac:spMkLst>
        </pc:spChg>
        <pc:spChg chg="add mod">
          <ac:chgData name="Ms Knight" userId="ab3929a1-d967-41ab-ba35-48a306ba2695" providerId="ADAL" clId="{A6FD014E-7832-4C4C-832A-F5ED14871C51}" dt="2026-02-08T10:22:38.468" v="1904" actId="113"/>
          <ac:spMkLst>
            <pc:docMk/>
            <pc:sldMk cId="3210598858" sldId="271"/>
            <ac:spMk id="11" creationId="{ECB2A121-AEFB-56C3-5D07-FD90B22F1B81}"/>
          </ac:spMkLst>
        </pc:spChg>
        <pc:picChg chg="add mod">
          <ac:chgData name="Ms Knight" userId="ab3929a1-d967-41ab-ba35-48a306ba2695" providerId="ADAL" clId="{A6FD014E-7832-4C4C-832A-F5ED14871C51}" dt="2026-02-08T10:31:57.774" v="2047" actId="1076"/>
          <ac:picMkLst>
            <pc:docMk/>
            <pc:sldMk cId="3210598858" sldId="271"/>
            <ac:picMk id="3074" creationId="{B68653DE-8705-ADEA-2AC6-A46F71D8147A}"/>
          </ac:picMkLst>
        </pc:picChg>
        <pc:picChg chg="add mod">
          <ac:chgData name="Ms Knight" userId="ab3929a1-d967-41ab-ba35-48a306ba2695" providerId="ADAL" clId="{A6FD014E-7832-4C4C-832A-F5ED14871C51}" dt="2026-02-08T10:32:26.391" v="2049" actId="1076"/>
          <ac:picMkLst>
            <pc:docMk/>
            <pc:sldMk cId="3210598858" sldId="271"/>
            <ac:picMk id="3076" creationId="{5C2440E5-92E7-291A-6A01-B5F68A476044}"/>
          </ac:picMkLst>
        </pc:picChg>
      </pc:sldChg>
      <pc:sldChg chg="del setBg">
        <pc:chgData name="Ms Knight" userId="ab3929a1-d967-41ab-ba35-48a306ba2695" providerId="ADAL" clId="{A6FD014E-7832-4C4C-832A-F5ED14871C51}" dt="2026-02-08T09:59:34.539" v="151" actId="47"/>
        <pc:sldMkLst>
          <pc:docMk/>
          <pc:sldMk cId="379569835" sldId="272"/>
        </pc:sldMkLst>
      </pc:sldChg>
      <pc:sldChg chg="addSp delSp modSp add mod ord">
        <pc:chgData name="Ms Knight" userId="ab3929a1-d967-41ab-ba35-48a306ba2695" providerId="ADAL" clId="{A6FD014E-7832-4C4C-832A-F5ED14871C51}" dt="2026-02-08T10:35:02.386" v="2063" actId="14100"/>
        <pc:sldMkLst>
          <pc:docMk/>
          <pc:sldMk cId="3939505433" sldId="272"/>
        </pc:sldMkLst>
        <pc:spChg chg="mod">
          <ac:chgData name="Ms Knight" userId="ab3929a1-d967-41ab-ba35-48a306ba2695" providerId="ADAL" clId="{A6FD014E-7832-4C4C-832A-F5ED14871C51}" dt="2026-02-08T10:26:09.644" v="1938" actId="113"/>
          <ac:spMkLst>
            <pc:docMk/>
            <pc:sldMk cId="3939505433" sldId="272"/>
            <ac:spMk id="3" creationId="{86C7C6CD-D3FC-9E72-BA55-D22825AE4D43}"/>
          </ac:spMkLst>
        </pc:spChg>
        <pc:spChg chg="mod">
          <ac:chgData name="Ms Knight" userId="ab3929a1-d967-41ab-ba35-48a306ba2695" providerId="ADAL" clId="{A6FD014E-7832-4C4C-832A-F5ED14871C51}" dt="2026-02-08T10:24:51.152" v="1925" actId="27636"/>
          <ac:spMkLst>
            <pc:docMk/>
            <pc:sldMk cId="3939505433" sldId="272"/>
            <ac:spMk id="5" creationId="{33E5001C-3C8A-40B8-5780-8BC196E5FE31}"/>
          </ac:spMkLst>
        </pc:spChg>
        <pc:spChg chg="mod">
          <ac:chgData name="Ms Knight" userId="ab3929a1-d967-41ab-ba35-48a306ba2695" providerId="ADAL" clId="{A6FD014E-7832-4C4C-832A-F5ED14871C51}" dt="2026-02-08T10:34:30.924" v="2059" actId="1076"/>
          <ac:spMkLst>
            <pc:docMk/>
            <pc:sldMk cId="3939505433" sldId="272"/>
            <ac:spMk id="7" creationId="{932E1990-8D65-880F-6D65-81E11C2DF5D4}"/>
          </ac:spMkLst>
        </pc:spChg>
        <pc:spChg chg="del">
          <ac:chgData name="Ms Knight" userId="ab3929a1-d967-41ab-ba35-48a306ba2695" providerId="ADAL" clId="{A6FD014E-7832-4C4C-832A-F5ED14871C51}" dt="2026-02-08T10:04:42.360" v="568" actId="478"/>
          <ac:spMkLst>
            <pc:docMk/>
            <pc:sldMk cId="3939505433" sldId="272"/>
            <ac:spMk id="11" creationId="{0F15C607-7D7B-0141-2D53-B737E04879EC}"/>
          </ac:spMkLst>
        </pc:spChg>
        <pc:spChg chg="add mod">
          <ac:chgData name="Ms Knight" userId="ab3929a1-d967-41ab-ba35-48a306ba2695" providerId="ADAL" clId="{A6FD014E-7832-4C4C-832A-F5ED14871C51}" dt="2026-02-08T10:25:05.576" v="1927" actId="1076"/>
          <ac:spMkLst>
            <pc:docMk/>
            <pc:sldMk cId="3939505433" sldId="272"/>
            <ac:spMk id="12" creationId="{09E999FF-6346-A1CB-87AE-CFDF53B34781}"/>
          </ac:spMkLst>
        </pc:spChg>
        <pc:picChg chg="add mod">
          <ac:chgData name="Ms Knight" userId="ab3929a1-d967-41ab-ba35-48a306ba2695" providerId="ADAL" clId="{A6FD014E-7832-4C4C-832A-F5ED14871C51}" dt="2026-02-08T10:34:33.963" v="2060" actId="1076"/>
          <ac:picMkLst>
            <pc:docMk/>
            <pc:sldMk cId="3939505433" sldId="272"/>
            <ac:picMk id="5122" creationId="{06FD9AED-210C-DD0E-28D1-03FF2B81B341}"/>
          </ac:picMkLst>
        </pc:picChg>
        <pc:picChg chg="add mod">
          <ac:chgData name="Ms Knight" userId="ab3929a1-d967-41ab-ba35-48a306ba2695" providerId="ADAL" clId="{A6FD014E-7832-4C4C-832A-F5ED14871C51}" dt="2026-02-08T10:35:02.386" v="2063" actId="14100"/>
          <ac:picMkLst>
            <pc:docMk/>
            <pc:sldMk cId="3939505433" sldId="272"/>
            <ac:picMk id="5124" creationId="{7E5052DD-413D-AE43-2FB5-5B66BD703B29}"/>
          </ac:picMkLst>
        </pc:picChg>
      </pc:sldChg>
      <pc:sldChg chg="del setBg">
        <pc:chgData name="Ms Knight" userId="ab3929a1-d967-41ab-ba35-48a306ba2695" providerId="ADAL" clId="{A6FD014E-7832-4C4C-832A-F5ED14871C51}" dt="2026-02-08T09:59:35.798" v="152" actId="47"/>
        <pc:sldMkLst>
          <pc:docMk/>
          <pc:sldMk cId="38525436" sldId="273"/>
        </pc:sldMkLst>
      </pc:sldChg>
      <pc:sldChg chg="addSp delSp modSp add mod">
        <pc:chgData name="Ms Knight" userId="ab3929a1-d967-41ab-ba35-48a306ba2695" providerId="ADAL" clId="{A6FD014E-7832-4C4C-832A-F5ED14871C51}" dt="2026-02-08T10:33:58.926" v="2056" actId="1076"/>
        <pc:sldMkLst>
          <pc:docMk/>
          <pc:sldMk cId="2727980290" sldId="273"/>
        </pc:sldMkLst>
        <pc:spChg chg="mod">
          <ac:chgData name="Ms Knight" userId="ab3929a1-d967-41ab-ba35-48a306ba2695" providerId="ADAL" clId="{A6FD014E-7832-4C4C-832A-F5ED14871C51}" dt="2026-02-08T10:26:13.175" v="1939" actId="113"/>
          <ac:spMkLst>
            <pc:docMk/>
            <pc:sldMk cId="2727980290" sldId="273"/>
            <ac:spMk id="3" creationId="{0402317A-BDD2-B8BC-E4A2-28A6D57A5BD6}"/>
          </ac:spMkLst>
        </pc:spChg>
        <pc:spChg chg="add del mod">
          <ac:chgData name="Ms Knight" userId="ab3929a1-d967-41ab-ba35-48a306ba2695" providerId="ADAL" clId="{A6FD014E-7832-4C4C-832A-F5ED14871C51}" dt="2026-02-08T10:33:55.640" v="2055" actId="26606"/>
          <ac:spMkLst>
            <pc:docMk/>
            <pc:sldMk cId="2727980290" sldId="273"/>
            <ac:spMk id="5" creationId="{EAA11C7E-BC2B-5703-7321-C6F1946E28F0}"/>
          </ac:spMkLst>
        </pc:spChg>
        <pc:spChg chg="mod">
          <ac:chgData name="Ms Knight" userId="ab3929a1-d967-41ab-ba35-48a306ba2695" providerId="ADAL" clId="{A6FD014E-7832-4C4C-832A-F5ED14871C51}" dt="2026-02-08T10:24:15.781" v="1916" actId="113"/>
          <ac:spMkLst>
            <pc:docMk/>
            <pc:sldMk cId="2727980290" sldId="273"/>
            <ac:spMk id="12" creationId="{37CF6CE4-73A8-6A45-559A-8DF270DC6058}"/>
          </ac:spMkLst>
        </pc:spChg>
        <pc:graphicFrameChg chg="add del">
          <ac:chgData name="Ms Knight" userId="ab3929a1-d967-41ab-ba35-48a306ba2695" providerId="ADAL" clId="{A6FD014E-7832-4C4C-832A-F5ED14871C51}" dt="2026-02-08T10:33:55.640" v="2055" actId="26606"/>
          <ac:graphicFrameMkLst>
            <pc:docMk/>
            <pc:sldMk cId="2727980290" sldId="273"/>
            <ac:graphicFrameMk id="4102" creationId="{B59C8FFD-A6AB-100A-D8F2-8A3F385F8D7D}"/>
          </ac:graphicFrameMkLst>
        </pc:graphicFrameChg>
        <pc:picChg chg="add mod">
          <ac:chgData name="Ms Knight" userId="ab3929a1-d967-41ab-ba35-48a306ba2695" providerId="ADAL" clId="{A6FD014E-7832-4C4C-832A-F5ED14871C51}" dt="2026-02-08T10:33:11.871" v="2052" actId="1076"/>
          <ac:picMkLst>
            <pc:docMk/>
            <pc:sldMk cId="2727980290" sldId="273"/>
            <ac:picMk id="4098" creationId="{C948FC9B-78E2-D4DD-1E28-5CDAD064D3B2}"/>
          </ac:picMkLst>
        </pc:picChg>
        <pc:picChg chg="add mod">
          <ac:chgData name="Ms Knight" userId="ab3929a1-d967-41ab-ba35-48a306ba2695" providerId="ADAL" clId="{A6FD014E-7832-4C4C-832A-F5ED14871C51}" dt="2026-02-08T10:33:58.926" v="2056" actId="1076"/>
          <ac:picMkLst>
            <pc:docMk/>
            <pc:sldMk cId="2727980290" sldId="273"/>
            <ac:picMk id="4100" creationId="{55E7CEA3-F269-009F-C05B-4A624B52A839}"/>
          </ac:picMkLst>
        </pc:picChg>
      </pc:sldChg>
      <pc:sldChg chg="addSp modSp add mod">
        <pc:chgData name="Ms Knight" userId="ab3929a1-d967-41ab-ba35-48a306ba2695" providerId="ADAL" clId="{A6FD014E-7832-4C4C-832A-F5ED14871C51}" dt="2026-02-08T10:36:13.295" v="2071" actId="1076"/>
        <pc:sldMkLst>
          <pc:docMk/>
          <pc:sldMk cId="2562863974" sldId="274"/>
        </pc:sldMkLst>
        <pc:spChg chg="mod">
          <ac:chgData name="Ms Knight" userId="ab3929a1-d967-41ab-ba35-48a306ba2695" providerId="ADAL" clId="{A6FD014E-7832-4C4C-832A-F5ED14871C51}" dt="2026-02-08T10:26:05.287" v="1937" actId="113"/>
          <ac:spMkLst>
            <pc:docMk/>
            <pc:sldMk cId="2562863974" sldId="274"/>
            <ac:spMk id="3" creationId="{13D5E383-71E0-8543-D43B-1CCCAE4187E9}"/>
          </ac:spMkLst>
        </pc:spChg>
        <pc:spChg chg="mod">
          <ac:chgData name="Ms Knight" userId="ab3929a1-d967-41ab-ba35-48a306ba2695" providerId="ADAL" clId="{A6FD014E-7832-4C4C-832A-F5ED14871C51}" dt="2026-02-08T10:26:36.150" v="1941" actId="12"/>
          <ac:spMkLst>
            <pc:docMk/>
            <pc:sldMk cId="2562863974" sldId="274"/>
            <ac:spMk id="5" creationId="{3E78EC18-9A26-B736-6E58-941898862AB9}"/>
          </ac:spMkLst>
        </pc:spChg>
        <pc:spChg chg="mod">
          <ac:chgData name="Ms Knight" userId="ab3929a1-d967-41ab-ba35-48a306ba2695" providerId="ADAL" clId="{A6FD014E-7832-4C4C-832A-F5ED14871C51}" dt="2026-02-08T10:11:44.098" v="1321"/>
          <ac:spMkLst>
            <pc:docMk/>
            <pc:sldMk cId="2562863974" sldId="274"/>
            <ac:spMk id="7" creationId="{AE165176-5B7D-0BC8-C9D0-1D10F5D1B6F9}"/>
          </ac:spMkLst>
        </pc:spChg>
        <pc:spChg chg="mod">
          <ac:chgData name="Ms Knight" userId="ab3929a1-d967-41ab-ba35-48a306ba2695" providerId="ADAL" clId="{A6FD014E-7832-4C4C-832A-F5ED14871C51}" dt="2026-02-08T10:26:00.688" v="1936" actId="1076"/>
          <ac:spMkLst>
            <pc:docMk/>
            <pc:sldMk cId="2562863974" sldId="274"/>
            <ac:spMk id="12" creationId="{FD40211C-1EDE-7D61-E766-1A7A6560D1CF}"/>
          </ac:spMkLst>
        </pc:spChg>
        <pc:picChg chg="add mod">
          <ac:chgData name="Ms Knight" userId="ab3929a1-d967-41ab-ba35-48a306ba2695" providerId="ADAL" clId="{A6FD014E-7832-4C4C-832A-F5ED14871C51}" dt="2026-02-08T10:36:13.295" v="2071" actId="1076"/>
          <ac:picMkLst>
            <pc:docMk/>
            <pc:sldMk cId="2562863974" sldId="274"/>
            <ac:picMk id="6146" creationId="{64BE1EC9-8072-EECE-140D-2F477407C536}"/>
          </ac:picMkLst>
        </pc:picChg>
        <pc:picChg chg="add mod">
          <ac:chgData name="Ms Knight" userId="ab3929a1-d967-41ab-ba35-48a306ba2695" providerId="ADAL" clId="{A6FD014E-7832-4C4C-832A-F5ED14871C51}" dt="2026-02-08T10:36:02.145" v="2068" actId="1076"/>
          <ac:picMkLst>
            <pc:docMk/>
            <pc:sldMk cId="2562863974" sldId="274"/>
            <ac:picMk id="6148" creationId="{60D1BD7A-907D-1366-363F-695DC6CE4C63}"/>
          </ac:picMkLst>
        </pc:picChg>
      </pc:sldChg>
      <pc:sldChg chg="del setBg">
        <pc:chgData name="Ms Knight" userId="ab3929a1-d967-41ab-ba35-48a306ba2695" providerId="ADAL" clId="{A6FD014E-7832-4C4C-832A-F5ED14871C51}" dt="2026-02-08T09:59:37.621" v="153" actId="47"/>
        <pc:sldMkLst>
          <pc:docMk/>
          <pc:sldMk cId="4211103575" sldId="274"/>
        </pc:sldMkLst>
      </pc:sldChg>
      <pc:sldChg chg="addSp delSp modSp add mod">
        <pc:chgData name="Ms Knight" userId="ab3929a1-d967-41ab-ba35-48a306ba2695" providerId="ADAL" clId="{A6FD014E-7832-4C4C-832A-F5ED14871C51}" dt="2026-02-08T10:29:23.895" v="1973" actId="1076"/>
        <pc:sldMkLst>
          <pc:docMk/>
          <pc:sldMk cId="1454198280" sldId="275"/>
        </pc:sldMkLst>
        <pc:spChg chg="mod">
          <ac:chgData name="Ms Knight" userId="ab3929a1-d967-41ab-ba35-48a306ba2695" providerId="ADAL" clId="{A6FD014E-7832-4C4C-832A-F5ED14871C51}" dt="2026-02-08T10:26:20.692" v="1940" actId="113"/>
          <ac:spMkLst>
            <pc:docMk/>
            <pc:sldMk cId="1454198280" sldId="275"/>
            <ac:spMk id="3" creationId="{7F4BDC3C-F63C-0B13-6E1F-14B65D5C1CDD}"/>
          </ac:spMkLst>
        </pc:spChg>
        <pc:spChg chg="mod">
          <ac:chgData name="Ms Knight" userId="ab3929a1-d967-41ab-ba35-48a306ba2695" providerId="ADAL" clId="{A6FD014E-7832-4C4C-832A-F5ED14871C51}" dt="2026-02-08T10:27:21.903" v="1958" actId="20577"/>
          <ac:spMkLst>
            <pc:docMk/>
            <pc:sldMk cId="1454198280" sldId="275"/>
            <ac:spMk id="5" creationId="{6ACA92B7-5D26-47F3-B151-6E63AEA55B8A}"/>
          </ac:spMkLst>
        </pc:spChg>
        <pc:spChg chg="del">
          <ac:chgData name="Ms Knight" userId="ab3929a1-d967-41ab-ba35-48a306ba2695" providerId="ADAL" clId="{A6FD014E-7832-4C4C-832A-F5ED14871C51}" dt="2026-02-08T10:13:59.502" v="1375" actId="478"/>
          <ac:spMkLst>
            <pc:docMk/>
            <pc:sldMk cId="1454198280" sldId="275"/>
            <ac:spMk id="6" creationId="{DEA1F9A4-8906-9F6E-9119-37A7B71DBEAB}"/>
          </ac:spMkLst>
        </pc:spChg>
        <pc:spChg chg="mod">
          <ac:chgData name="Ms Knight" userId="ab3929a1-d967-41ab-ba35-48a306ba2695" providerId="ADAL" clId="{A6FD014E-7832-4C4C-832A-F5ED14871C51}" dt="2026-02-08T10:15:34.988" v="1490" actId="20577"/>
          <ac:spMkLst>
            <pc:docMk/>
            <pc:sldMk cId="1454198280" sldId="275"/>
            <ac:spMk id="7" creationId="{7DDC873A-9714-C423-4EB0-E4BB24A180AC}"/>
          </ac:spMkLst>
        </pc:spChg>
        <pc:spChg chg="add mod">
          <ac:chgData name="Ms Knight" userId="ab3929a1-d967-41ab-ba35-48a306ba2695" providerId="ADAL" clId="{A6FD014E-7832-4C4C-832A-F5ED14871C51}" dt="2026-02-08T10:28:07.932" v="1961" actId="403"/>
          <ac:spMkLst>
            <pc:docMk/>
            <pc:sldMk cId="1454198280" sldId="275"/>
            <ac:spMk id="11" creationId="{2DD44168-D588-8EDE-9637-A8DD754D44D1}"/>
          </ac:spMkLst>
        </pc:spChg>
        <pc:spChg chg="mod">
          <ac:chgData name="Ms Knight" userId="ab3929a1-d967-41ab-ba35-48a306ba2695" providerId="ADAL" clId="{A6FD014E-7832-4C4C-832A-F5ED14871C51}" dt="2026-02-08T10:12:57.905" v="1353" actId="20577"/>
          <ac:spMkLst>
            <pc:docMk/>
            <pc:sldMk cId="1454198280" sldId="275"/>
            <ac:spMk id="12" creationId="{CFB1E82A-A41D-7A70-C54F-B08B17AA884D}"/>
          </ac:spMkLst>
        </pc:spChg>
        <pc:picChg chg="add mod">
          <ac:chgData name="Ms Knight" userId="ab3929a1-d967-41ab-ba35-48a306ba2695" providerId="ADAL" clId="{A6FD014E-7832-4C4C-832A-F5ED14871C51}" dt="2026-02-08T10:29:23.895" v="1973" actId="1076"/>
          <ac:picMkLst>
            <pc:docMk/>
            <pc:sldMk cId="1454198280" sldId="275"/>
            <ac:picMk id="1026" creationId="{E2A52109-2ECC-3263-E41A-4DC8F685C62B}"/>
          </ac:picMkLst>
        </pc:picChg>
      </pc:sldChg>
      <pc:sldChg chg="addSp delSp modSp add mod">
        <pc:chgData name="Ms Knight" userId="ab3929a1-d967-41ab-ba35-48a306ba2695" providerId="ADAL" clId="{A6FD014E-7832-4C4C-832A-F5ED14871C51}" dt="2026-02-08T10:42:53.249" v="2193" actId="5793"/>
        <pc:sldMkLst>
          <pc:docMk/>
          <pc:sldMk cId="1141145036" sldId="276"/>
        </pc:sldMkLst>
        <pc:spChg chg="mod">
          <ac:chgData name="Ms Knight" userId="ab3929a1-d967-41ab-ba35-48a306ba2695" providerId="ADAL" clId="{A6FD014E-7832-4C4C-832A-F5ED14871C51}" dt="2026-02-08T10:42:53.249" v="2193" actId="5793"/>
          <ac:spMkLst>
            <pc:docMk/>
            <pc:sldMk cId="1141145036" sldId="276"/>
            <ac:spMk id="3" creationId="{40E1C778-65B0-AF61-E5FF-995B049EBAAB}"/>
          </ac:spMkLst>
        </pc:spChg>
        <pc:spChg chg="mod">
          <ac:chgData name="Ms Knight" userId="ab3929a1-d967-41ab-ba35-48a306ba2695" providerId="ADAL" clId="{A6FD014E-7832-4C4C-832A-F5ED14871C51}" dt="2026-02-08T10:28:35.226" v="1965" actId="14100"/>
          <ac:spMkLst>
            <pc:docMk/>
            <pc:sldMk cId="1141145036" sldId="276"/>
            <ac:spMk id="5" creationId="{5BD525A6-A741-36F6-8631-2B5AF5540DA1}"/>
          </ac:spMkLst>
        </pc:spChg>
        <pc:spChg chg="add mod">
          <ac:chgData name="Ms Knight" userId="ab3929a1-d967-41ab-ba35-48a306ba2695" providerId="ADAL" clId="{A6FD014E-7832-4C4C-832A-F5ED14871C51}" dt="2026-02-08T10:36:54.346" v="2074" actId="14100"/>
          <ac:spMkLst>
            <pc:docMk/>
            <pc:sldMk cId="1141145036" sldId="276"/>
            <ac:spMk id="6" creationId="{50AE5DE3-BB75-8E42-C76C-2C716FB05FE4}"/>
          </ac:spMkLst>
        </pc:spChg>
        <pc:spChg chg="mod">
          <ac:chgData name="Ms Knight" userId="ab3929a1-d967-41ab-ba35-48a306ba2695" providerId="ADAL" clId="{A6FD014E-7832-4C4C-832A-F5ED14871C51}" dt="2026-02-08T10:31:17.386" v="2043" actId="20577"/>
          <ac:spMkLst>
            <pc:docMk/>
            <pc:sldMk cId="1141145036" sldId="276"/>
            <ac:spMk id="7" creationId="{2496BF95-7849-0BEF-FBEE-C3A3BB130FD7}"/>
          </ac:spMkLst>
        </pc:spChg>
        <pc:spChg chg="del mod">
          <ac:chgData name="Ms Knight" userId="ab3929a1-d967-41ab-ba35-48a306ba2695" providerId="ADAL" clId="{A6FD014E-7832-4C4C-832A-F5ED14871C51}" dt="2026-02-08T10:28:47.709" v="1970"/>
          <ac:spMkLst>
            <pc:docMk/>
            <pc:sldMk cId="1141145036" sldId="276"/>
            <ac:spMk id="11" creationId="{C171CD29-46C0-B014-EC05-66A07D94E458}"/>
          </ac:spMkLst>
        </pc:spChg>
        <pc:spChg chg="mod">
          <ac:chgData name="Ms Knight" userId="ab3929a1-d967-41ab-ba35-48a306ba2695" providerId="ADAL" clId="{A6FD014E-7832-4C4C-832A-F5ED14871C51}" dt="2026-02-08T10:28:42.350" v="1967" actId="1076"/>
          <ac:spMkLst>
            <pc:docMk/>
            <pc:sldMk cId="1141145036" sldId="276"/>
            <ac:spMk id="12" creationId="{D67D870F-B04B-5B9E-340D-32DC464B378D}"/>
          </ac:spMkLst>
        </pc:spChg>
        <pc:picChg chg="add mod">
          <ac:chgData name="Ms Knight" userId="ab3929a1-d967-41ab-ba35-48a306ba2695" providerId="ADAL" clId="{A6FD014E-7832-4C4C-832A-F5ED14871C51}" dt="2026-02-08T10:30:55.640" v="1979" actId="1076"/>
          <ac:picMkLst>
            <pc:docMk/>
            <pc:sldMk cId="1141145036" sldId="276"/>
            <ac:picMk id="2050" creationId="{AFFDF8B1-9A72-DCCB-9974-D926512FCFF5}"/>
          </ac:picMkLst>
        </pc:picChg>
      </pc:sldChg>
      <pc:sldChg chg="addSp modSp add mod">
        <pc:chgData name="Ms Knight" userId="ab3929a1-d967-41ab-ba35-48a306ba2695" providerId="ADAL" clId="{A6FD014E-7832-4C4C-832A-F5ED14871C51}" dt="2026-02-08T10:42:48.553" v="2192" actId="5793"/>
        <pc:sldMkLst>
          <pc:docMk/>
          <pc:sldMk cId="3648055654" sldId="277"/>
        </pc:sldMkLst>
        <pc:spChg chg="mod">
          <ac:chgData name="Ms Knight" userId="ab3929a1-d967-41ab-ba35-48a306ba2695" providerId="ADAL" clId="{A6FD014E-7832-4C4C-832A-F5ED14871C51}" dt="2026-02-08T10:42:48.553" v="2192" actId="5793"/>
          <ac:spMkLst>
            <pc:docMk/>
            <pc:sldMk cId="3648055654" sldId="277"/>
            <ac:spMk id="3" creationId="{5EC4D798-43C0-CC7B-1866-E5D5E5FDA483}"/>
          </ac:spMkLst>
        </pc:spChg>
        <pc:spChg chg="mod">
          <ac:chgData name="Ms Knight" userId="ab3929a1-d967-41ab-ba35-48a306ba2695" providerId="ADAL" clId="{A6FD014E-7832-4C4C-832A-F5ED14871C51}" dt="2026-02-08T10:37:26.467" v="2082" actId="14100"/>
          <ac:spMkLst>
            <pc:docMk/>
            <pc:sldMk cId="3648055654" sldId="277"/>
            <ac:spMk id="5" creationId="{FD977EFA-5356-4B7F-E163-DE29F1B13A43}"/>
          </ac:spMkLst>
        </pc:spChg>
        <pc:spChg chg="mod">
          <ac:chgData name="Ms Knight" userId="ab3929a1-d967-41ab-ba35-48a306ba2695" providerId="ADAL" clId="{A6FD014E-7832-4C4C-832A-F5ED14871C51}" dt="2026-02-08T10:41:09.121" v="2167" actId="13926"/>
          <ac:spMkLst>
            <pc:docMk/>
            <pc:sldMk cId="3648055654" sldId="277"/>
            <ac:spMk id="7" creationId="{62ABD26B-6B8D-7525-E06C-B79C695A3042}"/>
          </ac:spMkLst>
        </pc:spChg>
        <pc:spChg chg="mod">
          <ac:chgData name="Ms Knight" userId="ab3929a1-d967-41ab-ba35-48a306ba2695" providerId="ADAL" clId="{A6FD014E-7832-4C4C-832A-F5ED14871C51}" dt="2026-02-08T10:39:22.346" v="2094" actId="1076"/>
          <ac:spMkLst>
            <pc:docMk/>
            <pc:sldMk cId="3648055654" sldId="277"/>
            <ac:spMk id="11" creationId="{416319DC-32DF-8C00-0D5B-DDEF1155C6CE}"/>
          </ac:spMkLst>
        </pc:spChg>
        <pc:spChg chg="mod">
          <ac:chgData name="Ms Knight" userId="ab3929a1-d967-41ab-ba35-48a306ba2695" providerId="ADAL" clId="{A6FD014E-7832-4C4C-832A-F5ED14871C51}" dt="2026-02-08T10:37:29.840" v="2083" actId="1076"/>
          <ac:spMkLst>
            <pc:docMk/>
            <pc:sldMk cId="3648055654" sldId="277"/>
            <ac:spMk id="12" creationId="{3FE8F425-B9A9-9BB4-B79F-610F5F1F660D}"/>
          </ac:spMkLst>
        </pc:spChg>
        <pc:picChg chg="add mod">
          <ac:chgData name="Ms Knight" userId="ab3929a1-d967-41ab-ba35-48a306ba2695" providerId="ADAL" clId="{A6FD014E-7832-4C4C-832A-F5ED14871C51}" dt="2026-02-08T10:41:18.635" v="2169" actId="14100"/>
          <ac:picMkLst>
            <pc:docMk/>
            <pc:sldMk cId="3648055654" sldId="277"/>
            <ac:picMk id="4" creationId="{EB833741-42D5-1122-7063-1E592FD5104F}"/>
          </ac:picMkLst>
        </pc:picChg>
        <pc:picChg chg="add mod">
          <ac:chgData name="Ms Knight" userId="ab3929a1-d967-41ab-ba35-48a306ba2695" providerId="ADAL" clId="{A6FD014E-7832-4C4C-832A-F5ED14871C51}" dt="2026-02-08T10:41:25.818" v="2171" actId="14100"/>
          <ac:picMkLst>
            <pc:docMk/>
            <pc:sldMk cId="3648055654" sldId="277"/>
            <ac:picMk id="7170" creationId="{F6088A93-FE44-7A3D-FC5F-D227E15DBC66}"/>
          </ac:picMkLst>
        </pc:picChg>
      </pc:sldChg>
      <pc:sldChg chg="addSp delSp modSp add mod">
        <pc:chgData name="Ms Knight" userId="ab3929a1-d967-41ab-ba35-48a306ba2695" providerId="ADAL" clId="{A6FD014E-7832-4C4C-832A-F5ED14871C51}" dt="2026-02-08T10:46:13.184" v="2340" actId="13926"/>
        <pc:sldMkLst>
          <pc:docMk/>
          <pc:sldMk cId="716016622" sldId="278"/>
        </pc:sldMkLst>
        <pc:spChg chg="mod">
          <ac:chgData name="Ms Knight" userId="ab3929a1-d967-41ab-ba35-48a306ba2695" providerId="ADAL" clId="{A6FD014E-7832-4C4C-832A-F5ED14871C51}" dt="2026-02-08T10:42:44.907" v="2191" actId="5793"/>
          <ac:spMkLst>
            <pc:docMk/>
            <pc:sldMk cId="716016622" sldId="278"/>
            <ac:spMk id="3" creationId="{34404BA5-5285-8C0C-1B7B-2E05A4285CCD}"/>
          </ac:spMkLst>
        </pc:spChg>
        <pc:spChg chg="add mod">
          <ac:chgData name="Ms Knight" userId="ab3929a1-d967-41ab-ba35-48a306ba2695" providerId="ADAL" clId="{A6FD014E-7832-4C4C-832A-F5ED14871C51}" dt="2026-02-08T10:42:10.554" v="2180"/>
          <ac:spMkLst>
            <pc:docMk/>
            <pc:sldMk cId="716016622" sldId="278"/>
            <ac:spMk id="4" creationId="{559C919D-0E50-5029-4BA0-C8D2C49A19DC}"/>
          </ac:spMkLst>
        </pc:spChg>
        <pc:spChg chg="mod">
          <ac:chgData name="Ms Knight" userId="ab3929a1-d967-41ab-ba35-48a306ba2695" providerId="ADAL" clId="{A6FD014E-7832-4C4C-832A-F5ED14871C51}" dt="2026-02-08T10:44:11.395" v="2203" actId="14100"/>
          <ac:spMkLst>
            <pc:docMk/>
            <pc:sldMk cId="716016622" sldId="278"/>
            <ac:spMk id="5" creationId="{4F0FC287-96F2-974C-BCAA-396295AC8E5B}"/>
          </ac:spMkLst>
        </pc:spChg>
        <pc:spChg chg="mod">
          <ac:chgData name="Ms Knight" userId="ab3929a1-d967-41ab-ba35-48a306ba2695" providerId="ADAL" clId="{A6FD014E-7832-4C4C-832A-F5ED14871C51}" dt="2026-02-08T10:46:13.184" v="2340" actId="13926"/>
          <ac:spMkLst>
            <pc:docMk/>
            <pc:sldMk cId="716016622" sldId="278"/>
            <ac:spMk id="7" creationId="{CB3D048E-23A2-B8E8-476C-F4FCCBA35117}"/>
          </ac:spMkLst>
        </pc:spChg>
        <pc:spChg chg="del">
          <ac:chgData name="Ms Knight" userId="ab3929a1-d967-41ab-ba35-48a306ba2695" providerId="ADAL" clId="{A6FD014E-7832-4C4C-832A-F5ED14871C51}" dt="2026-02-08T10:42:09.614" v="2179" actId="478"/>
          <ac:spMkLst>
            <pc:docMk/>
            <pc:sldMk cId="716016622" sldId="278"/>
            <ac:spMk id="11" creationId="{71655644-D7C0-437A-E6D8-937111780546}"/>
          </ac:spMkLst>
        </pc:spChg>
        <pc:spChg chg="mod">
          <ac:chgData name="Ms Knight" userId="ab3929a1-d967-41ab-ba35-48a306ba2695" providerId="ADAL" clId="{A6FD014E-7832-4C4C-832A-F5ED14871C51}" dt="2026-02-08T10:41:42.196" v="2174" actId="1076"/>
          <ac:spMkLst>
            <pc:docMk/>
            <pc:sldMk cId="716016622" sldId="278"/>
            <ac:spMk id="12" creationId="{605D1901-2AE0-CBEB-C258-FFB053DB8E85}"/>
          </ac:spMkLst>
        </pc:spChg>
        <pc:picChg chg="add mod">
          <ac:chgData name="Ms Knight" userId="ab3929a1-d967-41ab-ba35-48a306ba2695" providerId="ADAL" clId="{A6FD014E-7832-4C4C-832A-F5ED14871C51}" dt="2026-02-08T10:45:15.131" v="2207" actId="1076"/>
          <ac:picMkLst>
            <pc:docMk/>
            <pc:sldMk cId="716016622" sldId="278"/>
            <ac:picMk id="8194" creationId="{2EC323CB-AA22-8CDA-1EE4-4ED0603A7C9B}"/>
          </ac:picMkLst>
        </pc:picChg>
        <pc:picChg chg="add mod">
          <ac:chgData name="Ms Knight" userId="ab3929a1-d967-41ab-ba35-48a306ba2695" providerId="ADAL" clId="{A6FD014E-7832-4C4C-832A-F5ED14871C51}" dt="2026-02-08T10:45:24.474" v="2210" actId="1076"/>
          <ac:picMkLst>
            <pc:docMk/>
            <pc:sldMk cId="716016622" sldId="278"/>
            <ac:picMk id="8196" creationId="{AED11D25-7657-C756-20FC-FF0B0263D98A}"/>
          </ac:picMkLst>
        </pc:picChg>
      </pc:sldChg>
      <pc:sldChg chg="addSp delSp modSp add mod">
        <pc:chgData name="Ms Knight" userId="ab3929a1-d967-41ab-ba35-48a306ba2695" providerId="ADAL" clId="{A6FD014E-7832-4C4C-832A-F5ED14871C51}" dt="2026-02-08T10:48:31.969" v="2439" actId="1076"/>
        <pc:sldMkLst>
          <pc:docMk/>
          <pc:sldMk cId="431474139" sldId="279"/>
        </pc:sldMkLst>
        <pc:spChg chg="mod">
          <ac:chgData name="Ms Knight" userId="ab3929a1-d967-41ab-ba35-48a306ba2695" providerId="ADAL" clId="{A6FD014E-7832-4C4C-832A-F5ED14871C51}" dt="2026-02-08T10:43:03.842" v="2194" actId="5793"/>
          <ac:spMkLst>
            <pc:docMk/>
            <pc:sldMk cId="431474139" sldId="279"/>
            <ac:spMk id="3" creationId="{FA38521C-2E54-1BAE-9F20-F81B186EBAD7}"/>
          </ac:spMkLst>
        </pc:spChg>
        <pc:spChg chg="add mod">
          <ac:chgData name="Ms Knight" userId="ab3929a1-d967-41ab-ba35-48a306ba2695" providerId="ADAL" clId="{A6FD014E-7832-4C4C-832A-F5ED14871C51}" dt="2026-02-08T10:42:05.570" v="2178"/>
          <ac:spMkLst>
            <pc:docMk/>
            <pc:sldMk cId="431474139" sldId="279"/>
            <ac:spMk id="4" creationId="{D256223F-B2EE-1965-C7A1-97A8DFC26048}"/>
          </ac:spMkLst>
        </pc:spChg>
        <pc:spChg chg="mod">
          <ac:chgData name="Ms Knight" userId="ab3929a1-d967-41ab-ba35-48a306ba2695" providerId="ADAL" clId="{A6FD014E-7832-4C4C-832A-F5ED14871C51}" dt="2026-02-08T10:46:30.348" v="2341" actId="14100"/>
          <ac:spMkLst>
            <pc:docMk/>
            <pc:sldMk cId="431474139" sldId="279"/>
            <ac:spMk id="5" creationId="{454FE459-6998-98DC-143B-6F185A198E97}"/>
          </ac:spMkLst>
        </pc:spChg>
        <pc:spChg chg="mod">
          <ac:chgData name="Ms Knight" userId="ab3929a1-d967-41ab-ba35-48a306ba2695" providerId="ADAL" clId="{A6FD014E-7832-4C4C-832A-F5ED14871C51}" dt="2026-02-08T10:48:03.096" v="2432" actId="13926"/>
          <ac:spMkLst>
            <pc:docMk/>
            <pc:sldMk cId="431474139" sldId="279"/>
            <ac:spMk id="7" creationId="{2B4DA3F6-021E-8E8D-059D-BFBBC218A828}"/>
          </ac:spMkLst>
        </pc:spChg>
        <pc:spChg chg="del">
          <ac:chgData name="Ms Knight" userId="ab3929a1-d967-41ab-ba35-48a306ba2695" providerId="ADAL" clId="{A6FD014E-7832-4C4C-832A-F5ED14871C51}" dt="2026-02-08T10:42:03.328" v="2177" actId="478"/>
          <ac:spMkLst>
            <pc:docMk/>
            <pc:sldMk cId="431474139" sldId="279"/>
            <ac:spMk id="11" creationId="{6643A9E1-C90E-82D8-A201-5939BB464F2C}"/>
          </ac:spMkLst>
        </pc:spChg>
        <pc:spChg chg="mod">
          <ac:chgData name="Ms Knight" userId="ab3929a1-d967-41ab-ba35-48a306ba2695" providerId="ADAL" clId="{A6FD014E-7832-4C4C-832A-F5ED14871C51}" dt="2026-02-08T10:42:31.357" v="2186" actId="1076"/>
          <ac:spMkLst>
            <pc:docMk/>
            <pc:sldMk cId="431474139" sldId="279"/>
            <ac:spMk id="12" creationId="{1F59156A-8D3A-B874-91A1-30F4160E5A30}"/>
          </ac:spMkLst>
        </pc:spChg>
        <pc:picChg chg="add mod">
          <ac:chgData name="Ms Knight" userId="ab3929a1-d967-41ab-ba35-48a306ba2695" providerId="ADAL" clId="{A6FD014E-7832-4C4C-832A-F5ED14871C51}" dt="2026-02-08T10:48:31.969" v="2439" actId="1076"/>
          <ac:picMkLst>
            <pc:docMk/>
            <pc:sldMk cId="431474139" sldId="279"/>
            <ac:picMk id="9218" creationId="{9EA47827-7354-4614-55E0-E034EF57F852}"/>
          </ac:picMkLst>
        </pc:picChg>
      </pc:sldChg>
      <pc:sldChg chg="addSp delSp modSp add mod">
        <pc:chgData name="Ms Knight" userId="ab3929a1-d967-41ab-ba35-48a306ba2695" providerId="ADAL" clId="{A6FD014E-7832-4C4C-832A-F5ED14871C51}" dt="2026-02-08T10:50:05.675" v="2483" actId="5793"/>
        <pc:sldMkLst>
          <pc:docMk/>
          <pc:sldMk cId="308059664" sldId="280"/>
        </pc:sldMkLst>
        <pc:spChg chg="mod">
          <ac:chgData name="Ms Knight" userId="ab3929a1-d967-41ab-ba35-48a306ba2695" providerId="ADAL" clId="{A6FD014E-7832-4C4C-832A-F5ED14871C51}" dt="2026-02-08T10:43:07.248" v="2195" actId="5793"/>
          <ac:spMkLst>
            <pc:docMk/>
            <pc:sldMk cId="308059664" sldId="280"/>
            <ac:spMk id="3" creationId="{4FD71D42-9E96-31A9-5C47-F97940D55DF2}"/>
          </ac:spMkLst>
        </pc:spChg>
        <pc:spChg chg="add mod">
          <ac:chgData name="Ms Knight" userId="ab3929a1-d967-41ab-ba35-48a306ba2695" providerId="ADAL" clId="{A6FD014E-7832-4C4C-832A-F5ED14871C51}" dt="2026-02-08T10:41:57.428" v="2176"/>
          <ac:spMkLst>
            <pc:docMk/>
            <pc:sldMk cId="308059664" sldId="280"/>
            <ac:spMk id="4" creationId="{F392BE06-F3B1-3875-5141-47634A658EFD}"/>
          </ac:spMkLst>
        </pc:spChg>
        <pc:spChg chg="mod">
          <ac:chgData name="Ms Knight" userId="ab3929a1-d967-41ab-ba35-48a306ba2695" providerId="ADAL" clId="{A6FD014E-7832-4C4C-832A-F5ED14871C51}" dt="2026-02-08T10:46:34.722" v="2342" actId="14100"/>
          <ac:spMkLst>
            <pc:docMk/>
            <pc:sldMk cId="308059664" sldId="280"/>
            <ac:spMk id="5" creationId="{D751AB6F-937B-529F-F733-1480D5C3CCE5}"/>
          </ac:spMkLst>
        </pc:spChg>
        <pc:spChg chg="mod">
          <ac:chgData name="Ms Knight" userId="ab3929a1-d967-41ab-ba35-48a306ba2695" providerId="ADAL" clId="{A6FD014E-7832-4C4C-832A-F5ED14871C51}" dt="2026-02-08T10:50:05.675" v="2483" actId="5793"/>
          <ac:spMkLst>
            <pc:docMk/>
            <pc:sldMk cId="308059664" sldId="280"/>
            <ac:spMk id="7" creationId="{8A24AC35-BC8A-B7B4-31C4-4D42879B07D0}"/>
          </ac:spMkLst>
        </pc:spChg>
        <pc:spChg chg="del">
          <ac:chgData name="Ms Knight" userId="ab3929a1-d967-41ab-ba35-48a306ba2695" providerId="ADAL" clId="{A6FD014E-7832-4C4C-832A-F5ED14871C51}" dt="2026-02-08T10:41:56.628" v="2175" actId="478"/>
          <ac:spMkLst>
            <pc:docMk/>
            <pc:sldMk cId="308059664" sldId="280"/>
            <ac:spMk id="11" creationId="{BB1C901F-83E7-8036-BB1E-D6F65763D7BA}"/>
          </ac:spMkLst>
        </pc:spChg>
        <pc:spChg chg="mod">
          <ac:chgData name="Ms Knight" userId="ab3929a1-d967-41ab-ba35-48a306ba2695" providerId="ADAL" clId="{A6FD014E-7832-4C4C-832A-F5ED14871C51}" dt="2026-02-08T10:42:25.151" v="2184" actId="1076"/>
          <ac:spMkLst>
            <pc:docMk/>
            <pc:sldMk cId="308059664" sldId="280"/>
            <ac:spMk id="12" creationId="{3BA675FA-C621-8F01-A4C7-F04C263223E9}"/>
          </ac:spMkLst>
        </pc:spChg>
        <pc:picChg chg="mod">
          <ac:chgData name="Ms Knight" userId="ab3929a1-d967-41ab-ba35-48a306ba2695" providerId="ADAL" clId="{A6FD014E-7832-4C4C-832A-F5ED14871C51}" dt="2026-02-08T10:49:53.390" v="2447" actId="1076"/>
          <ac:picMkLst>
            <pc:docMk/>
            <pc:sldMk cId="308059664" sldId="280"/>
            <ac:picMk id="10" creationId="{8C0FE21A-3ABD-8C08-2FF0-6EDFF0E87E23}"/>
          </ac:picMkLst>
        </pc:picChg>
        <pc:picChg chg="add mod">
          <ac:chgData name="Ms Knight" userId="ab3929a1-d967-41ab-ba35-48a306ba2695" providerId="ADAL" clId="{A6FD014E-7832-4C4C-832A-F5ED14871C51}" dt="2026-02-08T10:49:16.730" v="2442" actId="1076"/>
          <ac:picMkLst>
            <pc:docMk/>
            <pc:sldMk cId="308059664" sldId="280"/>
            <ac:picMk id="10242" creationId="{F1988AF4-7A0E-6C40-BD42-47AB5A2CB48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6AC64-D2F4-9B16-03A1-5449153A1A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546A5-08D9-A10A-4C5B-516CFA4CA7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B750E-2B33-21A3-4D45-1139EC74D0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8CF6-6D0E-45CC-89DA-4BF7D6215AFC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2B3872-22CC-02EF-C8A9-CD94ADB35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A6AB7D-0BD5-21FD-CDD5-EE071B800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8CEA-CFF4-4F42-AECD-F8F96759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463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FA17C-85C0-8E81-CB55-E123801E3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34ADE4-45F4-A920-E86B-8560D0E92D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859D01-D4FD-F584-C10E-C7284B3D6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8CF6-6D0E-45CC-89DA-4BF7D6215AFC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67DCC-DB47-26C9-5C93-CD237D2AB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EE2AE0-9FF7-C150-7AB0-A8074FE15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8CEA-CFF4-4F42-AECD-F8F96759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163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7F6E7-6120-0006-7C1F-4526335F7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4B130D-10D3-3F6A-827B-314D5FD962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7CDF99-E569-9898-698C-F7232924F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8CF6-6D0E-45CC-89DA-4BF7D6215AFC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97D23-5BC4-0D2E-B4A6-816A078D6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B70304-DBEB-AA1E-3DB6-3039BF825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8CEA-CFF4-4F42-AECD-F8F96759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133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5622B-4EA5-0CF6-13A5-298B4933D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33EC9-C6C5-7E30-0852-A361CB52987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6DF431-F2C7-9989-4053-5C1E21F9B8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2830EB-9A38-E503-2519-9AD9FE136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8CF6-6D0E-45CC-89DA-4BF7D6215AFC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7017D1-5A88-028F-7DCB-3E262DEE6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0C304C-CCD9-2CAA-412D-781C5F260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8CEA-CFF4-4F42-AECD-F8F96759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696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AE81B-0D63-067D-596C-2633B1815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044D0A-BEAE-A4AE-8F9B-AF4C102845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A9D3EE-1489-A96C-908E-83ACC06AE3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47E987-8A2F-23BE-F9EF-9D49DC8F29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A41186-AEA2-0EAF-157C-533B686352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42944C-583B-0160-26C2-DF5307D07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8CF6-6D0E-45CC-89DA-4BF7D6215AFC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12076B-AA80-6415-B771-4264F8198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98A1BD-4935-4DEC-19C4-4B7959B40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8CEA-CFF4-4F42-AECD-F8F96759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892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AFC99-7727-EDBF-013B-A8CE232DB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70FB7C-6CFC-13C0-4BC4-7132EB1E6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8CF6-6D0E-45CC-89DA-4BF7D6215AFC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579A0E-3842-9B6B-1904-3A7EB71DE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72D39C-F361-8168-E691-A91CC388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8CEA-CFF4-4F42-AECD-F8F96759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585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BA7BBC6-BEAE-EB6E-D1C7-7F3B4CCFB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8CF6-6D0E-45CC-89DA-4BF7D6215AFC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1B208F-E97D-29F2-1887-409036933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AFC87A-C2A6-1FEF-CB86-1B1E448E0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8CEA-CFF4-4F42-AECD-F8F96759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915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D280A-C1F7-B7A7-42D3-529E4D1C5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DCA2AA-97B6-61CC-769A-A53B40132F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459B3E-5D93-E3B0-D6F6-8920C21BB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B30746-4F8A-A8E7-E395-ED1189DAF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8CF6-6D0E-45CC-89DA-4BF7D6215AFC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1424D4-42F2-91B9-0822-1C1C6B7E6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66BD07-0B2C-3BF5-2D33-FEB41877E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8CEA-CFF4-4F42-AECD-F8F96759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361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2C99F-0088-6CEF-B66F-A9F71469C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CB3521-B319-97BA-F530-7BBD9607F1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F4F55F-0838-EA34-E253-F721BDBDB6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C1973D-61D9-804B-6E93-4E1427F36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8CF6-6D0E-45CC-89DA-4BF7D6215AFC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FCC656-0D8D-869A-AE98-622042BF9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5E7A0C-2126-2D10-7EFB-D8460D368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8CEA-CFF4-4F42-AECD-F8F96759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870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23C20-DCDC-129F-602C-251EB95E3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74E53D-AB3E-4CB0-D2CF-90C75F0C51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D1C133-9E3E-B888-AC64-2A87622BD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8CF6-6D0E-45CC-89DA-4BF7D6215AFC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89FBD2-16CF-A6F2-E1F9-67976F407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A28DB6-5E13-6B6C-1C78-E373600B8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8CEA-CFF4-4F42-AECD-F8F96759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193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BF2C0F-E029-59DD-8A49-6F3984EC11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8147D3-ABF2-FEBC-3714-3BC0EB25D5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6DC7B-827C-2E8E-8CDA-9219935BF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C8CF6-6D0E-45CC-89DA-4BF7D6215AFC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DA406-202E-3026-4B3E-FDE0C437F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E8E834-FAFE-3978-A35B-4FCFEBADF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8CEA-CFF4-4F42-AECD-F8F96759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011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17EF53-40DC-C3B4-2036-11BD25B61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9E4B48-F4FF-0517-044A-51FAED4423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4E8E8-DF23-DC86-1DA2-B9A709DFE6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1C8CF6-6D0E-45CC-89DA-4BF7D6215AFC}" type="datetimeFigureOut">
              <a:rPr lang="en-GB" smtClean="0"/>
              <a:t>08/02/2026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83E79A-D6D7-755B-70CE-A36FCA8ADB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4DF23B-F389-4E45-3A9E-1E92A9BED5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A8CEA-CFF4-4F42-AECD-F8F96759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891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hyperlink" Target="https://www.bbc.co.uk/bitesize/examspecs/zby2bdm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https://www.bbc.co.uk/bitesize/examspecs/zby2bdm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hyperlink" Target="https://www.bbc.co.uk/bitesize/examspecs/zby2bdm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hyperlink" Target="https://www.bbc.co.uk/bitesize/examspecs/zby2bdm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hyperlink" Target="https://www.bbc.co.uk/bitesize/guides/z6d48mn/revision/2" TargetMode="Externa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hyperlink" Target="https://www.bbc.co.uk/bitesize/guides/zbt26yc/revision/2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hyperlink" Target="https://www.bbc.co.uk/bitesize/guides/z6kr97h/revision/1" TargetMode="Externa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hyperlink" Target="https://www.bbc.co.uk/bitesize/examspecs/zby2bdm" TargetMode="Externa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hyperlink" Target="https://www.bbc.co.uk/bitesize/examspecs/zby2bdm" TargetMode="Externa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hyperlink" Target="https://www.bbc.co.uk/bitesize/examspecs/zby2bdm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0">
              <a:schemeClr val="accent6">
                <a:lumMod val="20000"/>
                <a:lumOff val="80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6AF3B2-753D-D3DF-76F6-441B7E7B0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5B1B45-4B61-8905-BC53-6737F22EA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" y="0"/>
            <a:ext cx="12186828" cy="76158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Century Gothic"/>
              </a:rPr>
              <a:t>Learning Conversation: Design &amp;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B8584-9253-7E5F-76E9-F44172B3E3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107611"/>
            <a:ext cx="3590224" cy="485175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 b="1" dirty="0">
              <a:latin typeface="Century Gothic"/>
            </a:endParaRPr>
          </a:p>
          <a:p>
            <a:pPr marL="0" indent="0">
              <a:buNone/>
            </a:pPr>
            <a:r>
              <a:rPr lang="en-US" sz="2400" b="1" dirty="0">
                <a:latin typeface="Century Gothic"/>
              </a:rPr>
              <a:t>You ask: </a:t>
            </a:r>
            <a:endParaRPr lang="en-US" dirty="0"/>
          </a:p>
          <a:p>
            <a:pPr marL="0" indent="0">
              <a:buNone/>
            </a:pPr>
            <a:r>
              <a:rPr lang="en-US" sz="2400" b="1" dirty="0">
                <a:ea typeface="Calibri"/>
                <a:cs typeface="Calibri"/>
              </a:rPr>
              <a:t>Timber</a:t>
            </a:r>
          </a:p>
          <a:p>
            <a:pPr marL="0" indent="0">
              <a:buNone/>
            </a:pPr>
            <a:r>
              <a:rPr lang="en-US" sz="2000" dirty="0"/>
              <a:t>Explain why hardwoods are often used for furniture compared to softwoods.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Give one advantage and one limitation.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52F37EE-85B4-6942-8EE6-5E012E84DD8E}"/>
              </a:ext>
            </a:extLst>
          </p:cNvPr>
          <p:cNvSpPr txBox="1">
            <a:spLocks/>
          </p:cNvSpPr>
          <p:nvPr/>
        </p:nvSpPr>
        <p:spPr>
          <a:xfrm>
            <a:off x="3737114" y="1107611"/>
            <a:ext cx="4247071" cy="3843080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Your pupil might say:</a:t>
            </a:r>
            <a:endParaRPr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indent="0">
              <a:buNone/>
              <a:defRPr/>
            </a:pPr>
            <a:endParaRPr lang="en-GB" sz="1400" dirty="0">
              <a:latin typeface="Century Gothic"/>
            </a:endParaRPr>
          </a:p>
          <a:p>
            <a:pPr>
              <a:defRPr/>
            </a:pPr>
            <a:r>
              <a:rPr lang="en-US" sz="2000" dirty="0"/>
              <a:t>Hardwoods are </a:t>
            </a:r>
            <a:r>
              <a:rPr lang="en-US" sz="2000" b="1" dirty="0"/>
              <a:t>durable</a:t>
            </a:r>
            <a:r>
              <a:rPr lang="en-US" sz="2000" dirty="0"/>
              <a:t> and </a:t>
            </a:r>
            <a:r>
              <a:rPr lang="en-US" sz="2000" b="1" dirty="0"/>
              <a:t>strong</a:t>
            </a:r>
            <a:r>
              <a:rPr lang="en-US" sz="2000" dirty="0"/>
              <a:t>, making them ideal for furniture; however, they are more expensive and harder to work with.</a:t>
            </a:r>
          </a:p>
          <a:p>
            <a:pPr>
              <a:defRPr/>
            </a:pPr>
            <a:r>
              <a:rPr lang="en-GB" sz="2000" dirty="0"/>
              <a:t>Hardwoods have a closer grain structure, so this makes the wood hard and tough to withstand dents and damage from every day wear.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1CC0D31-FCAC-B78E-A3DB-821391D093AA}"/>
              </a:ext>
            </a:extLst>
          </p:cNvPr>
          <p:cNvSpPr txBox="1">
            <a:spLocks/>
          </p:cNvSpPr>
          <p:nvPr/>
        </p:nvSpPr>
        <p:spPr>
          <a:xfrm>
            <a:off x="8314711" y="1027447"/>
            <a:ext cx="3403123" cy="537990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 might ask to help with their answer:</a:t>
            </a:r>
            <a:endParaRPr lang="en-US" dirty="0">
              <a:solidFill>
                <a:prstClr val="black"/>
              </a:solidFill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What </a:t>
            </a:r>
            <a:r>
              <a:rPr lang="en-US" sz="2000" dirty="0">
                <a:solidFill>
                  <a:prstClr val="black"/>
                </a:solidFill>
                <a:latin typeface="Century Gothic"/>
              </a:rPr>
              <a:t>are the physical properties of hardwood?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endParaRPr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</a:rPr>
              <a:t>What are the mechanical properties of hardwood?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endParaRPr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</a:rPr>
              <a:t>What properties do we want furniture to have? So which wood do you think is most suitable?</a:t>
            </a:r>
            <a:endParaRPr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01CD54D1-DE5B-7C80-507A-4168513A0E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590" y="964600"/>
            <a:ext cx="897266" cy="935145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B2D1FA34-C0F1-C460-1BCF-F55E98149D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0465" y="1192988"/>
            <a:ext cx="405989" cy="398337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ED37B872-820E-8623-C4AF-7E3C9197A8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5188" y="961757"/>
            <a:ext cx="820474" cy="5060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84C414-45F3-3C08-60D8-6E9B565D4AA4}"/>
              </a:ext>
            </a:extLst>
          </p:cNvPr>
          <p:cNvSpPr txBox="1"/>
          <p:nvPr/>
        </p:nvSpPr>
        <p:spPr>
          <a:xfrm>
            <a:off x="9033163" y="6364327"/>
            <a:ext cx="32927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hlinkClick r:id="rId5"/>
              </a:rPr>
              <a:t>Click here for more help</a:t>
            </a:r>
            <a:endParaRPr lang="en-GB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B2A121-AEFB-56C3-5D07-FD90B22F1B81}"/>
              </a:ext>
            </a:extLst>
          </p:cNvPr>
          <p:cNvSpPr txBox="1"/>
          <p:nvPr/>
        </p:nvSpPr>
        <p:spPr>
          <a:xfrm>
            <a:off x="88425" y="6211669"/>
            <a:ext cx="6248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Tip: </a:t>
            </a:r>
            <a:r>
              <a:rPr lang="en-US" dirty="0"/>
              <a:t>Students often only mention 'hard' vs 'soft' without reasoning about suitability.</a:t>
            </a:r>
          </a:p>
        </p:txBody>
      </p:sp>
      <p:pic>
        <p:nvPicPr>
          <p:cNvPr id="3074" name="Picture 2" descr="A close-up image of dark-stained, distressed timber flooring in a walnut shade.">
            <a:extLst>
              <a:ext uri="{FF2B5EF4-FFF2-40B4-BE49-F238E27FC236}">
                <a16:creationId xmlns:a16="http://schemas.microsoft.com/office/drawing/2014/main" id="{B68653DE-8705-ADEA-2AC6-A46F71D81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752" y="4629082"/>
            <a:ext cx="2247676" cy="1264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5C2440E5-92E7-291A-6A01-B5F68A476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067" y="4930278"/>
            <a:ext cx="22669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598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0">
              <a:schemeClr val="accent6">
                <a:lumMod val="20000"/>
                <a:lumOff val="80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FDE1B9-ECE0-DAA5-FAE1-0DF0BDC84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C23C0-078D-F32B-31A8-DDEB52ACD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" y="0"/>
            <a:ext cx="12186828" cy="76158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Century Gothic"/>
              </a:rPr>
              <a:t>Learning Conversation: Design &amp;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02317A-BDD2-B8BC-E4A2-28A6D57A5B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107611"/>
            <a:ext cx="3590224" cy="485175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 b="1" dirty="0">
              <a:latin typeface="Century Gothic"/>
            </a:endParaRPr>
          </a:p>
          <a:p>
            <a:pPr marL="0" indent="0">
              <a:buNone/>
            </a:pPr>
            <a:r>
              <a:rPr lang="en-US" sz="2400" b="1" dirty="0">
                <a:latin typeface="Century Gothic"/>
              </a:rPr>
              <a:t>You ask: </a:t>
            </a:r>
            <a:endParaRPr lang="en-US" dirty="0"/>
          </a:p>
          <a:p>
            <a:pPr marL="0" indent="0">
              <a:buNone/>
            </a:pPr>
            <a:r>
              <a:rPr lang="en-US" sz="2400" b="1" dirty="0">
                <a:ea typeface="Calibri"/>
                <a:cs typeface="Calibri"/>
              </a:rPr>
              <a:t>Polymers</a:t>
            </a:r>
          </a:p>
          <a:p>
            <a:pPr marL="0" indent="0">
              <a:buNone/>
            </a:pPr>
            <a:r>
              <a:rPr lang="en-US" sz="2000" dirty="0"/>
              <a:t>Describe a situation where you would choose a thermoplastic over a thermosetting plastic.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 Explain your choice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AA11C7E-BC2B-5703-7321-C6F1946E28F0}"/>
              </a:ext>
            </a:extLst>
          </p:cNvPr>
          <p:cNvSpPr txBox="1">
            <a:spLocks/>
          </p:cNvSpPr>
          <p:nvPr/>
        </p:nvSpPr>
        <p:spPr>
          <a:xfrm>
            <a:off x="3737114" y="1107611"/>
            <a:ext cx="4247071" cy="4129407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Your pupil might say:</a:t>
            </a:r>
            <a:endParaRPr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indent="0">
              <a:buNone/>
              <a:defRPr/>
            </a:pPr>
            <a:endParaRPr lang="en-GB" sz="1400" dirty="0">
              <a:latin typeface="Century Gothic"/>
            </a:endParaRPr>
          </a:p>
          <a:p>
            <a:pPr marL="0" indent="0">
              <a:buNone/>
            </a:pPr>
            <a:r>
              <a:rPr lang="en-US" sz="2000" dirty="0"/>
              <a:t>Thermoplastics can be reheated and reshaped, making them suitable for products like reusable water bottles or packaging.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Thermoplastics are more suitable to the environment as they can be re used, whereas, thermoset plastics will go to landfill at the end of it’s useful life.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A8CB654-EE2B-BA8F-155D-2F4E1DF6F8AF}"/>
              </a:ext>
            </a:extLst>
          </p:cNvPr>
          <p:cNvSpPr txBox="1">
            <a:spLocks/>
          </p:cNvSpPr>
          <p:nvPr/>
        </p:nvSpPr>
        <p:spPr>
          <a:xfrm>
            <a:off x="8314711" y="1027447"/>
            <a:ext cx="3403123" cy="537990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 might ask to help with their answer:</a:t>
            </a:r>
            <a:endParaRPr lang="en-US" dirty="0">
              <a:solidFill>
                <a:prstClr val="black"/>
              </a:solidFill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What </a:t>
            </a:r>
            <a:r>
              <a:rPr lang="en-US" sz="2000" dirty="0">
                <a:solidFill>
                  <a:prstClr val="black"/>
                </a:solidFill>
                <a:latin typeface="Century Gothic"/>
              </a:rPr>
              <a:t>are the physical properties of thermoplastics?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endParaRPr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</a:rPr>
              <a:t>What are the mechanical properties of thermoplastics?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CBDC93CD-4DF8-C640-2D42-F71AABF9C4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590" y="964600"/>
            <a:ext cx="897266" cy="935145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70B02D70-5FD7-DA18-5439-A56F6A47CD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0465" y="1192988"/>
            <a:ext cx="405989" cy="398337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F78078FA-ECB8-1123-6D9C-D065D93A2C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5188" y="961757"/>
            <a:ext cx="820474" cy="5060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CBFA3AA-BF82-7B24-1199-FD486E168509}"/>
              </a:ext>
            </a:extLst>
          </p:cNvPr>
          <p:cNvSpPr txBox="1"/>
          <p:nvPr/>
        </p:nvSpPr>
        <p:spPr>
          <a:xfrm>
            <a:off x="9033163" y="6364327"/>
            <a:ext cx="32927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hlinkClick r:id="rId5"/>
              </a:rPr>
              <a:t>Click here for more help</a:t>
            </a:r>
            <a:endParaRPr lang="en-GB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CF6CE4-73A8-6A45-559A-8DF270DC6058}"/>
              </a:ext>
            </a:extLst>
          </p:cNvPr>
          <p:cNvSpPr txBox="1"/>
          <p:nvPr/>
        </p:nvSpPr>
        <p:spPr>
          <a:xfrm>
            <a:off x="138656" y="6179661"/>
            <a:ext cx="6248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Tip: </a:t>
            </a:r>
            <a:r>
              <a:rPr lang="en-US" dirty="0"/>
              <a:t>Avoid answers that just say 'strong' – focus on heat behaviour and reusability.</a:t>
            </a:r>
          </a:p>
        </p:txBody>
      </p:sp>
      <p:pic>
        <p:nvPicPr>
          <p:cNvPr id="4098" name="Picture 2" descr="Multiple multicoloured acrylic sheets stacked together in two lines on a white backdrop.">
            <a:extLst>
              <a:ext uri="{FF2B5EF4-FFF2-40B4-BE49-F238E27FC236}">
                <a16:creationId xmlns:a16="http://schemas.microsoft.com/office/drawing/2014/main" id="{C948FC9B-78E2-D4DD-1E28-5CDAD064D3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11" y="4285472"/>
            <a:ext cx="2975811" cy="1673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55E7CEA3-F269-009F-C05B-4A624B52A8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437" y="4958711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980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0">
              <a:schemeClr val="accent6">
                <a:lumMod val="20000"/>
                <a:lumOff val="80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298472-BA7D-174A-16F9-7FF133F4F7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BE9A3-07B3-82D1-5066-E3C255379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" y="0"/>
            <a:ext cx="12186828" cy="76158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Century Gothic"/>
              </a:rPr>
              <a:t>Learning Conversation: Design &amp;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C7C6CD-D3FC-9E72-BA55-D22825AE4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107611"/>
            <a:ext cx="3590224" cy="485175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 b="1" dirty="0">
              <a:latin typeface="Century Gothic"/>
            </a:endParaRPr>
          </a:p>
          <a:p>
            <a:pPr marL="0" indent="0">
              <a:buNone/>
            </a:pPr>
            <a:r>
              <a:rPr lang="en-US" sz="2400" b="1" dirty="0">
                <a:latin typeface="Century Gothic"/>
              </a:rPr>
              <a:t>You ask: </a:t>
            </a:r>
            <a:endParaRPr lang="en-US" dirty="0"/>
          </a:p>
          <a:p>
            <a:pPr marL="0" indent="0">
              <a:buNone/>
            </a:pPr>
            <a:r>
              <a:rPr lang="en-US" sz="2400" b="1" dirty="0">
                <a:ea typeface="Calibri"/>
                <a:cs typeface="Calibri"/>
              </a:rPr>
              <a:t>Manufactured Board</a:t>
            </a:r>
          </a:p>
          <a:p>
            <a:pPr marL="0" indent="0">
              <a:buNone/>
            </a:pPr>
            <a:r>
              <a:rPr lang="en-US" sz="2000" dirty="0"/>
              <a:t>Compare cardboard and MDF for model-making.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Which would be more suitable for a durable prototype and why?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3E5001C-3C8A-40B8-5780-8BC196E5FE31}"/>
              </a:ext>
            </a:extLst>
          </p:cNvPr>
          <p:cNvSpPr txBox="1">
            <a:spLocks/>
          </p:cNvSpPr>
          <p:nvPr/>
        </p:nvSpPr>
        <p:spPr>
          <a:xfrm>
            <a:off x="3737114" y="1107611"/>
            <a:ext cx="4247071" cy="4387545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Your pupil might say:</a:t>
            </a:r>
            <a:endParaRPr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indent="0">
              <a:buNone/>
              <a:defRPr/>
            </a:pPr>
            <a:endParaRPr lang="en-GB" sz="1400" dirty="0">
              <a:latin typeface="Century Gothic"/>
            </a:endParaRPr>
          </a:p>
          <a:p>
            <a:pPr marL="0" indent="0">
              <a:buNone/>
            </a:pPr>
            <a:r>
              <a:rPr lang="en-US" sz="2000" dirty="0"/>
              <a:t>MDF is stronger and smoother, so it’s better for durable prototypes; cardboard is easier to cut but less robust.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MDF is a resistant material, meaning it will not bend easily.  Cardboard is a compliant material, meaning it will bend easily and can be damaged easily.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32E1990-8D65-880F-6D65-81E11C2DF5D4}"/>
              </a:ext>
            </a:extLst>
          </p:cNvPr>
          <p:cNvSpPr txBox="1">
            <a:spLocks/>
          </p:cNvSpPr>
          <p:nvPr/>
        </p:nvSpPr>
        <p:spPr>
          <a:xfrm>
            <a:off x="8314711" y="1027447"/>
            <a:ext cx="3403123" cy="537990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 might ask to help with their answer:</a:t>
            </a:r>
            <a:endParaRPr lang="en-US" dirty="0">
              <a:solidFill>
                <a:prstClr val="black"/>
              </a:solidFill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What </a:t>
            </a:r>
            <a:r>
              <a:rPr lang="en-US" sz="2000" dirty="0">
                <a:solidFill>
                  <a:prstClr val="black"/>
                </a:solidFill>
                <a:latin typeface="Century Gothic"/>
              </a:rPr>
              <a:t>are the physical properties of MDF and cardboard?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endParaRPr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514350" lvl="0" indent="-514350">
              <a:buFont typeface="Arial" panose="020B0604020202020204" pitchFamily="34" charset="0"/>
              <a:buAutoNum type="arabicPeriod"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</a:rPr>
              <a:t>What are the mechanical properties of MDF and cardboard?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2DB5AE4F-4799-FA14-970C-76F9112F06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590" y="964600"/>
            <a:ext cx="897266" cy="935145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CFDF3C1F-45B6-0843-77CA-9F0CB2D9B3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0465" y="1192988"/>
            <a:ext cx="405989" cy="398337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7B40F2EB-43E5-D921-86A6-FECCEDBF4E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5188" y="961757"/>
            <a:ext cx="820474" cy="5060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D41427-65B5-7431-74B1-ED5E5706A845}"/>
              </a:ext>
            </a:extLst>
          </p:cNvPr>
          <p:cNvSpPr txBox="1"/>
          <p:nvPr/>
        </p:nvSpPr>
        <p:spPr>
          <a:xfrm>
            <a:off x="9033163" y="6364327"/>
            <a:ext cx="32927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hlinkClick r:id="rId5"/>
              </a:rPr>
              <a:t>Click here for more help</a:t>
            </a:r>
            <a:endParaRPr lang="en-GB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E999FF-6346-A1CB-87AE-CFDF53B34781}"/>
              </a:ext>
            </a:extLst>
          </p:cNvPr>
          <p:cNvSpPr txBox="1"/>
          <p:nvPr/>
        </p:nvSpPr>
        <p:spPr>
          <a:xfrm>
            <a:off x="138656" y="6102377"/>
            <a:ext cx="6248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Tip: </a:t>
            </a:r>
            <a:r>
              <a:rPr lang="en-US" dirty="0"/>
              <a:t>Don’t just state material properties; link them to the purpose of the product.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06FD9AED-210C-DD0E-28D1-03FF2B81B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1326" y="424486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7E5052DD-413D-AE43-2FB5-5B66BD703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056" y="5319288"/>
            <a:ext cx="2474084" cy="1391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505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0">
              <a:schemeClr val="accent6">
                <a:lumMod val="20000"/>
                <a:lumOff val="80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D710228-D306-680F-A4FF-E514396D8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160B3-7E5E-D5BB-CDA6-C2E1AA149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" y="0"/>
            <a:ext cx="12186828" cy="76158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Century Gothic"/>
              </a:rPr>
              <a:t>Learning Conversation: Design &amp;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D5E383-71E0-8543-D43B-1CCCAE418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107611"/>
            <a:ext cx="3590224" cy="485175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 b="1" dirty="0">
              <a:latin typeface="Century Gothic"/>
            </a:endParaRPr>
          </a:p>
          <a:p>
            <a:pPr marL="0" indent="0">
              <a:buNone/>
            </a:pPr>
            <a:r>
              <a:rPr lang="en-US" sz="2400" b="1" dirty="0">
                <a:latin typeface="Century Gothic"/>
              </a:rPr>
              <a:t>You ask: </a:t>
            </a:r>
            <a:endParaRPr lang="en-US" dirty="0"/>
          </a:p>
          <a:p>
            <a:pPr marL="0" indent="0">
              <a:buNone/>
            </a:pPr>
            <a:r>
              <a:rPr lang="en-US" sz="2400" b="1" dirty="0">
                <a:ea typeface="Calibri"/>
                <a:cs typeface="Calibri"/>
              </a:rPr>
              <a:t>Metals</a:t>
            </a:r>
          </a:p>
          <a:p>
            <a:pPr marL="0" indent="0">
              <a:buNone/>
            </a:pPr>
            <a:r>
              <a:rPr lang="en-US" sz="2400" dirty="0"/>
              <a:t>Aluminium and steel are both metals used in products.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Explain one reason to choose </a:t>
            </a:r>
            <a:r>
              <a:rPr lang="en-US" sz="2400" dirty="0" err="1"/>
              <a:t>aluminium</a:t>
            </a:r>
            <a:r>
              <a:rPr lang="en-US" sz="2400" dirty="0"/>
              <a:t> and one reason to choose steel.</a:t>
            </a:r>
          </a:p>
          <a:p>
            <a:pPr marL="0" indent="0">
              <a:buNone/>
            </a:pPr>
            <a:endParaRPr lang="en-US" sz="2400" dirty="0">
              <a:ea typeface="Calibri"/>
              <a:cs typeface="Calibri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E78EC18-9A26-B736-6E58-941898862AB9}"/>
              </a:ext>
            </a:extLst>
          </p:cNvPr>
          <p:cNvSpPr txBox="1">
            <a:spLocks/>
          </p:cNvSpPr>
          <p:nvPr/>
        </p:nvSpPr>
        <p:spPr>
          <a:xfrm>
            <a:off x="3737114" y="1107611"/>
            <a:ext cx="4247071" cy="4976572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Your pupil might say:</a:t>
            </a:r>
            <a:endParaRPr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indent="0">
              <a:buNone/>
              <a:defRPr/>
            </a:pPr>
            <a:endParaRPr lang="en-GB" sz="1400" dirty="0">
              <a:latin typeface="Century Gothic"/>
            </a:endParaRPr>
          </a:p>
          <a:p>
            <a:pPr marL="0" indent="0">
              <a:buNone/>
            </a:pPr>
            <a:r>
              <a:rPr lang="en-US" sz="2000" dirty="0"/>
              <a:t>Aluminium is lightweight and corrosion resistant, suitable for window frames.  Aluminium is a non-ferrous metal, which means it does not contain iron.  Aluminium is a pure metal found on the periodic table.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Steel is strong, suitable for structural components. It is a ferrous metal which means it contains iron, which means it will rust.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E165176-5B7D-0BC8-C9D0-1D10F5D1B6F9}"/>
              </a:ext>
            </a:extLst>
          </p:cNvPr>
          <p:cNvSpPr txBox="1">
            <a:spLocks/>
          </p:cNvSpPr>
          <p:nvPr/>
        </p:nvSpPr>
        <p:spPr>
          <a:xfrm>
            <a:off x="8314711" y="1027447"/>
            <a:ext cx="3403123" cy="537990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 might ask to help with their answer:</a:t>
            </a:r>
            <a:endParaRPr lang="en-US" dirty="0">
              <a:solidFill>
                <a:prstClr val="black"/>
              </a:solidFill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What </a:t>
            </a:r>
            <a:r>
              <a:rPr lang="en-US" sz="2000" dirty="0">
                <a:solidFill>
                  <a:prstClr val="black"/>
                </a:solidFill>
                <a:latin typeface="Century Gothic"/>
              </a:rPr>
              <a:t>are the physical properties of Aluminium and Steel?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endParaRPr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514350" lvl="0" indent="-514350">
              <a:buFont typeface="Arial" panose="020B0604020202020204" pitchFamily="34" charset="0"/>
              <a:buAutoNum type="arabicPeriod"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</a:rPr>
              <a:t>What are the mechanical properties of Aluminium and Steel?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66A6281D-CBD3-C2AD-AA9C-4B89406C69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590" y="964600"/>
            <a:ext cx="897266" cy="935145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DD2B68A2-8903-B099-373C-28197EFCCE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0465" y="1192988"/>
            <a:ext cx="405989" cy="398337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B0A84DE2-FAD5-2DB0-5FE3-8505498E0F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5188" y="961757"/>
            <a:ext cx="820474" cy="5060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9134C2-2975-6B02-B1E9-2D3E5B51C4EA}"/>
              </a:ext>
            </a:extLst>
          </p:cNvPr>
          <p:cNvSpPr txBox="1"/>
          <p:nvPr/>
        </p:nvSpPr>
        <p:spPr>
          <a:xfrm>
            <a:off x="9033163" y="6364327"/>
            <a:ext cx="32927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hlinkClick r:id="rId5"/>
              </a:rPr>
              <a:t>Click here for more help</a:t>
            </a:r>
            <a:endParaRPr lang="en-GB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D40211C-1EDE-7D61-E766-1A7A6560D1CF}"/>
              </a:ext>
            </a:extLst>
          </p:cNvPr>
          <p:cNvSpPr txBox="1"/>
          <p:nvPr/>
        </p:nvSpPr>
        <p:spPr>
          <a:xfrm>
            <a:off x="34638" y="6179661"/>
            <a:ext cx="6248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Tip: </a:t>
            </a:r>
            <a:r>
              <a:rPr lang="en-US" dirty="0"/>
              <a:t>Students often forget to consider both functional requirements and environmental conditions.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64BE1EC9-8072-EECE-140D-2F477407C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616" y="5044199"/>
            <a:ext cx="1765242" cy="117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60D1BD7A-907D-1366-363F-695DC6CE4C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2651" y="5097451"/>
            <a:ext cx="1629229" cy="1082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863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0">
              <a:schemeClr val="accent6">
                <a:lumMod val="20000"/>
                <a:lumOff val="80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79DA14-5253-4690-5DE4-A1F487215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C1B38-14D9-0838-556E-FB279A438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" y="0"/>
            <a:ext cx="12186828" cy="76158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Century Gothic"/>
              </a:rPr>
              <a:t>Learning Conversation: Design &amp;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BDC3C-F63C-0B13-6E1F-14B65D5C1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107611"/>
            <a:ext cx="3590224" cy="485175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 b="1" dirty="0">
              <a:latin typeface="Century Gothic"/>
            </a:endParaRPr>
          </a:p>
          <a:p>
            <a:pPr marL="0" indent="0">
              <a:buNone/>
            </a:pPr>
            <a:r>
              <a:rPr lang="en-US" sz="2400" b="1" dirty="0">
                <a:latin typeface="Century Gothic"/>
              </a:rPr>
              <a:t>You ask: </a:t>
            </a:r>
            <a:endParaRPr lang="en-US" dirty="0"/>
          </a:p>
          <a:p>
            <a:pPr marL="0" indent="0">
              <a:buNone/>
            </a:pPr>
            <a:r>
              <a:rPr lang="en-US" sz="2400" b="1" dirty="0">
                <a:ea typeface="Calibri"/>
                <a:cs typeface="Calibri"/>
              </a:rPr>
              <a:t>Forces and Stresses: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A bridge must support cars and pedestrians. Name two forces acting on it and explain how the material choice could resist them.</a:t>
            </a:r>
          </a:p>
          <a:p>
            <a:pPr marL="0" indent="0">
              <a:buNone/>
            </a:pPr>
            <a:endParaRPr lang="en-US" sz="2400" dirty="0">
              <a:ea typeface="Calibri"/>
              <a:cs typeface="Calibri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ACA92B7-5D26-47F3-B151-6E63AEA55B8A}"/>
              </a:ext>
            </a:extLst>
          </p:cNvPr>
          <p:cNvSpPr txBox="1">
            <a:spLocks/>
          </p:cNvSpPr>
          <p:nvPr/>
        </p:nvSpPr>
        <p:spPr>
          <a:xfrm>
            <a:off x="3743192" y="818553"/>
            <a:ext cx="4247071" cy="3884469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Your pupil might say:</a:t>
            </a:r>
            <a:endParaRPr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indent="0">
              <a:buNone/>
              <a:defRPr/>
            </a:pPr>
            <a:endParaRPr lang="en-GB" sz="1400" dirty="0">
              <a:latin typeface="Century Gothic"/>
            </a:endParaRPr>
          </a:p>
          <a:p>
            <a:pPr marL="0" indent="0">
              <a:buNone/>
            </a:pPr>
            <a:r>
              <a:rPr lang="en-US" sz="2000" dirty="0"/>
              <a:t>Compression and tension act on the bridge</a:t>
            </a:r>
          </a:p>
          <a:p>
            <a:pPr marL="0" indent="0">
              <a:buNone/>
            </a:pPr>
            <a:r>
              <a:rPr lang="en-US" sz="2000" dirty="0"/>
              <a:t>Steel resists both effectively due to its bending strength.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DDC873A-9714-C423-4EB0-E4BB24A180AC}"/>
              </a:ext>
            </a:extLst>
          </p:cNvPr>
          <p:cNvSpPr txBox="1">
            <a:spLocks/>
          </p:cNvSpPr>
          <p:nvPr/>
        </p:nvSpPr>
        <p:spPr>
          <a:xfrm>
            <a:off x="8314711" y="1027447"/>
            <a:ext cx="3403123" cy="537990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 might ask to help with their answer:</a:t>
            </a:r>
            <a:endParaRPr lang="en-US" dirty="0">
              <a:solidFill>
                <a:prstClr val="black"/>
              </a:solidFill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</a:rPr>
              <a:t>Give examples of each of the five forces.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 </a:t>
            </a:r>
            <a:endParaRPr lang="en-US" sz="2000" dirty="0">
              <a:solidFill>
                <a:prstClr val="black"/>
              </a:solidFill>
              <a:latin typeface="Century Gothic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DB5CFA1B-66BF-ABDC-9D47-7484E6EEF9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590" y="964600"/>
            <a:ext cx="897266" cy="935145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AC950F31-294F-59AE-0A5A-0204ADFF65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0465" y="1192988"/>
            <a:ext cx="405989" cy="398337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13B22497-9D6E-BAF6-B874-D9BB20D721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5188" y="961757"/>
            <a:ext cx="820474" cy="5060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FB1E82A-A41D-7A70-C54F-B08B17AA884D}"/>
              </a:ext>
            </a:extLst>
          </p:cNvPr>
          <p:cNvSpPr txBox="1"/>
          <p:nvPr/>
        </p:nvSpPr>
        <p:spPr>
          <a:xfrm>
            <a:off x="447651" y="5841182"/>
            <a:ext cx="6248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Tip: Don’t just name forces – link to material behaviour.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D44168-D588-8EDE-9637-A8DD754D44D1}"/>
              </a:ext>
            </a:extLst>
          </p:cNvPr>
          <p:cNvSpPr txBox="1"/>
          <p:nvPr/>
        </p:nvSpPr>
        <p:spPr>
          <a:xfrm>
            <a:off x="8525163" y="6256681"/>
            <a:ext cx="35197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hlinkClick r:id="rId5"/>
              </a:rPr>
              <a:t>Click here for more help.</a:t>
            </a:r>
            <a:endParaRPr lang="en-GB" sz="2400" dirty="0"/>
          </a:p>
        </p:txBody>
      </p:sp>
      <p:pic>
        <p:nvPicPr>
          <p:cNvPr id="1026" name="Picture 2" descr="Five different forces: Compression; bending; tension; torsion and shear illustrated around a main label saying ‘forces’.">
            <a:extLst>
              <a:ext uri="{FF2B5EF4-FFF2-40B4-BE49-F238E27FC236}">
                <a16:creationId xmlns:a16="http://schemas.microsoft.com/office/drawing/2014/main" id="{E2A52109-2ECC-3263-E41A-4DC8F685C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7598" y="3024974"/>
            <a:ext cx="1855180" cy="318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41982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0">
              <a:schemeClr val="accent6">
                <a:lumMod val="20000"/>
                <a:lumOff val="80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A69A47-512B-4EA6-0D8C-BC96A33272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85448-AE76-F5CD-1871-13B149852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" y="0"/>
            <a:ext cx="12186828" cy="76158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Century Gothic"/>
              </a:rPr>
              <a:t>Learning Conversation: Design &amp;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E1C778-65B0-AF61-E5FF-995B049EB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107611"/>
            <a:ext cx="3590224" cy="485175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 b="1" dirty="0">
              <a:latin typeface="Century Gothic"/>
            </a:endParaRPr>
          </a:p>
          <a:p>
            <a:pPr marL="0" indent="0">
              <a:buNone/>
            </a:pPr>
            <a:r>
              <a:rPr lang="en-US" sz="2400" b="1" dirty="0">
                <a:latin typeface="Century Gothic"/>
              </a:rPr>
              <a:t>You ask: </a:t>
            </a:r>
            <a:endParaRPr lang="en-US" dirty="0"/>
          </a:p>
          <a:p>
            <a:pPr marL="0" indent="0">
              <a:buNone/>
            </a:pPr>
            <a:r>
              <a:rPr lang="en-US" sz="2400" b="1" dirty="0">
                <a:ea typeface="Calibri"/>
                <a:cs typeface="Calibri"/>
              </a:rPr>
              <a:t>Mechanisms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A bottle opener uses a lever. Explain how the lever helps lift the cap and why the length of the lever matters.</a:t>
            </a:r>
          </a:p>
          <a:p>
            <a:pPr marL="0" indent="0">
              <a:buNone/>
            </a:pPr>
            <a:endParaRPr lang="en-US" sz="2400" dirty="0">
              <a:ea typeface="Calibri"/>
              <a:cs typeface="Calibri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BD525A6-A741-36F6-8631-2B5AF5540DA1}"/>
              </a:ext>
            </a:extLst>
          </p:cNvPr>
          <p:cNvSpPr txBox="1">
            <a:spLocks/>
          </p:cNvSpPr>
          <p:nvPr/>
        </p:nvSpPr>
        <p:spPr>
          <a:xfrm>
            <a:off x="3737114" y="1107611"/>
            <a:ext cx="4247071" cy="279937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Your pupil might say:</a:t>
            </a:r>
            <a:endParaRPr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indent="0">
              <a:buNone/>
              <a:defRPr/>
            </a:pPr>
            <a:endParaRPr lang="en-GB" sz="1400" dirty="0">
              <a:latin typeface="Century Gothic"/>
            </a:endParaRPr>
          </a:p>
          <a:p>
            <a:pPr marL="0" indent="0">
              <a:buNone/>
            </a:pPr>
            <a:r>
              <a:rPr lang="en-US" sz="2000" dirty="0"/>
              <a:t>The lever multiplies force, making it easier to lift the cap; a longer lever requires less effort.</a:t>
            </a:r>
          </a:p>
          <a:p>
            <a:pPr marL="0" indent="0">
              <a:buNone/>
            </a:pPr>
            <a:r>
              <a:rPr lang="en-US" sz="1400" dirty="0"/>
              <a:t>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496BF95-7849-0BEF-FBEE-C3A3BB130FD7}"/>
              </a:ext>
            </a:extLst>
          </p:cNvPr>
          <p:cNvSpPr txBox="1">
            <a:spLocks/>
          </p:cNvSpPr>
          <p:nvPr/>
        </p:nvSpPr>
        <p:spPr>
          <a:xfrm>
            <a:off x="8314711" y="1027447"/>
            <a:ext cx="3403123" cy="537990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 might ask to help with their answer:</a:t>
            </a:r>
            <a:endParaRPr lang="en-US" dirty="0">
              <a:solidFill>
                <a:prstClr val="black"/>
              </a:solidFill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endParaRPr lang="en-US" sz="2000" dirty="0">
              <a:solidFill>
                <a:prstClr val="black"/>
              </a:solidFill>
              <a:latin typeface="Century Gothic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</a:rPr>
              <a:t>Use the image to help you to explain your answer.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2000" dirty="0">
              <a:solidFill>
                <a:prstClr val="black"/>
              </a:solidFill>
              <a:latin typeface="Century Gothic"/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F88A4A4E-6B0F-4A77-757D-8292422E16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590" y="964600"/>
            <a:ext cx="897266" cy="935145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7A208A57-C584-8232-979A-D67778EC8A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0465" y="1192988"/>
            <a:ext cx="405989" cy="398337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0FB4E3BF-FBFA-FFA1-C60B-9E2BD10D75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5188" y="961757"/>
            <a:ext cx="820474" cy="5060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67D870F-B04B-5B9E-340D-32DC464B378D}"/>
              </a:ext>
            </a:extLst>
          </p:cNvPr>
          <p:cNvSpPr txBox="1"/>
          <p:nvPr/>
        </p:nvSpPr>
        <p:spPr>
          <a:xfrm>
            <a:off x="147121" y="5959366"/>
            <a:ext cx="6248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Tip: </a:t>
            </a:r>
            <a:r>
              <a:rPr lang="en-US" dirty="0"/>
              <a:t>Students often mention levers but forget to explain how force is multiplied.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AE5DE3-BB75-8E42-C76C-2C716FB05FE4}"/>
              </a:ext>
            </a:extLst>
          </p:cNvPr>
          <p:cNvSpPr txBox="1"/>
          <p:nvPr/>
        </p:nvSpPr>
        <p:spPr>
          <a:xfrm>
            <a:off x="8643547" y="6282531"/>
            <a:ext cx="34013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hlinkClick r:id="rId5"/>
              </a:rPr>
              <a:t>Click here for more help.</a:t>
            </a:r>
            <a:endParaRPr lang="en-GB" sz="2400" dirty="0"/>
          </a:p>
        </p:txBody>
      </p:sp>
      <p:pic>
        <p:nvPicPr>
          <p:cNvPr id="2050" name="Picture 2" descr="Seesaw showing the fulcrum and a person lifting a load, with only half the effort in relation to the load.">
            <a:extLst>
              <a:ext uri="{FF2B5EF4-FFF2-40B4-BE49-F238E27FC236}">
                <a16:creationId xmlns:a16="http://schemas.microsoft.com/office/drawing/2014/main" id="{AFFDF8B1-9A72-DCCB-9974-D926512FCF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290" y="3643709"/>
            <a:ext cx="3918303" cy="2152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145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0">
              <a:schemeClr val="accent6">
                <a:lumMod val="20000"/>
                <a:lumOff val="80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5AD0E9-7AB0-A0C8-6C42-2773F7A9F6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5E1C4-4B51-C94F-CBB2-DAFBC9665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" y="0"/>
            <a:ext cx="12186828" cy="76158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Century Gothic"/>
              </a:rPr>
              <a:t>Learning Conversation: Design &amp;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4D798-43C0-CC7B-1866-E5D5E5FDA4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107611"/>
            <a:ext cx="3590224" cy="485175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 b="1" dirty="0">
              <a:latin typeface="Century Gothic"/>
            </a:endParaRPr>
          </a:p>
          <a:p>
            <a:pPr marL="0" indent="0">
              <a:buNone/>
            </a:pPr>
            <a:r>
              <a:rPr lang="en-US" sz="2400" b="1" dirty="0">
                <a:latin typeface="Century Gothic"/>
              </a:rPr>
              <a:t>You ask: </a:t>
            </a:r>
            <a:endParaRPr lang="en-US" dirty="0"/>
          </a:p>
          <a:p>
            <a:pPr marL="0" indent="0">
              <a:buNone/>
            </a:pPr>
            <a:r>
              <a:rPr lang="en-US" sz="2400" b="1" dirty="0">
                <a:ea typeface="Calibri"/>
                <a:cs typeface="Calibri"/>
              </a:rPr>
              <a:t>Electronics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A circuit needs to reduce current to a LED. Explain how a resistor achieves this and why it is important.</a:t>
            </a:r>
          </a:p>
          <a:p>
            <a:pPr marL="0" indent="0">
              <a:buNone/>
            </a:pPr>
            <a:endParaRPr lang="en-US" sz="2400" dirty="0">
              <a:ea typeface="Calibri"/>
              <a:cs typeface="Calibri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D977EFA-5356-4B7F-E163-DE29F1B13A43}"/>
              </a:ext>
            </a:extLst>
          </p:cNvPr>
          <p:cNvSpPr txBox="1">
            <a:spLocks/>
          </p:cNvSpPr>
          <p:nvPr/>
        </p:nvSpPr>
        <p:spPr>
          <a:xfrm>
            <a:off x="3737114" y="1107611"/>
            <a:ext cx="4247071" cy="2115880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Your pupil might say:</a:t>
            </a:r>
            <a:endParaRPr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indent="0">
              <a:buNone/>
              <a:defRPr/>
            </a:pPr>
            <a:endParaRPr lang="en-GB" sz="1400" dirty="0">
              <a:latin typeface="Century Gothic"/>
            </a:endParaRPr>
          </a:p>
          <a:p>
            <a:pPr marL="0" indent="0">
              <a:buNone/>
            </a:pPr>
            <a:r>
              <a:rPr lang="en-US" sz="2000" dirty="0"/>
              <a:t>The resistor limits current flow, preventing the LED from burning out.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2ABD26B-6B8D-7525-E06C-B79C695A3042}"/>
              </a:ext>
            </a:extLst>
          </p:cNvPr>
          <p:cNvSpPr txBox="1">
            <a:spLocks/>
          </p:cNvSpPr>
          <p:nvPr/>
        </p:nvSpPr>
        <p:spPr>
          <a:xfrm>
            <a:off x="8314711" y="1027447"/>
            <a:ext cx="3403123" cy="537990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 might ask to help with their answer:</a:t>
            </a:r>
            <a:endParaRPr lang="en-US" dirty="0">
              <a:solidFill>
                <a:prstClr val="black"/>
              </a:solidFill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</a:rPr>
              <a:t>What are the components of a circuit board?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F83DFE3F-2847-48F4-9F90-B28ADDB6B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590" y="964600"/>
            <a:ext cx="897266" cy="935145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F82C713E-3A3D-8E6A-8638-7510F26FBC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0465" y="1192988"/>
            <a:ext cx="405989" cy="398337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D89ACED8-D0A9-3365-D79B-2511636B74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5188" y="961757"/>
            <a:ext cx="820474" cy="5060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FE8F425-B9A9-9BB4-B79F-610F5F1F660D}"/>
              </a:ext>
            </a:extLst>
          </p:cNvPr>
          <p:cNvSpPr txBox="1"/>
          <p:nvPr/>
        </p:nvSpPr>
        <p:spPr>
          <a:xfrm>
            <a:off x="48601" y="6118181"/>
            <a:ext cx="6248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Tip: </a:t>
            </a:r>
            <a:r>
              <a:rPr lang="en-US" dirty="0"/>
              <a:t>Students often confuse resistors with switches or think resistors store energy.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16319DC-32DF-8C00-0D5B-DDEF1155C6CE}"/>
              </a:ext>
            </a:extLst>
          </p:cNvPr>
          <p:cNvSpPr txBox="1"/>
          <p:nvPr/>
        </p:nvSpPr>
        <p:spPr>
          <a:xfrm>
            <a:off x="8823163" y="6302847"/>
            <a:ext cx="33202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hlinkClick r:id="rId5"/>
              </a:rPr>
              <a:t>Click here for more help.</a:t>
            </a:r>
            <a:endParaRPr lang="en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833741-42D5-1122-7063-1E592FD510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1569" y="3646621"/>
            <a:ext cx="3320236" cy="2213490"/>
          </a:xfrm>
          <a:prstGeom prst="rect">
            <a:avLst/>
          </a:prstGeom>
        </p:spPr>
      </p:pic>
      <p:pic>
        <p:nvPicPr>
          <p:cNvPr id="7170" name="Picture 2">
            <a:extLst>
              <a:ext uri="{FF2B5EF4-FFF2-40B4-BE49-F238E27FC236}">
                <a16:creationId xmlns:a16="http://schemas.microsoft.com/office/drawing/2014/main" id="{F6088A93-FE44-7A3D-FC5F-D227E15DB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290" y="3634510"/>
            <a:ext cx="3866169" cy="220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0556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0">
              <a:schemeClr val="accent6">
                <a:lumMod val="20000"/>
                <a:lumOff val="80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EF8AE1-6091-4189-5467-F3E9CAE1F7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CF0565-5698-815F-79AE-A5F39E0FA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" y="0"/>
            <a:ext cx="12186828" cy="76158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Century Gothic"/>
              </a:rPr>
              <a:t>Learning Conversation: Design &amp;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404BA5-5285-8C0C-1B7B-2E05A4285C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107611"/>
            <a:ext cx="3590224" cy="485175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 b="1" dirty="0">
              <a:latin typeface="Century Gothic"/>
            </a:endParaRPr>
          </a:p>
          <a:p>
            <a:pPr marL="0" indent="0">
              <a:buNone/>
            </a:pPr>
            <a:r>
              <a:rPr lang="en-US" sz="2400" b="1" dirty="0">
                <a:latin typeface="Century Gothic"/>
              </a:rPr>
              <a:t>You ask: </a:t>
            </a:r>
            <a:endParaRPr lang="en-US" dirty="0"/>
          </a:p>
          <a:p>
            <a:pPr marL="0" indent="0">
              <a:buNone/>
            </a:pPr>
            <a:r>
              <a:rPr lang="en-US" sz="2400" b="1" dirty="0">
                <a:ea typeface="Calibri"/>
                <a:cs typeface="Calibri"/>
              </a:rPr>
              <a:t>Manufacturing Processes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Describe one advantage of using CAD and CAM in producing a small batch of toys, and one limitation.</a:t>
            </a:r>
          </a:p>
          <a:p>
            <a:pPr marL="0" indent="0">
              <a:buNone/>
            </a:pPr>
            <a:endParaRPr lang="en-US" sz="2400" dirty="0">
              <a:ea typeface="Calibri"/>
              <a:cs typeface="Calibri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F0FC287-96F2-974C-BCAA-396295AC8E5B}"/>
              </a:ext>
            </a:extLst>
          </p:cNvPr>
          <p:cNvSpPr txBox="1">
            <a:spLocks/>
          </p:cNvSpPr>
          <p:nvPr/>
        </p:nvSpPr>
        <p:spPr>
          <a:xfrm>
            <a:off x="3737114" y="1107611"/>
            <a:ext cx="4247071" cy="2597234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Your pupil might say:</a:t>
            </a:r>
            <a:endParaRPr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indent="0">
              <a:buNone/>
              <a:defRPr/>
            </a:pPr>
            <a:endParaRPr lang="en-GB" sz="1400" dirty="0">
              <a:latin typeface="Century Gothic"/>
            </a:endParaRPr>
          </a:p>
          <a:p>
            <a:pPr marL="0" indent="0">
              <a:buNone/>
            </a:pPr>
            <a:r>
              <a:rPr lang="en-US" sz="2000" dirty="0"/>
              <a:t>CAD/CAM allows precise, repeatable designs and faster production; limitation is the initial cost of software and machinery.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B3D048E-23A2-B8E8-476C-F4FCCBA35117}"/>
              </a:ext>
            </a:extLst>
          </p:cNvPr>
          <p:cNvSpPr txBox="1">
            <a:spLocks/>
          </p:cNvSpPr>
          <p:nvPr/>
        </p:nvSpPr>
        <p:spPr>
          <a:xfrm>
            <a:off x="8314711" y="1027447"/>
            <a:ext cx="3403123" cy="537990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 might ask to help with their answer:</a:t>
            </a:r>
            <a:endParaRPr lang="en-US" dirty="0">
              <a:solidFill>
                <a:prstClr val="black"/>
              </a:solidFill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</a:rPr>
              <a:t>Explain what CAD means.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endParaRPr lang="en-US" sz="2000" dirty="0">
              <a:solidFill>
                <a:prstClr val="black"/>
              </a:solidFill>
              <a:latin typeface="Century Gothic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</a:rPr>
              <a:t>Explain what CAM means.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endParaRPr lang="en-US" sz="2000" dirty="0">
              <a:solidFill>
                <a:prstClr val="black"/>
              </a:solidFill>
              <a:latin typeface="Century Gothic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</a:rPr>
              <a:t>What toys can you think of which have been made using CAM?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A0B6F5E2-5043-5C3D-ED46-41A3A44DA3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590" y="964600"/>
            <a:ext cx="897266" cy="935145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6B501BE0-7EA0-49F2-4A6E-5EC3241078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0465" y="1192988"/>
            <a:ext cx="405989" cy="398337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C1B65713-1F16-BC59-1216-5CA8F40820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5188" y="961757"/>
            <a:ext cx="820474" cy="5060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05D1901-2AE0-CBEB-C258-FFB053DB8E85}"/>
              </a:ext>
            </a:extLst>
          </p:cNvPr>
          <p:cNvSpPr txBox="1"/>
          <p:nvPr/>
        </p:nvSpPr>
        <p:spPr>
          <a:xfrm>
            <a:off x="147121" y="6164347"/>
            <a:ext cx="6248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Tip: </a:t>
            </a:r>
            <a:r>
              <a:rPr lang="en-US" dirty="0"/>
              <a:t>Avoid vague answers like 'it is better' – focus on measurable benefits and constraints.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9C919D-0E50-5029-4BA0-C8D2C49A19DC}"/>
              </a:ext>
            </a:extLst>
          </p:cNvPr>
          <p:cNvSpPr txBox="1"/>
          <p:nvPr/>
        </p:nvSpPr>
        <p:spPr>
          <a:xfrm>
            <a:off x="9033163" y="6364327"/>
            <a:ext cx="32927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hlinkClick r:id="rId5"/>
              </a:rPr>
              <a:t>Click here for more help</a:t>
            </a:r>
            <a:endParaRPr lang="en-GB" sz="2400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2EC323CB-AA22-8CDA-1EE4-4ED0603A7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21" y="4515109"/>
            <a:ext cx="2829223" cy="1489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AED11D25-7657-C756-20FC-FF0B0263D9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7247" y="3776043"/>
            <a:ext cx="3963017" cy="2229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6016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0">
              <a:schemeClr val="accent6">
                <a:lumMod val="20000"/>
                <a:lumOff val="80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55444E-5187-FE21-9B16-191F3454D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C70CF-1DDD-27E3-7B8A-FB350EDA1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" y="0"/>
            <a:ext cx="12186828" cy="76158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Century Gothic"/>
              </a:rPr>
              <a:t>Learning Conversation: Design &amp;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38521C-2E54-1BAE-9F20-F81B186EB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107611"/>
            <a:ext cx="3590224" cy="485175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 b="1" dirty="0">
              <a:latin typeface="Century Gothic"/>
            </a:endParaRPr>
          </a:p>
          <a:p>
            <a:pPr marL="0" indent="0">
              <a:buNone/>
            </a:pPr>
            <a:r>
              <a:rPr lang="en-US" sz="2400" b="1" dirty="0">
                <a:latin typeface="Century Gothic"/>
              </a:rPr>
              <a:t>You ask: </a:t>
            </a:r>
            <a:endParaRPr lang="en-US" dirty="0"/>
          </a:p>
          <a:p>
            <a:pPr marL="0" indent="0">
              <a:buNone/>
            </a:pPr>
            <a:r>
              <a:rPr lang="en-US" sz="2400" b="1" dirty="0">
                <a:ea typeface="Calibri"/>
                <a:cs typeface="Calibri"/>
              </a:rPr>
              <a:t>Sustainability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Suggest two ways a designer could reduce the environmental impact of a product, explaining why each is effective.</a:t>
            </a:r>
          </a:p>
          <a:p>
            <a:pPr marL="0" indent="0">
              <a:buNone/>
            </a:pPr>
            <a:endParaRPr lang="en-US" sz="2400" dirty="0">
              <a:ea typeface="Calibri"/>
              <a:cs typeface="Calibri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54FE459-6998-98DC-143B-6F185A198E97}"/>
              </a:ext>
            </a:extLst>
          </p:cNvPr>
          <p:cNvSpPr txBox="1">
            <a:spLocks/>
          </p:cNvSpPr>
          <p:nvPr/>
        </p:nvSpPr>
        <p:spPr>
          <a:xfrm>
            <a:off x="3737114" y="1107611"/>
            <a:ext cx="4247071" cy="2790621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Your pupil might say:</a:t>
            </a:r>
            <a:endParaRPr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indent="0">
              <a:buNone/>
              <a:defRPr/>
            </a:pPr>
            <a:endParaRPr lang="en-GB" sz="1400" dirty="0">
              <a:latin typeface="Century Gothic"/>
            </a:endParaRPr>
          </a:p>
          <a:p>
            <a:pPr marL="0" indent="0">
              <a:buNone/>
            </a:pPr>
            <a:r>
              <a:rPr lang="en-US" sz="2000" dirty="0"/>
              <a:t>Use recycled materials (reduces raw material extraction); design for disassembly (easier recycling and repair).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B4DA3F6-021E-8E8D-059D-BFBBC218A828}"/>
              </a:ext>
            </a:extLst>
          </p:cNvPr>
          <p:cNvSpPr txBox="1">
            <a:spLocks/>
          </p:cNvSpPr>
          <p:nvPr/>
        </p:nvSpPr>
        <p:spPr>
          <a:xfrm>
            <a:off x="8314711" y="1027447"/>
            <a:ext cx="3403123" cy="537990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 might ask to help with their answer:</a:t>
            </a:r>
            <a:endParaRPr lang="en-US" dirty="0">
              <a:solidFill>
                <a:prstClr val="black"/>
              </a:solidFill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entury Gothic"/>
              </a:rPr>
              <a:t>Give examples of each of the 6Rs.  This will help you to answer the question.</a:t>
            </a: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D03F5B15-BA95-E8F6-A166-5751F0839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590" y="964600"/>
            <a:ext cx="897266" cy="935145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601A35C6-098B-1923-D8B6-17DAFA6FA5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0465" y="1192988"/>
            <a:ext cx="405989" cy="398337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4F8C4718-56A5-4335-3333-A70EAF256B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5188" y="961757"/>
            <a:ext cx="820474" cy="5060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F59156A-8D3A-B874-91A1-30F4160E5A30}"/>
              </a:ext>
            </a:extLst>
          </p:cNvPr>
          <p:cNvSpPr txBox="1"/>
          <p:nvPr/>
        </p:nvSpPr>
        <p:spPr>
          <a:xfrm>
            <a:off x="34638" y="6179661"/>
            <a:ext cx="6248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Tip: </a:t>
            </a:r>
            <a:r>
              <a:rPr lang="en-US" dirty="0"/>
              <a:t>Students often only mention recycling; explain why each choice matters.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56223F-B2EE-1965-C7A1-97A8DFC26048}"/>
              </a:ext>
            </a:extLst>
          </p:cNvPr>
          <p:cNvSpPr txBox="1"/>
          <p:nvPr/>
        </p:nvSpPr>
        <p:spPr>
          <a:xfrm>
            <a:off x="9033163" y="6364327"/>
            <a:ext cx="32927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hlinkClick r:id="rId5"/>
              </a:rPr>
              <a:t>Click here for more help</a:t>
            </a:r>
            <a:endParaRPr lang="en-GB" sz="2400" dirty="0"/>
          </a:p>
        </p:txBody>
      </p:sp>
      <p:pic>
        <p:nvPicPr>
          <p:cNvPr id="9218" name="Picture 2" descr="The 6 Rs, reduce, reuse, recycle, rethink, refuse and repair illustrated around a rubbish bin.">
            <a:extLst>
              <a:ext uri="{FF2B5EF4-FFF2-40B4-BE49-F238E27FC236}">
                <a16:creationId xmlns:a16="http://schemas.microsoft.com/office/drawing/2014/main" id="{9EA47827-7354-4614-55E0-E034EF57F8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62"/>
          <a:stretch>
            <a:fillRect/>
          </a:stretch>
        </p:blipFill>
        <p:spPr bwMode="auto">
          <a:xfrm>
            <a:off x="6252678" y="3422785"/>
            <a:ext cx="2575573" cy="305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474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0">
              <a:schemeClr val="accent6">
                <a:lumMod val="20000"/>
                <a:lumOff val="80000"/>
              </a:schemeClr>
            </a:gs>
            <a:gs pos="77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62ECDB-6E35-50AF-38EE-6AAA8AD93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27B47-409D-4F11-32D7-643239E39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" y="0"/>
            <a:ext cx="12186828" cy="761585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Century Gothic"/>
              </a:rPr>
              <a:t>Learning Conversation: Design &amp; Technology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71D42-9E96-31A9-5C47-F97940D55D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107611"/>
            <a:ext cx="3590224" cy="4851755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sz="2400" b="1" dirty="0">
              <a:latin typeface="Century Gothic"/>
            </a:endParaRPr>
          </a:p>
          <a:p>
            <a:pPr marL="0" indent="0">
              <a:buNone/>
            </a:pPr>
            <a:r>
              <a:rPr lang="en-US" sz="2400" b="1" dirty="0">
                <a:latin typeface="Century Gothic"/>
              </a:rPr>
              <a:t>You ask: </a:t>
            </a:r>
            <a:endParaRPr lang="en-US" dirty="0"/>
          </a:p>
          <a:p>
            <a:pPr marL="0" indent="0">
              <a:buNone/>
            </a:pPr>
            <a:r>
              <a:rPr lang="en-GB" sz="2400" b="1" dirty="0"/>
              <a:t>Maths &amp; Tolerances</a:t>
            </a:r>
            <a:endParaRPr lang="en-US" sz="2400" b="1" dirty="0"/>
          </a:p>
          <a:p>
            <a:pPr marL="0" indent="0">
              <a:buNone/>
            </a:pPr>
            <a:r>
              <a:rPr lang="en-US" sz="2400" dirty="0"/>
              <a:t>A part must fit into a hole. Explain why tolerances are needed and what could happen if they are ignored.</a:t>
            </a:r>
          </a:p>
          <a:p>
            <a:pPr marL="0" indent="0">
              <a:buNone/>
            </a:pPr>
            <a:endParaRPr lang="en-US" sz="2400" dirty="0">
              <a:ea typeface="Calibri"/>
              <a:cs typeface="Calibri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751AB6F-937B-529F-F733-1480D5C3CCE5}"/>
              </a:ext>
            </a:extLst>
          </p:cNvPr>
          <p:cNvSpPr txBox="1">
            <a:spLocks/>
          </p:cNvSpPr>
          <p:nvPr/>
        </p:nvSpPr>
        <p:spPr>
          <a:xfrm>
            <a:off x="3737114" y="1107611"/>
            <a:ext cx="4247071" cy="2694368"/>
          </a:xfrm>
          <a:prstGeom prst="rect">
            <a:avLst/>
          </a:prstGeom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Your pupil might say:</a:t>
            </a:r>
            <a:endParaRPr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</a:endParaRPr>
          </a:p>
          <a:p>
            <a:pPr marL="0" indent="0">
              <a:buNone/>
              <a:defRPr/>
            </a:pPr>
            <a:endParaRPr lang="en-GB" sz="1400" dirty="0">
              <a:latin typeface="Century Gothic"/>
            </a:endParaRPr>
          </a:p>
          <a:p>
            <a:pPr marL="0" indent="0">
              <a:buNone/>
            </a:pPr>
            <a:r>
              <a:rPr lang="en-US" sz="2000" dirty="0"/>
              <a:t>Tolerances allow for small manufacturing variations; ignoring them could make parts too tight or too loose.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8A24AC35-BC8A-B7B4-31C4-4D42879B07D0}"/>
              </a:ext>
            </a:extLst>
          </p:cNvPr>
          <p:cNvSpPr txBox="1">
            <a:spLocks/>
          </p:cNvSpPr>
          <p:nvPr/>
        </p:nvSpPr>
        <p:spPr>
          <a:xfrm>
            <a:off x="8314711" y="1027447"/>
            <a:ext cx="3403123" cy="537990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endParaRPr lang="en-US" sz="24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You might </a:t>
            </a:r>
            <a:r>
              <a:rPr lang="en-US" sz="2400" b="1" dirty="0">
                <a:solidFill>
                  <a:prstClr val="black"/>
                </a:solidFill>
                <a:latin typeface="Century Gothic"/>
              </a:rPr>
              <a:t>go through the following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</a:rPr>
              <a:t> to help with their answer:</a:t>
            </a:r>
          </a:p>
          <a:p>
            <a:pPr marL="0" indent="0" fontAlgn="base">
              <a:buNone/>
            </a:pPr>
            <a:r>
              <a:rPr lang="en-US" b="1" dirty="0"/>
              <a:t>Example</a:t>
            </a:r>
          </a:p>
          <a:p>
            <a:pPr fontAlgn="base"/>
            <a:r>
              <a:rPr lang="en-US" dirty="0"/>
              <a:t>If a length of timber is measured with a tape measure, it could be written that the timber is 1,000mm +/- 1mm. This indicates that the timber could be 999 mm or 1,001 mm.</a:t>
            </a:r>
          </a:p>
          <a:p>
            <a:pPr fontAlgn="base"/>
            <a:r>
              <a:rPr lang="en-US" dirty="0"/>
              <a:t>1,000 mm + 1 mm = 1,001 mm</a:t>
            </a:r>
          </a:p>
          <a:p>
            <a:pPr fontAlgn="base"/>
            <a:r>
              <a:rPr lang="en-US" dirty="0"/>
              <a:t>1,000 mm - 1 mm = 999 mm</a:t>
            </a:r>
          </a:p>
          <a:p>
            <a:pPr fontAlgn="base"/>
            <a:r>
              <a:rPr lang="en-US" dirty="0"/>
              <a:t>The range of possible sizes is anywhere between 999 mm and 1,001 mm. This means that some lengths might be 2 mm bigger than others.</a:t>
            </a:r>
          </a:p>
          <a:p>
            <a:pPr fontAlgn="base"/>
            <a:r>
              <a:rPr lang="en-US" dirty="0"/>
              <a:t>If the tolerance was +/- 2 mm:</a:t>
            </a:r>
          </a:p>
          <a:p>
            <a:pPr fontAlgn="base"/>
            <a:r>
              <a:rPr lang="en-US" dirty="0"/>
              <a:t>1000 mm + 2 mm = 1,002 mm</a:t>
            </a:r>
          </a:p>
          <a:p>
            <a:pPr fontAlgn="base"/>
            <a:r>
              <a:rPr lang="en-US" dirty="0"/>
              <a:t>1000 mm - 2 mm = 998 mm</a:t>
            </a:r>
          </a:p>
          <a:p>
            <a:pPr fontAlgn="base"/>
            <a:r>
              <a:rPr lang="en-US" dirty="0"/>
              <a:t>The range of possible sizes is anywhere between 998 mm and 1,002 mm and some lengths might be 4 mm bigger than others.</a:t>
            </a:r>
          </a:p>
          <a:p>
            <a:pPr marL="0" marR="0" lvl="0" indent="0" algn="l" defTabSz="91440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8" name="Picture 7" descr="Prompt Vector Art, Icons, and Graphics ...">
            <a:extLst>
              <a:ext uri="{FF2B5EF4-FFF2-40B4-BE49-F238E27FC236}">
                <a16:creationId xmlns:a16="http://schemas.microsoft.com/office/drawing/2014/main" id="{94B7B6B8-B71D-D802-77AA-19068802E5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590" y="964600"/>
            <a:ext cx="897266" cy="935145"/>
          </a:xfrm>
          <a:prstGeom prst="rect">
            <a:avLst/>
          </a:prstGeom>
        </p:spPr>
      </p:pic>
      <p:pic>
        <p:nvPicPr>
          <p:cNvPr id="9" name="Picture 8" descr="Tick PNG, Vector, PSD, and Clipart With ...">
            <a:extLst>
              <a:ext uri="{FF2B5EF4-FFF2-40B4-BE49-F238E27FC236}">
                <a16:creationId xmlns:a16="http://schemas.microsoft.com/office/drawing/2014/main" id="{E1430D48-D2D6-9F1E-9CBC-D2E0B3977F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0465" y="1192988"/>
            <a:ext cx="405989" cy="398337"/>
          </a:xfrm>
          <a:prstGeom prst="rect">
            <a:avLst/>
          </a:prstGeom>
        </p:spPr>
      </p:pic>
      <p:pic>
        <p:nvPicPr>
          <p:cNvPr id="10" name="Picture 9" descr="Discussion Clipart Third Party ...">
            <a:extLst>
              <a:ext uri="{FF2B5EF4-FFF2-40B4-BE49-F238E27FC236}">
                <a16:creationId xmlns:a16="http://schemas.microsoft.com/office/drawing/2014/main" id="{8C0FE21A-3ABD-8C08-2FF0-6EDFF0E87E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97360" y="641477"/>
            <a:ext cx="820474" cy="5060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BA675FA-C621-8F01-A4C7-F04C263223E9}"/>
              </a:ext>
            </a:extLst>
          </p:cNvPr>
          <p:cNvSpPr txBox="1"/>
          <p:nvPr/>
        </p:nvSpPr>
        <p:spPr>
          <a:xfrm>
            <a:off x="34638" y="6196782"/>
            <a:ext cx="6248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Tip: </a:t>
            </a:r>
            <a:r>
              <a:rPr lang="en-US" dirty="0"/>
              <a:t>Students sometimes confuse tolerance with quality – it’s about acceptable variation, not error prevention.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92BE06-F3B1-3875-5141-47634A658EFD}"/>
              </a:ext>
            </a:extLst>
          </p:cNvPr>
          <p:cNvSpPr txBox="1"/>
          <p:nvPr/>
        </p:nvSpPr>
        <p:spPr>
          <a:xfrm>
            <a:off x="9033163" y="6364327"/>
            <a:ext cx="32927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hlinkClick r:id="rId5"/>
              </a:rPr>
              <a:t>Click here for more help</a:t>
            </a:r>
            <a:endParaRPr lang="en-GB" sz="2400" dirty="0"/>
          </a:p>
        </p:txBody>
      </p:sp>
      <p:pic>
        <p:nvPicPr>
          <p:cNvPr id="10242" name="Picture 2" descr="An electronic digital vernier caliper isolated on white background.">
            <a:extLst>
              <a:ext uri="{FF2B5EF4-FFF2-40B4-BE49-F238E27FC236}">
                <a16:creationId xmlns:a16="http://schemas.microsoft.com/office/drawing/2014/main" id="{F1988AF4-7A0E-6C40-BD42-47AB5A2CB4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62"/>
          <a:stretch>
            <a:fillRect/>
          </a:stretch>
        </p:blipFill>
        <p:spPr bwMode="auto">
          <a:xfrm>
            <a:off x="200526" y="3989480"/>
            <a:ext cx="4572000" cy="2019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596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521bfa0-e417-418d-9d8e-4c0354ee8ee4" xsi:nil="true"/>
    <lcf76f155ced4ddcb4097134ff3c332f xmlns="d9b0558c-efbd-4062-9bdd-d378d4cc9a64">
      <Terms xmlns="http://schemas.microsoft.com/office/infopath/2007/PartnerControls"/>
    </lcf76f155ced4ddcb4097134ff3c332f>
    <n3df302ba2a24bcc96b8138d251cda8c xmlns="e521bfa0-e417-418d-9d8e-4c0354ee8ee4">
      <Terms xmlns="http://schemas.microsoft.com/office/infopath/2007/PartnerControls"/>
    </n3df302ba2a24bcc96b8138d251cda8c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E104DEC8E19468DFC7E6F29AE26D9" ma:contentTypeVersion="19" ma:contentTypeDescription="Create a new document." ma:contentTypeScope="" ma:versionID="2f052a91bcb8276a6d072ec9093bdffd">
  <xsd:schema xmlns:xsd="http://www.w3.org/2001/XMLSchema" xmlns:xs="http://www.w3.org/2001/XMLSchema" xmlns:p="http://schemas.microsoft.com/office/2006/metadata/properties" xmlns:ns2="e521bfa0-e417-418d-9d8e-4c0354ee8ee4" xmlns:ns3="d9b0558c-efbd-4062-9bdd-d378d4cc9a64" targetNamespace="http://schemas.microsoft.com/office/2006/metadata/properties" ma:root="true" ma:fieldsID="53db35bf4d250fc51a8776b27ba4652c" ns2:_="" ns3:_="">
    <xsd:import namespace="e521bfa0-e417-418d-9d8e-4c0354ee8ee4"/>
    <xsd:import namespace="d9b0558c-efbd-4062-9bdd-d378d4cc9a64"/>
    <xsd:element name="properties">
      <xsd:complexType>
        <xsd:sequence>
          <xsd:element name="documentManagement">
            <xsd:complexType>
              <xsd:all>
                <xsd:element ref="ns2:n3df302ba2a24bcc96b8138d251cda8c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2:SharedWithUsers" minOccurs="0"/>
                <xsd:element ref="ns2:SharedWithDetails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21bfa0-e417-418d-9d8e-4c0354ee8ee4" elementFormDefault="qualified">
    <xsd:import namespace="http://schemas.microsoft.com/office/2006/documentManagement/types"/>
    <xsd:import namespace="http://schemas.microsoft.com/office/infopath/2007/PartnerControls"/>
    <xsd:element name="n3df302ba2a24bcc96b8138d251cda8c" ma:index="9" nillable="true" ma:taxonomy="true" ma:internalName="n3df302ba2a24bcc96b8138d251cda8c" ma:taxonomyFieldName="Staff_x0020_Category" ma:displayName="Staff Category" ma:fieldId="{73df302b-a2a2-4bcc-96b8-138d251cda8c}" ma:sspId="94ebd6f3-63f5-4a01-a2ae-c478bf524dda" ma:termSetId="760a52ba-388c-443e-a7ec-f97bc2dd617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ba003c10-b600-42fa-b5d4-88eb0dff068e}" ma:internalName="TaxCatchAll" ma:showField="CatchAllData" ma:web="e521bfa0-e417-418d-9d8e-4c0354ee8ee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0558c-efbd-4062-9bdd-d378d4cc9a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4ebd6f3-63f5-4a01-a2ae-c478bf524d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22D315F-1496-4469-B688-61D30899208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FAB0A9-BD19-4951-8023-44AA32BED482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dcmitype/"/>
    <ds:schemaRef ds:uri="http://purl.org/dc/elements/1.1/"/>
    <ds:schemaRef ds:uri="http://schemas.openxmlformats.org/package/2006/metadata/core-properties"/>
    <ds:schemaRef ds:uri="d9b0558c-efbd-4062-9bdd-d378d4cc9a64"/>
    <ds:schemaRef ds:uri="e521bfa0-e417-418d-9d8e-4c0354ee8ee4"/>
  </ds:schemaRefs>
</ds:datastoreItem>
</file>

<file path=customXml/itemProps3.xml><?xml version="1.0" encoding="utf-8"?>
<ds:datastoreItem xmlns:ds="http://schemas.openxmlformats.org/officeDocument/2006/customXml" ds:itemID="{E2E81632-C037-40E9-A71F-30D4DB0652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21bfa0-e417-418d-9d8e-4c0354ee8ee4"/>
    <ds:schemaRef ds:uri="d9b0558c-efbd-4062-9bdd-d378d4cc9a6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1280</Words>
  <Application>Microsoft Office PowerPoint</Application>
  <PresentationFormat>Widescreen</PresentationFormat>
  <Paragraphs>185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Century Gothic</vt:lpstr>
      <vt:lpstr>Office Theme</vt:lpstr>
      <vt:lpstr>Learning Conversation: Design &amp; Technology</vt:lpstr>
      <vt:lpstr>Learning Conversation: Design &amp; Technology</vt:lpstr>
      <vt:lpstr>Learning Conversation: Design &amp; Technology</vt:lpstr>
      <vt:lpstr>Learning Conversation: Design &amp; Technology</vt:lpstr>
      <vt:lpstr>Learning Conversation: Design &amp; Technology</vt:lpstr>
      <vt:lpstr>Learning Conversation: Design &amp; Technology</vt:lpstr>
      <vt:lpstr>Learning Conversation: Design &amp; Technology</vt:lpstr>
      <vt:lpstr>Learning Conversation: Design &amp; Technology</vt:lpstr>
      <vt:lpstr>Learning Conversation: Design &amp; Technology</vt:lpstr>
      <vt:lpstr>Learning Conversation: Design &amp; Technology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 Everson</dc:creator>
  <cp:lastModifiedBy>Sara Shawwa</cp:lastModifiedBy>
  <cp:revision>357</cp:revision>
  <dcterms:created xsi:type="dcterms:W3CDTF">2026-02-02T13:42:44Z</dcterms:created>
  <dcterms:modified xsi:type="dcterms:W3CDTF">2026-02-08T10:50:09Z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0x010100527E104DEC8E19468DFC7E6F29AE26D9</vt:lpwstr>
  </property>
  <property fmtid="{D5CDD505-2E9C-101B-9397-08002B2CF9AE}" pid="3" name="Staff_x0020_Category">
    <vt:lpwstr/>
  </property>
  <property fmtid="{D5CDD505-2E9C-101B-9397-08002B2CF9AE}" pid="4" name="Staff Category">
    <vt:lpwstr/>
  </property>
  <property fmtid="{D5CDD505-2E9C-101B-9397-08002B2CF9AE}" pid="5" name="Exam_x0020_Board">
    <vt:lpwstr/>
  </property>
  <property fmtid="{D5CDD505-2E9C-101B-9397-08002B2CF9AE}" pid="6" name="Topic">
    <vt:lpwstr/>
  </property>
  <property fmtid="{D5CDD505-2E9C-101B-9397-08002B2CF9AE}" pid="7" name="MediaServiceImageTags">
    <vt:lpwstr/>
  </property>
  <property fmtid="{D5CDD505-2E9C-101B-9397-08002B2CF9AE}" pid="8" name="Term">
    <vt:lpwstr/>
  </property>
  <property fmtid="{D5CDD505-2E9C-101B-9397-08002B2CF9AE}" pid="9" name="Week">
    <vt:lpwstr/>
  </property>
  <property fmtid="{D5CDD505-2E9C-101B-9397-08002B2CF9AE}" pid="10" name="Exam Board">
    <vt:lpwstr/>
  </property>
</Properties>
</file>