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4" r:id="rId5"/>
    <p:sldId id="270" r:id="rId6"/>
    <p:sldId id="271" r:id="rId7"/>
    <p:sldId id="272" r:id="rId8"/>
    <p:sldId id="273" r:id="rId9"/>
    <p:sldId id="265" r:id="rId10"/>
    <p:sldId id="266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189FF21-0E37-4308-8278-32D2226CEDEE}" v="19" dt="2026-01-20T17:49:18.73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42" d="100"/>
          <a:sy n="42" d="100"/>
        </p:scale>
        <p:origin x="96" y="5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s Wilson" userId="340087d0-2931-4cfe-b0a1-c4f5eca51b73" providerId="ADAL" clId="{9189FF21-0E37-4308-8278-32D2226CEDEE}"/>
    <pc:docChg chg="undo custSel addSld delSld modSld">
      <pc:chgData name="Ms Wilson" userId="340087d0-2931-4cfe-b0a1-c4f5eca51b73" providerId="ADAL" clId="{9189FF21-0E37-4308-8278-32D2226CEDEE}" dt="2026-01-20T17:52:08.574" v="4578" actId="1076"/>
      <pc:docMkLst>
        <pc:docMk/>
      </pc:docMkLst>
      <pc:sldChg chg="del">
        <pc:chgData name="Ms Wilson" userId="340087d0-2931-4cfe-b0a1-c4f5eca51b73" providerId="ADAL" clId="{9189FF21-0E37-4308-8278-32D2226CEDEE}" dt="2026-01-19T09:41:48.212" v="0" actId="47"/>
        <pc:sldMkLst>
          <pc:docMk/>
          <pc:sldMk cId="1347822227" sldId="263"/>
        </pc:sldMkLst>
      </pc:sldChg>
      <pc:sldChg chg="addSp delSp modSp mod">
        <pc:chgData name="Ms Wilson" userId="340087d0-2931-4cfe-b0a1-c4f5eca51b73" providerId="ADAL" clId="{9189FF21-0E37-4308-8278-32D2226CEDEE}" dt="2026-01-19T09:49:23.151" v="594" actId="1076"/>
        <pc:sldMkLst>
          <pc:docMk/>
          <pc:sldMk cId="3907026183" sldId="264"/>
        </pc:sldMkLst>
        <pc:spChg chg="mod">
          <ac:chgData name="Ms Wilson" userId="340087d0-2931-4cfe-b0a1-c4f5eca51b73" providerId="ADAL" clId="{9189FF21-0E37-4308-8278-32D2226CEDEE}" dt="2026-01-19T09:41:52.908" v="9" actId="20577"/>
          <ac:spMkLst>
            <pc:docMk/>
            <pc:sldMk cId="3907026183" sldId="264"/>
            <ac:spMk id="2" creationId="{5AB406EB-7317-CF01-9419-AFC8FAFB5755}"/>
          </ac:spMkLst>
        </pc:spChg>
        <pc:spChg chg="mod">
          <ac:chgData name="Ms Wilson" userId="340087d0-2931-4cfe-b0a1-c4f5eca51b73" providerId="ADAL" clId="{9189FF21-0E37-4308-8278-32D2226CEDEE}" dt="2026-01-19T09:43:41.773" v="259" actId="20577"/>
          <ac:spMkLst>
            <pc:docMk/>
            <pc:sldMk cId="3907026183" sldId="264"/>
            <ac:spMk id="3" creationId="{EB9B12C8-07E1-03B0-C4A5-3A9A708ABDA8}"/>
          </ac:spMkLst>
        </pc:spChg>
        <pc:spChg chg="mod">
          <ac:chgData name="Ms Wilson" userId="340087d0-2931-4cfe-b0a1-c4f5eca51b73" providerId="ADAL" clId="{9189FF21-0E37-4308-8278-32D2226CEDEE}" dt="2026-01-19T09:44:55.244" v="487" actId="27636"/>
          <ac:spMkLst>
            <pc:docMk/>
            <pc:sldMk cId="3907026183" sldId="264"/>
            <ac:spMk id="11" creationId="{7C4197B8-FB8C-F6DA-7A0C-401668C85D9D}"/>
          </ac:spMkLst>
        </pc:spChg>
        <pc:spChg chg="del">
          <ac:chgData name="Ms Wilson" userId="340087d0-2931-4cfe-b0a1-c4f5eca51b73" providerId="ADAL" clId="{9189FF21-0E37-4308-8278-32D2226CEDEE}" dt="2026-01-19T09:43:45.602" v="260" actId="478"/>
          <ac:spMkLst>
            <pc:docMk/>
            <pc:sldMk cId="3907026183" sldId="264"/>
            <ac:spMk id="12" creationId="{90A26814-8EFB-971F-8E83-0F8DEBBE2D66}"/>
          </ac:spMkLst>
        </pc:spChg>
        <pc:picChg chg="add mod">
          <ac:chgData name="Ms Wilson" userId="340087d0-2931-4cfe-b0a1-c4f5eca51b73" providerId="ADAL" clId="{9189FF21-0E37-4308-8278-32D2226CEDEE}" dt="2026-01-19T09:43:49.473" v="262" actId="1076"/>
          <ac:picMkLst>
            <pc:docMk/>
            <pc:sldMk cId="3907026183" sldId="264"/>
            <ac:picMk id="4" creationId="{1F2CC4D3-FD7A-3B3F-63FD-C4B6BF58475C}"/>
          </ac:picMkLst>
        </pc:picChg>
        <pc:picChg chg="del">
          <ac:chgData name="Ms Wilson" userId="340087d0-2931-4cfe-b0a1-c4f5eca51b73" providerId="ADAL" clId="{9189FF21-0E37-4308-8278-32D2226CEDEE}" dt="2026-01-19T09:41:55.499" v="10" actId="478"/>
          <ac:picMkLst>
            <pc:docMk/>
            <pc:sldMk cId="3907026183" sldId="264"/>
            <ac:picMk id="6" creationId="{95CAB2E7-20D5-2CBF-08A4-977740658485}"/>
          </ac:picMkLst>
        </pc:picChg>
        <pc:picChg chg="add mod">
          <ac:chgData name="Ms Wilson" userId="340087d0-2931-4cfe-b0a1-c4f5eca51b73" providerId="ADAL" clId="{9189FF21-0E37-4308-8278-32D2226CEDEE}" dt="2026-01-19T09:49:23.151" v="594" actId="1076"/>
          <ac:picMkLst>
            <pc:docMk/>
            <pc:sldMk cId="3907026183" sldId="264"/>
            <ac:picMk id="1026" creationId="{E644CA69-FC37-F1CE-E943-2F45A0E2CD9D}"/>
          </ac:picMkLst>
        </pc:picChg>
      </pc:sldChg>
      <pc:sldChg chg="addSp delSp modSp mod">
        <pc:chgData name="Ms Wilson" userId="340087d0-2931-4cfe-b0a1-c4f5eca51b73" providerId="ADAL" clId="{9189FF21-0E37-4308-8278-32D2226CEDEE}" dt="2026-01-19T09:59:40.481" v="1160" actId="313"/>
        <pc:sldMkLst>
          <pc:docMk/>
          <pc:sldMk cId="811114509" sldId="265"/>
        </pc:sldMkLst>
        <pc:spChg chg="mod">
          <ac:chgData name="Ms Wilson" userId="340087d0-2931-4cfe-b0a1-c4f5eca51b73" providerId="ADAL" clId="{9189FF21-0E37-4308-8278-32D2226CEDEE}" dt="2026-01-19T09:45:08.422" v="496" actId="20577"/>
          <ac:spMkLst>
            <pc:docMk/>
            <pc:sldMk cId="811114509" sldId="265"/>
            <ac:spMk id="2" creationId="{5B281177-ABCA-DBD1-12E0-7A48933848CC}"/>
          </ac:spMkLst>
        </pc:spChg>
        <pc:spChg chg="mod">
          <ac:chgData name="Ms Wilson" userId="340087d0-2931-4cfe-b0a1-c4f5eca51b73" providerId="ADAL" clId="{9189FF21-0E37-4308-8278-32D2226CEDEE}" dt="2026-01-19T09:45:52.911" v="581" actId="1076"/>
          <ac:spMkLst>
            <pc:docMk/>
            <pc:sldMk cId="811114509" sldId="265"/>
            <ac:spMk id="3" creationId="{1803A3C4-7ED5-C049-3DC1-01A12FF9D859}"/>
          </ac:spMkLst>
        </pc:spChg>
        <pc:spChg chg="mod">
          <ac:chgData name="Ms Wilson" userId="340087d0-2931-4cfe-b0a1-c4f5eca51b73" providerId="ADAL" clId="{9189FF21-0E37-4308-8278-32D2226CEDEE}" dt="2026-01-19T09:58:49.590" v="1005" actId="27636"/>
          <ac:spMkLst>
            <pc:docMk/>
            <pc:sldMk cId="811114509" sldId="265"/>
            <ac:spMk id="5" creationId="{3CE87EAA-3F92-FF17-7208-248482673AB6}"/>
          </ac:spMkLst>
        </pc:spChg>
        <pc:spChg chg="add mod">
          <ac:chgData name="Ms Wilson" userId="340087d0-2931-4cfe-b0a1-c4f5eca51b73" providerId="ADAL" clId="{9189FF21-0E37-4308-8278-32D2226CEDEE}" dt="2026-01-19T09:56:45.372" v="663" actId="1076"/>
          <ac:spMkLst>
            <pc:docMk/>
            <pc:sldMk cId="811114509" sldId="265"/>
            <ac:spMk id="6" creationId="{73FB7020-FAB5-4265-B85D-905FF5533AB5}"/>
          </ac:spMkLst>
        </pc:spChg>
        <pc:spChg chg="mod">
          <ac:chgData name="Ms Wilson" userId="340087d0-2931-4cfe-b0a1-c4f5eca51b73" providerId="ADAL" clId="{9189FF21-0E37-4308-8278-32D2226CEDEE}" dt="2026-01-19T09:59:40.481" v="1160" actId="313"/>
          <ac:spMkLst>
            <pc:docMk/>
            <pc:sldMk cId="811114509" sldId="265"/>
            <ac:spMk id="7" creationId="{284EA5E4-4AEE-7308-C996-293821DDEA35}"/>
          </ac:spMkLst>
        </pc:spChg>
        <pc:spChg chg="add mod">
          <ac:chgData name="Ms Wilson" userId="340087d0-2931-4cfe-b0a1-c4f5eca51b73" providerId="ADAL" clId="{9189FF21-0E37-4308-8278-32D2226CEDEE}" dt="2026-01-19T09:57:00.620" v="693" actId="20577"/>
          <ac:spMkLst>
            <pc:docMk/>
            <pc:sldMk cId="811114509" sldId="265"/>
            <ac:spMk id="11" creationId="{A268158E-0FB9-DF0E-2D77-425A00278A66}"/>
          </ac:spMkLst>
        </pc:spChg>
        <pc:picChg chg="del">
          <ac:chgData name="Ms Wilson" userId="340087d0-2931-4cfe-b0a1-c4f5eca51b73" providerId="ADAL" clId="{9189FF21-0E37-4308-8278-32D2226CEDEE}" dt="2026-01-19T09:45:10.504" v="497" actId="478"/>
          <ac:picMkLst>
            <pc:docMk/>
            <pc:sldMk cId="811114509" sldId="265"/>
            <ac:picMk id="4" creationId="{FC20BBD7-7994-B7FC-8742-11699C4042EE}"/>
          </ac:picMkLst>
        </pc:picChg>
        <pc:picChg chg="mod">
          <ac:chgData name="Ms Wilson" userId="340087d0-2931-4cfe-b0a1-c4f5eca51b73" providerId="ADAL" clId="{9189FF21-0E37-4308-8278-32D2226CEDEE}" dt="2026-01-19T09:45:56.574" v="583" actId="14100"/>
          <ac:picMkLst>
            <pc:docMk/>
            <pc:sldMk cId="811114509" sldId="265"/>
            <ac:picMk id="8" creationId="{736E7C64-785C-B4F2-A0A7-91B93782A0C2}"/>
          </ac:picMkLst>
        </pc:picChg>
        <pc:picChg chg="mod">
          <ac:chgData name="Ms Wilson" userId="340087d0-2931-4cfe-b0a1-c4f5eca51b73" providerId="ADAL" clId="{9189FF21-0E37-4308-8278-32D2226CEDEE}" dt="2026-01-19T09:58:51.676" v="1006" actId="1076"/>
          <ac:picMkLst>
            <pc:docMk/>
            <pc:sldMk cId="811114509" sldId="265"/>
            <ac:picMk id="9" creationId="{5D1637E4-AD61-0C5C-3190-AE6AFE63FBF9}"/>
          </ac:picMkLst>
        </pc:picChg>
        <pc:picChg chg="add mod">
          <ac:chgData name="Ms Wilson" userId="340087d0-2931-4cfe-b0a1-c4f5eca51b73" providerId="ADAL" clId="{9189FF21-0E37-4308-8278-32D2226CEDEE}" dt="2026-01-19T09:50:41.299" v="597" actId="1076"/>
          <ac:picMkLst>
            <pc:docMk/>
            <pc:sldMk cId="811114509" sldId="265"/>
            <ac:picMk id="2050" creationId="{B10B757D-5C84-926C-9E82-C29CCFB48626}"/>
          </ac:picMkLst>
        </pc:picChg>
      </pc:sldChg>
      <pc:sldChg chg="del">
        <pc:chgData name="Ms Wilson" userId="340087d0-2931-4cfe-b0a1-c4f5eca51b73" providerId="ADAL" clId="{9189FF21-0E37-4308-8278-32D2226CEDEE}" dt="2026-01-19T09:46:18.045" v="587" actId="47"/>
        <pc:sldMkLst>
          <pc:docMk/>
          <pc:sldMk cId="38525436" sldId="266"/>
        </pc:sldMkLst>
      </pc:sldChg>
      <pc:sldChg chg="modSp add mod">
        <pc:chgData name="Ms Wilson" userId="340087d0-2931-4cfe-b0a1-c4f5eca51b73" providerId="ADAL" clId="{9189FF21-0E37-4308-8278-32D2226CEDEE}" dt="2026-01-20T17:30:46.081" v="1548" actId="20577"/>
        <pc:sldMkLst>
          <pc:docMk/>
          <pc:sldMk cId="4282962397" sldId="266"/>
        </pc:sldMkLst>
        <pc:spChg chg="mod">
          <ac:chgData name="Ms Wilson" userId="340087d0-2931-4cfe-b0a1-c4f5eca51b73" providerId="ADAL" clId="{9189FF21-0E37-4308-8278-32D2226CEDEE}" dt="2026-01-20T17:30:07.137" v="1435" actId="20577"/>
          <ac:spMkLst>
            <pc:docMk/>
            <pc:sldMk cId="4282962397" sldId="266"/>
            <ac:spMk id="5" creationId="{CFD3A998-C646-2327-2498-846A496CCCB8}"/>
          </ac:spMkLst>
        </pc:spChg>
        <pc:spChg chg="mod">
          <ac:chgData name="Ms Wilson" userId="340087d0-2931-4cfe-b0a1-c4f5eca51b73" providerId="ADAL" clId="{9189FF21-0E37-4308-8278-32D2226CEDEE}" dt="2026-01-20T17:30:46.081" v="1548" actId="20577"/>
          <ac:spMkLst>
            <pc:docMk/>
            <pc:sldMk cId="4282962397" sldId="266"/>
            <ac:spMk id="7" creationId="{E07F4B91-DDD2-744F-C324-6AE1C0C0D323}"/>
          </ac:spMkLst>
        </pc:spChg>
        <pc:spChg chg="mod">
          <ac:chgData name="Ms Wilson" userId="340087d0-2931-4cfe-b0a1-c4f5eca51b73" providerId="ADAL" clId="{9189FF21-0E37-4308-8278-32D2226CEDEE}" dt="2026-01-20T17:28:42.480" v="1217" actId="20577"/>
          <ac:spMkLst>
            <pc:docMk/>
            <pc:sldMk cId="4282962397" sldId="266"/>
            <ac:spMk id="11" creationId="{E67CB8F8-B181-27BA-ADE8-6E719B885CEF}"/>
          </ac:spMkLst>
        </pc:spChg>
      </pc:sldChg>
      <pc:sldChg chg="modSp add mod">
        <pc:chgData name="Ms Wilson" userId="340087d0-2931-4cfe-b0a1-c4f5eca51b73" providerId="ADAL" clId="{9189FF21-0E37-4308-8278-32D2226CEDEE}" dt="2026-01-20T17:34:28.478" v="2031"/>
        <pc:sldMkLst>
          <pc:docMk/>
          <pc:sldMk cId="4040924502" sldId="267"/>
        </pc:sldMkLst>
        <pc:spChg chg="mod">
          <ac:chgData name="Ms Wilson" userId="340087d0-2931-4cfe-b0a1-c4f5eca51b73" providerId="ADAL" clId="{9189FF21-0E37-4308-8278-32D2226CEDEE}" dt="2026-01-20T17:33:10.012" v="1901" actId="20577"/>
          <ac:spMkLst>
            <pc:docMk/>
            <pc:sldMk cId="4040924502" sldId="267"/>
            <ac:spMk id="5" creationId="{DDC4BCA6-920B-F93E-D170-7EB877D87169}"/>
          </ac:spMkLst>
        </pc:spChg>
        <pc:spChg chg="mod">
          <ac:chgData name="Ms Wilson" userId="340087d0-2931-4cfe-b0a1-c4f5eca51b73" providerId="ADAL" clId="{9189FF21-0E37-4308-8278-32D2226CEDEE}" dt="2026-01-20T17:34:28.478" v="2031"/>
          <ac:spMkLst>
            <pc:docMk/>
            <pc:sldMk cId="4040924502" sldId="267"/>
            <ac:spMk id="7" creationId="{9FDB3DF8-5E20-B58A-D253-15FCF14CA30C}"/>
          </ac:spMkLst>
        </pc:spChg>
        <pc:spChg chg="mod">
          <ac:chgData name="Ms Wilson" userId="340087d0-2931-4cfe-b0a1-c4f5eca51b73" providerId="ADAL" clId="{9189FF21-0E37-4308-8278-32D2226CEDEE}" dt="2026-01-20T17:31:21.671" v="1605" actId="313"/>
          <ac:spMkLst>
            <pc:docMk/>
            <pc:sldMk cId="4040924502" sldId="267"/>
            <ac:spMk id="11" creationId="{A5D006E8-3124-49F0-4713-449B9349FD59}"/>
          </ac:spMkLst>
        </pc:spChg>
      </pc:sldChg>
      <pc:sldChg chg="del">
        <pc:chgData name="Ms Wilson" userId="340087d0-2931-4cfe-b0a1-c4f5eca51b73" providerId="ADAL" clId="{9189FF21-0E37-4308-8278-32D2226CEDEE}" dt="2026-01-19T09:46:18.409" v="588" actId="47"/>
        <pc:sldMkLst>
          <pc:docMk/>
          <pc:sldMk cId="4211103575" sldId="267"/>
        </pc:sldMkLst>
      </pc:sldChg>
      <pc:sldChg chg="modSp add mod">
        <pc:chgData name="Ms Wilson" userId="340087d0-2931-4cfe-b0a1-c4f5eca51b73" providerId="ADAL" clId="{9189FF21-0E37-4308-8278-32D2226CEDEE}" dt="2026-01-20T17:37:51.365" v="2577" actId="313"/>
        <pc:sldMkLst>
          <pc:docMk/>
          <pc:sldMk cId="1560253441" sldId="268"/>
        </pc:sldMkLst>
        <pc:spChg chg="mod">
          <ac:chgData name="Ms Wilson" userId="340087d0-2931-4cfe-b0a1-c4f5eca51b73" providerId="ADAL" clId="{9189FF21-0E37-4308-8278-32D2226CEDEE}" dt="2026-01-20T17:37:51.365" v="2577" actId="313"/>
          <ac:spMkLst>
            <pc:docMk/>
            <pc:sldMk cId="1560253441" sldId="268"/>
            <ac:spMk id="5" creationId="{3CE724CA-81BC-8689-DD26-1666100B8814}"/>
          </ac:spMkLst>
        </pc:spChg>
        <pc:spChg chg="mod">
          <ac:chgData name="Ms Wilson" userId="340087d0-2931-4cfe-b0a1-c4f5eca51b73" providerId="ADAL" clId="{9189FF21-0E37-4308-8278-32D2226CEDEE}" dt="2026-01-20T17:37:46.915" v="2575" actId="20577"/>
          <ac:spMkLst>
            <pc:docMk/>
            <pc:sldMk cId="1560253441" sldId="268"/>
            <ac:spMk id="7" creationId="{C5E0197A-816D-9F95-5E07-02829D040908}"/>
          </ac:spMkLst>
        </pc:spChg>
        <pc:spChg chg="mod">
          <ac:chgData name="Ms Wilson" userId="340087d0-2931-4cfe-b0a1-c4f5eca51b73" providerId="ADAL" clId="{9189FF21-0E37-4308-8278-32D2226CEDEE}" dt="2026-01-20T17:35:06.508" v="2130" actId="20577"/>
          <ac:spMkLst>
            <pc:docMk/>
            <pc:sldMk cId="1560253441" sldId="268"/>
            <ac:spMk id="11" creationId="{E9A7530E-C261-D2BC-C9CD-E3D0332C98A3}"/>
          </ac:spMkLst>
        </pc:spChg>
      </pc:sldChg>
      <pc:sldChg chg="del">
        <pc:chgData name="Ms Wilson" userId="340087d0-2931-4cfe-b0a1-c4f5eca51b73" providerId="ADAL" clId="{9189FF21-0E37-4308-8278-32D2226CEDEE}" dt="2026-01-19T09:46:18.737" v="589" actId="47"/>
        <pc:sldMkLst>
          <pc:docMk/>
          <pc:sldMk cId="1601278564" sldId="268"/>
        </pc:sldMkLst>
      </pc:sldChg>
      <pc:sldChg chg="modSp add mod">
        <pc:chgData name="Ms Wilson" userId="340087d0-2931-4cfe-b0a1-c4f5eca51b73" providerId="ADAL" clId="{9189FF21-0E37-4308-8278-32D2226CEDEE}" dt="2026-01-20T17:41:18.967" v="3126" actId="207"/>
        <pc:sldMkLst>
          <pc:docMk/>
          <pc:sldMk cId="1706520362" sldId="269"/>
        </pc:sldMkLst>
        <pc:spChg chg="mod">
          <ac:chgData name="Ms Wilson" userId="340087d0-2931-4cfe-b0a1-c4f5eca51b73" providerId="ADAL" clId="{9189FF21-0E37-4308-8278-32D2226CEDEE}" dt="2026-01-20T17:41:18.967" v="3126" actId="207"/>
          <ac:spMkLst>
            <pc:docMk/>
            <pc:sldMk cId="1706520362" sldId="269"/>
            <ac:spMk id="5" creationId="{16214290-D5F3-E15B-9324-470BDA70A692}"/>
          </ac:spMkLst>
        </pc:spChg>
        <pc:spChg chg="mod">
          <ac:chgData name="Ms Wilson" userId="340087d0-2931-4cfe-b0a1-c4f5eca51b73" providerId="ADAL" clId="{9189FF21-0E37-4308-8278-32D2226CEDEE}" dt="2026-01-20T17:38:49.190" v="2700" actId="1076"/>
          <ac:spMkLst>
            <pc:docMk/>
            <pc:sldMk cId="1706520362" sldId="269"/>
            <ac:spMk id="6" creationId="{F6613AA2-2E0B-3DA4-7253-C42E5CEA20C7}"/>
          </ac:spMkLst>
        </pc:spChg>
        <pc:spChg chg="mod">
          <ac:chgData name="Ms Wilson" userId="340087d0-2931-4cfe-b0a1-c4f5eca51b73" providerId="ADAL" clId="{9189FF21-0E37-4308-8278-32D2226CEDEE}" dt="2026-01-20T17:41:13.922" v="3125" actId="20577"/>
          <ac:spMkLst>
            <pc:docMk/>
            <pc:sldMk cId="1706520362" sldId="269"/>
            <ac:spMk id="7" creationId="{D91C5E51-D4FD-915B-B516-AC8AEFE0EADB}"/>
          </ac:spMkLst>
        </pc:spChg>
        <pc:spChg chg="mod">
          <ac:chgData name="Ms Wilson" userId="340087d0-2931-4cfe-b0a1-c4f5eca51b73" providerId="ADAL" clId="{9189FF21-0E37-4308-8278-32D2226CEDEE}" dt="2026-01-20T17:38:50.962" v="2701" actId="1076"/>
          <ac:spMkLst>
            <pc:docMk/>
            <pc:sldMk cId="1706520362" sldId="269"/>
            <ac:spMk id="11" creationId="{59D9CEA7-DF3E-8765-A414-21365E5A5C68}"/>
          </ac:spMkLst>
        </pc:spChg>
      </pc:sldChg>
      <pc:sldChg chg="del">
        <pc:chgData name="Ms Wilson" userId="340087d0-2931-4cfe-b0a1-c4f5eca51b73" providerId="ADAL" clId="{9189FF21-0E37-4308-8278-32D2226CEDEE}" dt="2026-01-19T09:46:19.199" v="590" actId="47"/>
        <pc:sldMkLst>
          <pc:docMk/>
          <pc:sldMk cId="2434369054" sldId="269"/>
        </pc:sldMkLst>
      </pc:sldChg>
      <pc:sldChg chg="del">
        <pc:chgData name="Ms Wilson" userId="340087d0-2931-4cfe-b0a1-c4f5eca51b73" providerId="ADAL" clId="{9189FF21-0E37-4308-8278-32D2226CEDEE}" dt="2026-01-19T09:46:20.012" v="591" actId="47"/>
        <pc:sldMkLst>
          <pc:docMk/>
          <pc:sldMk cId="656085257" sldId="270"/>
        </pc:sldMkLst>
      </pc:sldChg>
      <pc:sldChg chg="addSp delSp modSp add mod">
        <pc:chgData name="Ms Wilson" userId="340087d0-2931-4cfe-b0a1-c4f5eca51b73" providerId="ADAL" clId="{9189FF21-0E37-4308-8278-32D2226CEDEE}" dt="2026-01-20T17:48:50.569" v="3970" actId="207"/>
        <pc:sldMkLst>
          <pc:docMk/>
          <pc:sldMk cId="3967238654" sldId="270"/>
        </pc:sldMkLst>
        <pc:spChg chg="mod">
          <ac:chgData name="Ms Wilson" userId="340087d0-2931-4cfe-b0a1-c4f5eca51b73" providerId="ADAL" clId="{9189FF21-0E37-4308-8278-32D2226CEDEE}" dt="2026-01-20T17:44:57.203" v="3405" actId="403"/>
          <ac:spMkLst>
            <pc:docMk/>
            <pc:sldMk cId="3967238654" sldId="270"/>
            <ac:spMk id="3" creationId="{725FBF22-E664-1B2A-EEA3-13FFFC1A8059}"/>
          </ac:spMkLst>
        </pc:spChg>
        <pc:spChg chg="del">
          <ac:chgData name="Ms Wilson" userId="340087d0-2931-4cfe-b0a1-c4f5eca51b73" providerId="ADAL" clId="{9189FF21-0E37-4308-8278-32D2226CEDEE}" dt="2026-01-20T17:42:32.706" v="3138" actId="478"/>
          <ac:spMkLst>
            <pc:docMk/>
            <pc:sldMk cId="3967238654" sldId="270"/>
            <ac:spMk id="5" creationId="{5EB0C37F-B325-7F74-9EF2-8CA223659188}"/>
          </ac:spMkLst>
        </pc:spChg>
        <pc:spChg chg="del">
          <ac:chgData name="Ms Wilson" userId="340087d0-2931-4cfe-b0a1-c4f5eca51b73" providerId="ADAL" clId="{9189FF21-0E37-4308-8278-32D2226CEDEE}" dt="2026-01-20T17:42:33.390" v="3139" actId="478"/>
          <ac:spMkLst>
            <pc:docMk/>
            <pc:sldMk cId="3967238654" sldId="270"/>
            <ac:spMk id="10" creationId="{1C5FCEE8-1790-D9AA-2041-B6842DD5A200}"/>
          </ac:spMkLst>
        </pc:spChg>
        <pc:spChg chg="mod">
          <ac:chgData name="Ms Wilson" userId="340087d0-2931-4cfe-b0a1-c4f5eca51b73" providerId="ADAL" clId="{9189FF21-0E37-4308-8278-32D2226CEDEE}" dt="2026-01-20T17:48:50.569" v="3970" actId="207"/>
          <ac:spMkLst>
            <pc:docMk/>
            <pc:sldMk cId="3967238654" sldId="270"/>
            <ac:spMk id="11" creationId="{09353A5F-BFC7-AF8D-D708-4F3689F05184}"/>
          </ac:spMkLst>
        </pc:spChg>
        <pc:picChg chg="del">
          <ac:chgData name="Ms Wilson" userId="340087d0-2931-4cfe-b0a1-c4f5eca51b73" providerId="ADAL" clId="{9189FF21-0E37-4308-8278-32D2226CEDEE}" dt="2026-01-20T17:42:34.768" v="3141" actId="478"/>
          <ac:picMkLst>
            <pc:docMk/>
            <pc:sldMk cId="3967238654" sldId="270"/>
            <ac:picMk id="4" creationId="{6A5D36BD-107C-4F24-80F5-5C7904EF12C4}"/>
          </ac:picMkLst>
        </pc:picChg>
        <pc:picChg chg="add del mod">
          <ac:chgData name="Ms Wilson" userId="340087d0-2931-4cfe-b0a1-c4f5eca51b73" providerId="ADAL" clId="{9189FF21-0E37-4308-8278-32D2226CEDEE}" dt="2026-01-20T17:45:16.274" v="3408" actId="478"/>
          <ac:picMkLst>
            <pc:docMk/>
            <pc:sldMk cId="3967238654" sldId="270"/>
            <ac:picMk id="6" creationId="{673AACA8-4868-E1E8-5AFB-7FDA11E38A23}"/>
          </ac:picMkLst>
        </pc:picChg>
        <pc:picChg chg="del">
          <ac:chgData name="Ms Wilson" userId="340087d0-2931-4cfe-b0a1-c4f5eca51b73" providerId="ADAL" clId="{9189FF21-0E37-4308-8278-32D2226CEDEE}" dt="2026-01-20T17:42:31.564" v="3137" actId="478"/>
          <ac:picMkLst>
            <pc:docMk/>
            <pc:sldMk cId="3967238654" sldId="270"/>
            <ac:picMk id="7" creationId="{978AF28C-E448-241C-89C6-6497DD508F82}"/>
          </ac:picMkLst>
        </pc:picChg>
        <pc:picChg chg="add mod">
          <ac:chgData name="Ms Wilson" userId="340087d0-2931-4cfe-b0a1-c4f5eca51b73" providerId="ADAL" clId="{9189FF21-0E37-4308-8278-32D2226CEDEE}" dt="2026-01-20T17:45:26.991" v="3410" actId="1076"/>
          <ac:picMkLst>
            <pc:docMk/>
            <pc:sldMk cId="3967238654" sldId="270"/>
            <ac:picMk id="8" creationId="{42FDCB46-A5BA-6A73-1CC9-182A77F27E37}"/>
          </ac:picMkLst>
        </pc:picChg>
        <pc:picChg chg="del">
          <ac:chgData name="Ms Wilson" userId="340087d0-2931-4cfe-b0a1-c4f5eca51b73" providerId="ADAL" clId="{9189FF21-0E37-4308-8278-32D2226CEDEE}" dt="2026-01-20T17:42:34.141" v="3140" actId="478"/>
          <ac:picMkLst>
            <pc:docMk/>
            <pc:sldMk cId="3967238654" sldId="270"/>
            <ac:picMk id="9" creationId="{572D1E02-C6DD-A84D-0AAF-8D3338FE19C8}"/>
          </ac:picMkLst>
        </pc:picChg>
        <pc:picChg chg="del">
          <ac:chgData name="Ms Wilson" userId="340087d0-2931-4cfe-b0a1-c4f5eca51b73" providerId="ADAL" clId="{9189FF21-0E37-4308-8278-32D2226CEDEE}" dt="2026-01-20T17:42:35.336" v="3142" actId="478"/>
          <ac:picMkLst>
            <pc:docMk/>
            <pc:sldMk cId="3967238654" sldId="270"/>
            <ac:picMk id="13" creationId="{59D53638-EB18-357B-740F-0DFFA8131AE2}"/>
          </ac:picMkLst>
        </pc:picChg>
      </pc:sldChg>
      <pc:sldChg chg="modSp add mod">
        <pc:chgData name="Ms Wilson" userId="340087d0-2931-4cfe-b0a1-c4f5eca51b73" providerId="ADAL" clId="{9189FF21-0E37-4308-8278-32D2226CEDEE}" dt="2026-01-20T17:48:45.853" v="3969" actId="207"/>
        <pc:sldMkLst>
          <pc:docMk/>
          <pc:sldMk cId="2844596905" sldId="271"/>
        </pc:sldMkLst>
        <pc:spChg chg="mod">
          <ac:chgData name="Ms Wilson" userId="340087d0-2931-4cfe-b0a1-c4f5eca51b73" providerId="ADAL" clId="{9189FF21-0E37-4308-8278-32D2226CEDEE}" dt="2026-01-20T17:45:34.975" v="3416" actId="20577"/>
          <ac:spMkLst>
            <pc:docMk/>
            <pc:sldMk cId="2844596905" sldId="271"/>
            <ac:spMk id="3" creationId="{59ADCF4C-DE4F-5A14-AB56-6902CAC82AEF}"/>
          </ac:spMkLst>
        </pc:spChg>
        <pc:spChg chg="mod">
          <ac:chgData name="Ms Wilson" userId="340087d0-2931-4cfe-b0a1-c4f5eca51b73" providerId="ADAL" clId="{9189FF21-0E37-4308-8278-32D2226CEDEE}" dt="2026-01-20T17:48:45.853" v="3969" actId="207"/>
          <ac:spMkLst>
            <pc:docMk/>
            <pc:sldMk cId="2844596905" sldId="271"/>
            <ac:spMk id="11" creationId="{9928B2C9-BFD2-A71E-5D60-46909744AB23}"/>
          </ac:spMkLst>
        </pc:spChg>
      </pc:sldChg>
      <pc:sldChg chg="modSp add mod">
        <pc:chgData name="Ms Wilson" userId="340087d0-2931-4cfe-b0a1-c4f5eca51b73" providerId="ADAL" clId="{9189FF21-0E37-4308-8278-32D2226CEDEE}" dt="2026-01-20T17:49:59.150" v="4147" actId="1076"/>
        <pc:sldMkLst>
          <pc:docMk/>
          <pc:sldMk cId="3472930087" sldId="272"/>
        </pc:sldMkLst>
        <pc:spChg chg="mod">
          <ac:chgData name="Ms Wilson" userId="340087d0-2931-4cfe-b0a1-c4f5eca51b73" providerId="ADAL" clId="{9189FF21-0E37-4308-8278-32D2226CEDEE}" dt="2026-01-20T17:46:39.194" v="3605" actId="14100"/>
          <ac:spMkLst>
            <pc:docMk/>
            <pc:sldMk cId="3472930087" sldId="272"/>
            <ac:spMk id="3" creationId="{AE628A0B-2490-1316-8DD4-17F8DC884500}"/>
          </ac:spMkLst>
        </pc:spChg>
        <pc:spChg chg="mod">
          <ac:chgData name="Ms Wilson" userId="340087d0-2931-4cfe-b0a1-c4f5eca51b73" providerId="ADAL" clId="{9189FF21-0E37-4308-8278-32D2226CEDEE}" dt="2026-01-20T17:49:16.376" v="4044"/>
          <ac:spMkLst>
            <pc:docMk/>
            <pc:sldMk cId="3472930087" sldId="272"/>
            <ac:spMk id="11" creationId="{B69850DB-D665-E21B-CFB4-BC2A85C1603A}"/>
          </ac:spMkLst>
        </pc:spChg>
        <pc:picChg chg="mod">
          <ac:chgData name="Ms Wilson" userId="340087d0-2931-4cfe-b0a1-c4f5eca51b73" providerId="ADAL" clId="{9189FF21-0E37-4308-8278-32D2226CEDEE}" dt="2026-01-20T17:49:59.150" v="4147" actId="1076"/>
          <ac:picMkLst>
            <pc:docMk/>
            <pc:sldMk cId="3472930087" sldId="272"/>
            <ac:picMk id="8" creationId="{5730AB54-2E1E-8B73-3599-B713E0F4F93F}"/>
          </ac:picMkLst>
        </pc:picChg>
      </pc:sldChg>
      <pc:sldChg chg="modSp add mod">
        <pc:chgData name="Ms Wilson" userId="340087d0-2931-4cfe-b0a1-c4f5eca51b73" providerId="ADAL" clId="{9189FF21-0E37-4308-8278-32D2226CEDEE}" dt="2026-01-20T17:52:08.574" v="4578" actId="1076"/>
        <pc:sldMkLst>
          <pc:docMk/>
          <pc:sldMk cId="3243498088" sldId="273"/>
        </pc:sldMkLst>
        <pc:spChg chg="mod">
          <ac:chgData name="Ms Wilson" userId="340087d0-2931-4cfe-b0a1-c4f5eca51b73" providerId="ADAL" clId="{9189FF21-0E37-4308-8278-32D2226CEDEE}" dt="2026-01-20T17:52:06.444" v="4577" actId="14100"/>
          <ac:spMkLst>
            <pc:docMk/>
            <pc:sldMk cId="3243498088" sldId="273"/>
            <ac:spMk id="3" creationId="{7E6354F3-41E9-9475-013D-7755A7286254}"/>
          </ac:spMkLst>
        </pc:spChg>
        <pc:spChg chg="mod">
          <ac:chgData name="Ms Wilson" userId="340087d0-2931-4cfe-b0a1-c4f5eca51b73" providerId="ADAL" clId="{9189FF21-0E37-4308-8278-32D2226CEDEE}" dt="2026-01-20T17:52:01.373" v="4575" actId="14100"/>
          <ac:spMkLst>
            <pc:docMk/>
            <pc:sldMk cId="3243498088" sldId="273"/>
            <ac:spMk id="11" creationId="{406E3784-1BD2-7168-B378-F576DE92A603}"/>
          </ac:spMkLst>
        </pc:spChg>
        <pc:picChg chg="mod">
          <ac:chgData name="Ms Wilson" userId="340087d0-2931-4cfe-b0a1-c4f5eca51b73" providerId="ADAL" clId="{9189FF21-0E37-4308-8278-32D2226CEDEE}" dt="2026-01-20T17:52:08.574" v="4578" actId="1076"/>
          <ac:picMkLst>
            <pc:docMk/>
            <pc:sldMk cId="3243498088" sldId="273"/>
            <ac:picMk id="8" creationId="{560A8475-D5B1-87DA-8CC0-CC1A5D6BD9B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37C91-3058-394C-7968-86AE0ADAA2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8487F7-FFD4-A976-23A6-866DC65169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AB773B-64F4-7461-137D-85F9639D4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65E9D1-A8F9-CF4C-2AC9-470EFA6D7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321274-F8E8-CC95-358B-76F90F7EF6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416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F4D0A-CBAF-418D-55CE-6020AEE32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CD3417-CF67-AFBD-7A1D-8C31BF88A5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727677-5C1F-9909-13A4-79E4428B5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7E6D33-D0E2-64B6-2465-2A3D133A3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87350B-7CFF-E4D4-106C-8B494AC229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384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638DC8-BED7-B1D5-C4E3-1C15D4482C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2CDE57-7B44-ACBC-41BF-57570BA80A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C6B1A4-9D32-F40C-BF98-DE8112C759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828CE5-7105-FE07-9699-E1C24A640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574315-C9E7-C15F-E859-1D4E3FEAC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659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F17BB1-3D51-21BF-30F9-15720A6312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87FA41-D60C-44E9-B62B-B729A796D4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F4C07E-1F2D-3901-B698-580B8AFF69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451541-08FE-16DB-3C5C-554A7ADF64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0E8CA8-95C8-F141-0B2D-58E82A2637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293698-5015-7912-C879-07D1AE401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138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A3810-2126-68FC-DD39-03A5DE0224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B45B07-15ED-1547-AD1F-4FD3EAC6F6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64150F-BAA3-107A-BE7B-E0DE35183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7FD9C5-B77E-4000-204B-9901F9E433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5394385-56B6-1F0D-0709-9939DCFBED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4785C0F-8DD5-B4E1-3F68-99E6D29F1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5506528-E456-4761-9E9B-14F96BBA16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A85C37E-6011-E36A-C53F-95AA5FB18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584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54CB89-0F60-C7ED-8BF5-EC8D701122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47E2ED2-EA9B-A3BA-4025-7FAB8767F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4BDB954-4BAE-9C63-A05E-34AA52B5C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167B3C-E1E4-FBAD-D217-BFAB61A0D7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759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AB505D-7D32-1BD3-AB6E-49FD2E888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8E3C2CA-5B43-3955-EAFF-3FB78E025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9292FA-8C52-EE43-C0B7-4842C0A41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934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B940CF-4B9D-6B77-D96F-29B6946FD6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2B3E69-B3B9-DCD1-8E8B-827DA1D73D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95D5AE-E12E-DCE4-3694-7271BA0AE8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5599B5-8927-A873-7BE0-5A4E00E680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293345-EE17-C7AF-1E4B-43B3482C2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2615FB-DF6B-494E-BE47-F2897AEA7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318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F1CF7-D938-5F30-2840-3A8CCE5CC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87F820-F36A-C02E-E4EC-44B1F3448A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FC4211-30E1-F598-E967-8354DBE43E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AF25F4-6EC3-BD1B-4FE2-423DDFB33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6513CA-C1DB-6F96-56E7-50AEB547C5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015C0D-05A7-4AD8-BD5F-2A513F31B9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106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C27421-0FA8-968E-4179-AA74E073F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FE4638-ED96-A089-0AC6-0AD0DC9FDE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D490C-3ABE-1B2A-C057-20ACF3EC6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75E371-4AD6-36EF-F8A6-7DA15BCE4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2C7B2D-50EF-258A-745B-292155AA3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5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A386CB3-E63E-904C-90CD-33910E1856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20EB28-EA9A-AC2E-D180-C711850EFB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7D6053-E8D0-6754-01D1-367A394261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EDBC9-E7C7-4EED-8824-FDAE36F47318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D6CDE0-89F1-7A61-D425-B2A0106279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74D806-276C-E677-2D39-9A4908A5B9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790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502AF0-FB44-B39A-EA18-A13005E01F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4D7309-CA73-CB22-45EF-2302BE25DE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15EE1A-1BEC-C9B5-490E-58B1ED6BF5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D3EDBC9-E7C7-4EED-8824-FDAE36F47318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5A6506-D413-4BD6-0A14-729955A5E1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787764-A3A2-7474-D53A-4CAC5BE146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BFA923E-C62E-4FD9-A56B-02E5EE3FA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7664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4DEDE0-17AA-D992-6C63-7C2588522F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B406EB-7317-CF01-9419-AFC8FAFB5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English Language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9B12C8-07E1-03B0-C4A5-3A9A708ABD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856" y="1507928"/>
            <a:ext cx="4827986" cy="4696395"/>
          </a:xfr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b="1" dirty="0"/>
              <a:t>Statement: </a:t>
            </a:r>
          </a:p>
          <a:p>
            <a:pPr marL="0" indent="0">
              <a:buNone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Language Paper one has two extracts.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The total marks for English Language is 160.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Language Paper two is non-fiction focused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Both papers have two sections: A and B 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CD95E48-FF84-1E38-FE86-5ACF84F26C59}"/>
              </a:ext>
            </a:extLst>
          </p:cNvPr>
          <p:cNvSpPr txBox="1">
            <a:spLocks/>
          </p:cNvSpPr>
          <p:nvPr/>
        </p:nvSpPr>
        <p:spPr>
          <a:xfrm>
            <a:off x="4975842" y="1507928"/>
            <a:ext cx="1563041" cy="4739526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Answers: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2721CDB6-28B1-0140-0C59-5BE248EE09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0257" y="3184218"/>
            <a:ext cx="598016" cy="586745"/>
          </a:xfrm>
          <a:prstGeom prst="rect">
            <a:avLst/>
          </a:prstGeom>
          <a:ln>
            <a:noFill/>
          </a:ln>
        </p:spPr>
      </p:pic>
      <p:pic>
        <p:nvPicPr>
          <p:cNvPr id="7" name="Picture 2" descr="True False Vector Art, Icons, and ...">
            <a:extLst>
              <a:ext uri="{FF2B5EF4-FFF2-40B4-BE49-F238E27FC236}">
                <a16:creationId xmlns:a16="http://schemas.microsoft.com/office/drawing/2014/main" id="{4D663936-5256-4D5E-B2A9-FD519E9418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1849" y="1107611"/>
            <a:ext cx="1563041" cy="1059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Multiplication Sign 9">
            <a:extLst>
              <a:ext uri="{FF2B5EF4-FFF2-40B4-BE49-F238E27FC236}">
                <a16:creationId xmlns:a16="http://schemas.microsoft.com/office/drawing/2014/main" id="{C818A800-F756-69FE-0471-A887986D56E6}"/>
              </a:ext>
            </a:extLst>
          </p:cNvPr>
          <p:cNvSpPr/>
          <p:nvPr/>
        </p:nvSpPr>
        <p:spPr>
          <a:xfrm>
            <a:off x="5358748" y="2420800"/>
            <a:ext cx="737252" cy="586744"/>
          </a:xfrm>
          <a:prstGeom prst="mathMultiply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C4197B8-FB8C-F6DA-7A0C-401668C85D9D}"/>
              </a:ext>
            </a:extLst>
          </p:cNvPr>
          <p:cNvSpPr txBox="1">
            <a:spLocks/>
          </p:cNvSpPr>
          <p:nvPr/>
        </p:nvSpPr>
        <p:spPr>
          <a:xfrm>
            <a:off x="6708833" y="1507928"/>
            <a:ext cx="5483167" cy="469639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/>
              <a:t>Correction / Extend their thinking…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Language paper 1 has one fiction (story) extract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Can they break down what marks are given for each question across the papers?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What do the questions focus on in paper 1?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How many marks for each section?</a:t>
            </a:r>
          </a:p>
        </p:txBody>
      </p:sp>
      <p:pic>
        <p:nvPicPr>
          <p:cNvPr id="13" name="Picture 12" descr="Tick PNG, Vector, PSD, and Clipart With ...">
            <a:extLst>
              <a:ext uri="{FF2B5EF4-FFF2-40B4-BE49-F238E27FC236}">
                <a16:creationId xmlns:a16="http://schemas.microsoft.com/office/drawing/2014/main" id="{E8081155-CC15-95EA-1E82-9C0BB338FF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8366" y="5160106"/>
            <a:ext cx="598016" cy="586745"/>
          </a:xfrm>
          <a:prstGeom prst="rect">
            <a:avLst/>
          </a:prstGeom>
          <a:ln>
            <a:noFill/>
          </a:ln>
        </p:spPr>
      </p:pic>
      <p:pic>
        <p:nvPicPr>
          <p:cNvPr id="4" name="Picture 3" descr="Tick PNG, Vector, PSD, and Clipart With ...">
            <a:extLst>
              <a:ext uri="{FF2B5EF4-FFF2-40B4-BE49-F238E27FC236}">
                <a16:creationId xmlns:a16="http://schemas.microsoft.com/office/drawing/2014/main" id="{1F2CC4D3-FD7A-3B3F-63FD-C4B6BF5847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8366" y="4129091"/>
            <a:ext cx="598016" cy="586745"/>
          </a:xfrm>
          <a:prstGeom prst="rect">
            <a:avLst/>
          </a:prstGeom>
          <a:ln>
            <a:noFill/>
          </a:ln>
        </p:spPr>
      </p:pic>
      <p:pic>
        <p:nvPicPr>
          <p:cNvPr id="1026" name="Picture 2" descr="Library &amp; Information Science Education ...">
            <a:extLst>
              <a:ext uri="{FF2B5EF4-FFF2-40B4-BE49-F238E27FC236}">
                <a16:creationId xmlns:a16="http://schemas.microsoft.com/office/drawing/2014/main" id="{E644CA69-FC37-F1CE-E943-2F45A0E2CD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0322" y="135072"/>
            <a:ext cx="1071562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70261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C02233-B1E9-5365-8608-0B33FF5502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CA1B88-C54F-9FB3-95E3-EFF41F21F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English Language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5FBF22-E664-1B2A-EEA3-13FFFC1A80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856" y="1507928"/>
            <a:ext cx="7510244" cy="4961452"/>
          </a:xfrm>
          <a:ln>
            <a:solidFill>
              <a:srgbClr val="0070C0"/>
            </a:solidFill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3600" b="1" dirty="0"/>
              <a:t>Questions: LANGUAGE PAPER 1 </a:t>
            </a:r>
          </a:p>
          <a:p>
            <a:pPr marL="0" indent="0">
              <a:buNone/>
            </a:pPr>
            <a:endParaRPr lang="en-US" sz="3600" dirty="0"/>
          </a:p>
          <a:p>
            <a:pPr marL="514350" indent="-514350">
              <a:buFont typeface="+mj-lt"/>
              <a:buAutoNum type="arabicPeriod"/>
            </a:pPr>
            <a:r>
              <a:rPr lang="en-US" sz="3600" dirty="0"/>
              <a:t>How many marks is question 1?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600" dirty="0">
                <a:solidFill>
                  <a:srgbClr val="0070C0"/>
                </a:solidFill>
              </a:rPr>
              <a:t>How many marks is question 2?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600" dirty="0"/>
              <a:t>How many marks is question 3?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600" dirty="0">
                <a:solidFill>
                  <a:srgbClr val="0070C0"/>
                </a:solidFill>
              </a:rPr>
              <a:t>How many marks is question 4?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600" dirty="0"/>
              <a:t>How many marks is question 5?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9353A5F-BFC7-AF8D-D708-4F3689F05184}"/>
              </a:ext>
            </a:extLst>
          </p:cNvPr>
          <p:cNvSpPr txBox="1">
            <a:spLocks/>
          </p:cNvSpPr>
          <p:nvPr/>
        </p:nvSpPr>
        <p:spPr>
          <a:xfrm>
            <a:off x="8001000" y="1507928"/>
            <a:ext cx="4043144" cy="4961452"/>
          </a:xfrm>
          <a:prstGeom prst="rect">
            <a:avLst/>
          </a:prstGeom>
          <a:ln>
            <a:solidFill>
              <a:srgbClr val="00B050"/>
            </a:solidFill>
          </a:ln>
        </p:spPr>
        <p:txBody>
          <a:bodyPr vert="horz" lIns="91440" tIns="45720" rIns="91440" bIns="45720" rtlCol="0" anchor="t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/>
              <a:t>Answers…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4 marks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8 marks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8 marks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20 marks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>
              <a:solidFill>
                <a:srgbClr val="0070C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40 marks (24 + 16)</a:t>
            </a:r>
          </a:p>
        </p:txBody>
      </p:sp>
      <p:pic>
        <p:nvPicPr>
          <p:cNvPr id="1026" name="Picture 2" descr="Library &amp; Information Science Education ...">
            <a:extLst>
              <a:ext uri="{FF2B5EF4-FFF2-40B4-BE49-F238E27FC236}">
                <a16:creationId xmlns:a16="http://schemas.microsoft.com/office/drawing/2014/main" id="{EF0EA44C-029F-B203-54C9-56EE38258C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0322" y="135072"/>
            <a:ext cx="1071562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Tick PNG, Vector, PSD, and Clipart With ...">
            <a:extLst>
              <a:ext uri="{FF2B5EF4-FFF2-40B4-BE49-F238E27FC236}">
                <a16:creationId xmlns:a16="http://schemas.microsoft.com/office/drawing/2014/main" id="{42FDCB46-A5BA-6A73-1CC9-182A77F27E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76103" y="1698318"/>
            <a:ext cx="598016" cy="586745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672386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DDA42B-D137-C344-82AF-F189E5D5F6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ABA755-89E3-EFA7-DBBB-348617C810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English Language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ADCF4C-DE4F-5A14-AB56-6902CAC82A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856" y="1507928"/>
            <a:ext cx="7510244" cy="4961452"/>
          </a:xfrm>
          <a:ln>
            <a:solidFill>
              <a:srgbClr val="0070C0"/>
            </a:solidFill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3600" b="1" dirty="0"/>
              <a:t>Questions: LANGUAGE PAPER 2</a:t>
            </a:r>
          </a:p>
          <a:p>
            <a:pPr marL="0" indent="0">
              <a:buNone/>
            </a:pPr>
            <a:endParaRPr lang="en-US" sz="3600" dirty="0"/>
          </a:p>
          <a:p>
            <a:pPr marL="514350" indent="-514350">
              <a:buFont typeface="+mj-lt"/>
              <a:buAutoNum type="arabicPeriod"/>
            </a:pPr>
            <a:r>
              <a:rPr lang="en-US" sz="3600" dirty="0"/>
              <a:t>How many marks is question 1?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600" dirty="0">
                <a:solidFill>
                  <a:srgbClr val="0070C0"/>
                </a:solidFill>
              </a:rPr>
              <a:t>How many marks is question 2?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600" dirty="0"/>
              <a:t>How many marks is question 3?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600" dirty="0">
                <a:solidFill>
                  <a:srgbClr val="0070C0"/>
                </a:solidFill>
              </a:rPr>
              <a:t>How many marks is question 4?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600" dirty="0"/>
              <a:t>How many marks is question 5?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9928B2C9-BFD2-A71E-5D60-46909744AB23}"/>
              </a:ext>
            </a:extLst>
          </p:cNvPr>
          <p:cNvSpPr txBox="1">
            <a:spLocks/>
          </p:cNvSpPr>
          <p:nvPr/>
        </p:nvSpPr>
        <p:spPr>
          <a:xfrm>
            <a:off x="8001000" y="1507928"/>
            <a:ext cx="4043144" cy="4961452"/>
          </a:xfrm>
          <a:prstGeom prst="rect">
            <a:avLst/>
          </a:prstGeom>
          <a:ln>
            <a:solidFill>
              <a:srgbClr val="00B050"/>
            </a:solidFill>
          </a:ln>
        </p:spPr>
        <p:txBody>
          <a:bodyPr vert="horz" lIns="91440" tIns="45720" rIns="91440" bIns="45720" rtlCol="0" anchor="t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/>
              <a:t>Answers…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4 marks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8 marks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12 marks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16 marks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>
              <a:solidFill>
                <a:srgbClr val="0070C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40 marks (24 + 16)</a:t>
            </a:r>
          </a:p>
        </p:txBody>
      </p:sp>
      <p:pic>
        <p:nvPicPr>
          <p:cNvPr id="1026" name="Picture 2" descr="Library &amp; Information Science Education ...">
            <a:extLst>
              <a:ext uri="{FF2B5EF4-FFF2-40B4-BE49-F238E27FC236}">
                <a16:creationId xmlns:a16="http://schemas.microsoft.com/office/drawing/2014/main" id="{5ED3ED50-4999-031B-C2E0-418EBA7B5B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0322" y="135072"/>
            <a:ext cx="1071562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Tick PNG, Vector, PSD, and Clipart With ...">
            <a:extLst>
              <a:ext uri="{FF2B5EF4-FFF2-40B4-BE49-F238E27FC236}">
                <a16:creationId xmlns:a16="http://schemas.microsoft.com/office/drawing/2014/main" id="{09F15520-BAE5-AE3B-4825-927B37EF5E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76103" y="1698318"/>
            <a:ext cx="598016" cy="586745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445969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D098F0-5B40-E60C-1792-3310278E33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B8401B-6E56-AC45-8E63-19A131883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English Language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628A0B-2490-1316-8DD4-17F8DC8845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856" y="1507928"/>
            <a:ext cx="4835624" cy="4961452"/>
          </a:xfrm>
          <a:ln>
            <a:solidFill>
              <a:srgbClr val="0070C0"/>
            </a:solidFill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b="1" dirty="0"/>
              <a:t>Questions: LANGUAGE PAPER 1 </a:t>
            </a:r>
          </a:p>
          <a:p>
            <a:pPr marL="0" indent="0">
              <a:buNone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What does question 1 ask you to do?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What does question 2 ask you to do?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What does question 3 ask you to do?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What does question 4 ask you to do?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What does question 5 ask you to do?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B69850DB-D665-E21B-CFB4-BC2A85C1603A}"/>
              </a:ext>
            </a:extLst>
          </p:cNvPr>
          <p:cNvSpPr txBox="1">
            <a:spLocks/>
          </p:cNvSpPr>
          <p:nvPr/>
        </p:nvSpPr>
        <p:spPr>
          <a:xfrm>
            <a:off x="5326380" y="1507928"/>
            <a:ext cx="6717764" cy="4961452"/>
          </a:xfrm>
          <a:prstGeom prst="rect">
            <a:avLst/>
          </a:prstGeom>
          <a:ln>
            <a:solidFill>
              <a:srgbClr val="00B050"/>
            </a:solidFill>
          </a:ln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/>
              <a:t>Answers…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Four multiple choice questions (in certain lines of the extract)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Language analysis (in certain lines of the extract)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Structure analysis (whole extract)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Agree / disagree with a statement – showing what the opinion is and how they show it (methods) – (in certain lines of the extract)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>
              <a:solidFill>
                <a:srgbClr val="0070C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Creative writing: Story opening OR description based on the given image</a:t>
            </a:r>
          </a:p>
        </p:txBody>
      </p:sp>
      <p:pic>
        <p:nvPicPr>
          <p:cNvPr id="1026" name="Picture 2" descr="Library &amp; Information Science Education ...">
            <a:extLst>
              <a:ext uri="{FF2B5EF4-FFF2-40B4-BE49-F238E27FC236}">
                <a16:creationId xmlns:a16="http://schemas.microsoft.com/office/drawing/2014/main" id="{C6803792-6C05-8545-F650-6DCD496E46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0322" y="135072"/>
            <a:ext cx="1071562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Tick PNG, Vector, PSD, and Clipart With ...">
            <a:extLst>
              <a:ext uri="{FF2B5EF4-FFF2-40B4-BE49-F238E27FC236}">
                <a16:creationId xmlns:a16="http://schemas.microsoft.com/office/drawing/2014/main" id="{5730AB54-2E1E-8B73-3599-B713E0F4F9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08363" y="1507928"/>
            <a:ext cx="535781" cy="525683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729300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68DF6A-5F1C-E520-450D-6A008890FA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887B73-9972-02A0-8828-0707D66276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English Language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6354F3-41E9-9475-013D-7755A72862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856" y="1331254"/>
            <a:ext cx="4835624" cy="5391674"/>
          </a:xfrm>
          <a:ln>
            <a:solidFill>
              <a:srgbClr val="0070C0"/>
            </a:solidFill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b="1" dirty="0"/>
              <a:t>Questions: LANGUAGE PAPER 2 </a:t>
            </a:r>
          </a:p>
          <a:p>
            <a:pPr marL="0" indent="0">
              <a:buNone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What does question 1 ask you to do?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What does question 2 ask you to do?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What does question 3 ask you to do?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What does question 4 ask you to do?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What does question 5 ask you to do?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06E3784-1BD2-7168-B378-F576DE92A603}"/>
              </a:ext>
            </a:extLst>
          </p:cNvPr>
          <p:cNvSpPr txBox="1">
            <a:spLocks/>
          </p:cNvSpPr>
          <p:nvPr/>
        </p:nvSpPr>
        <p:spPr>
          <a:xfrm>
            <a:off x="5326380" y="1331254"/>
            <a:ext cx="6717764" cy="5391674"/>
          </a:xfrm>
          <a:prstGeom prst="rect">
            <a:avLst/>
          </a:prstGeom>
          <a:ln>
            <a:solidFill>
              <a:srgbClr val="00B050"/>
            </a:solidFill>
          </a:ln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/>
              <a:t>Answers…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True or false statements (in certain lines of ONE named extract)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Summary of similarities OR differences (both extracts – whole extracts)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Language analysis (in certain lines of ONE named extract)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r>
              <a:rPr lang="en-US" sz="2400" dirty="0">
                <a:solidFill>
                  <a:srgbClr val="0070C0"/>
                </a:solidFill>
              </a:rPr>
              <a:t>Compare the attitudes of the writers on a topic – what the attitudes are and how they show them (methods) – (both extracts – whole extracts)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>
              <a:solidFill>
                <a:srgbClr val="0070C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Persuasive writing – sharing your view on a statement – letter / newspaper article / speech</a:t>
            </a:r>
          </a:p>
        </p:txBody>
      </p:sp>
      <p:pic>
        <p:nvPicPr>
          <p:cNvPr id="1026" name="Picture 2" descr="Library &amp; Information Science Education ...">
            <a:extLst>
              <a:ext uri="{FF2B5EF4-FFF2-40B4-BE49-F238E27FC236}">
                <a16:creationId xmlns:a16="http://schemas.microsoft.com/office/drawing/2014/main" id="{EAF0EE00-20CB-565E-72C7-E03593265E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0322" y="135072"/>
            <a:ext cx="1071562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Tick PNG, Vector, PSD, and Clipart With ...">
            <a:extLst>
              <a:ext uri="{FF2B5EF4-FFF2-40B4-BE49-F238E27FC236}">
                <a16:creationId xmlns:a16="http://schemas.microsoft.com/office/drawing/2014/main" id="{560A8475-D5B1-87DA-8CC0-CC1A5D6BD9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08363" y="1331254"/>
            <a:ext cx="535781" cy="525683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434980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81177-ABCA-DBD1-12E0-7A4893384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English Language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3A3C4-7ED5-C049-3DC1-01A12FF9D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570" y="1151626"/>
            <a:ext cx="3255034" cy="2951745"/>
          </a:xfrm>
          <a:ln>
            <a:noFill/>
          </a:ln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You ask: 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i="1" dirty="0"/>
              <a:t>Write down this quote and annotate for 2-3 methods and their effect (connotations)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CE87EAA-3F92-FF17-7208-248482673AB6}"/>
              </a:ext>
            </a:extLst>
          </p:cNvPr>
          <p:cNvSpPr txBox="1">
            <a:spLocks/>
          </p:cNvSpPr>
          <p:nvPr/>
        </p:nvSpPr>
        <p:spPr>
          <a:xfrm>
            <a:off x="3794186" y="1250632"/>
            <a:ext cx="4247071" cy="5236882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Your pupil might say: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They sound in control / dangerous 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srgbClr val="0070C0"/>
                </a:solidFill>
                <a:latin typeface="Aptos" panose="02110004020202020204"/>
              </a:rPr>
              <a:t>Verb “patrolled” has connotations of command and intimidation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Determiners “up and down” connote that this movement is constant – no rest for those they are watching</a:t>
            </a:r>
            <a:endParaRPr lang="en-US" dirty="0">
              <a:solidFill>
                <a:prstClr val="black"/>
              </a:solidFill>
              <a:latin typeface="Aptos" panose="02110004020202020204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Simile “like sharks” connotations of danger, fear, violence, ruthlessness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84EA5E4-4AEE-7308-C996-293821DDEA35}"/>
              </a:ext>
            </a:extLst>
          </p:cNvPr>
          <p:cNvSpPr txBox="1">
            <a:spLocks/>
          </p:cNvSpPr>
          <p:nvPr/>
        </p:nvSpPr>
        <p:spPr>
          <a:xfrm>
            <a:off x="8376247" y="1913325"/>
            <a:ext cx="3240657" cy="438009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 might ask to help with their answer: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Which word(s) stand out to you?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What type of people might ‘patrol’?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srgbClr val="0070C0"/>
                </a:solidFill>
                <a:latin typeface="Aptos" panose="02110004020202020204"/>
              </a:rPr>
              <a:t>How might you feel if you encountered a “shark”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736E7C64-785C-B4F2-A0A7-91B93782A0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4690" y="1036219"/>
            <a:ext cx="894265" cy="932018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5D1637E4-AD61-0C5C-3190-AE6AFE63FB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7922" y="1285726"/>
            <a:ext cx="639655" cy="627599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DEBABF95-D852-7BA6-C2C6-95C6744692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14306" y="2066185"/>
            <a:ext cx="820474" cy="506079"/>
          </a:xfrm>
          <a:prstGeom prst="rect">
            <a:avLst/>
          </a:prstGeom>
        </p:spPr>
      </p:pic>
      <p:sp>
        <p:nvSpPr>
          <p:cNvPr id="6" name="Arrow: Down 5">
            <a:extLst>
              <a:ext uri="{FF2B5EF4-FFF2-40B4-BE49-F238E27FC236}">
                <a16:creationId xmlns:a16="http://schemas.microsoft.com/office/drawing/2014/main" id="{73FB7020-FAB5-4265-B85D-905FF5533AB5}"/>
              </a:ext>
            </a:extLst>
          </p:cNvPr>
          <p:cNvSpPr/>
          <p:nvPr/>
        </p:nvSpPr>
        <p:spPr>
          <a:xfrm>
            <a:off x="855654" y="3987964"/>
            <a:ext cx="310205" cy="835496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 descr="Skill Mobility: Key to Career Growth ...">
            <a:extLst>
              <a:ext uri="{FF2B5EF4-FFF2-40B4-BE49-F238E27FC236}">
                <a16:creationId xmlns:a16="http://schemas.microsoft.com/office/drawing/2014/main" id="{B10B757D-5C84-926C-9E82-C29CCFB486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2950" y="169543"/>
            <a:ext cx="2162175" cy="1081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268158E-0FB9-DF0E-2D77-425A00278A66}"/>
              </a:ext>
            </a:extLst>
          </p:cNvPr>
          <p:cNvSpPr txBox="1"/>
          <p:nvPr/>
        </p:nvSpPr>
        <p:spPr>
          <a:xfrm>
            <a:off x="121276" y="5077254"/>
            <a:ext cx="32550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“They patrolled up and down school corridors like sharks”</a:t>
            </a:r>
          </a:p>
        </p:txBody>
      </p:sp>
    </p:spTree>
    <p:extLst>
      <p:ext uri="{BB962C8B-B14F-4D97-AF65-F5344CB8AC3E}">
        <p14:creationId xmlns:p14="http://schemas.microsoft.com/office/powerpoint/2010/main" val="8111145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77BE67-CA62-46A0-61BE-A9E9A0335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0BE73A-9FA2-C0D5-1802-3D76513DE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English Language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64B7E6-8FAB-354E-77CC-7F62BD1B12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570" y="1151626"/>
            <a:ext cx="3255034" cy="2951745"/>
          </a:xfrm>
          <a:ln>
            <a:noFill/>
          </a:ln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You ask: 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i="1" dirty="0"/>
              <a:t>Write down this quote and annotate for 2-3 methods and their effect (connotations)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FD3A998-C646-2327-2498-846A496CCCB8}"/>
              </a:ext>
            </a:extLst>
          </p:cNvPr>
          <p:cNvSpPr txBox="1">
            <a:spLocks/>
          </p:cNvSpPr>
          <p:nvPr/>
        </p:nvSpPr>
        <p:spPr>
          <a:xfrm>
            <a:off x="3794186" y="1250632"/>
            <a:ext cx="4247071" cy="5236882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Your pupil might say: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The sun is having a positive / pleasant effect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srgbClr val="0070C0"/>
                </a:solidFill>
                <a:latin typeface="Aptos" panose="02110004020202020204"/>
              </a:rPr>
              <a:t>“greeted” is personification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“greeted” has connotations of politeness and kindness</a:t>
            </a:r>
            <a:endParaRPr lang="en-US" dirty="0">
              <a:solidFill>
                <a:prstClr val="black"/>
              </a:solidFill>
              <a:latin typeface="Aptos" panose="02110004020202020204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Sensory detail “warmth” suggests a comforting feeling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E07F4B91-DDD2-744F-C324-6AE1C0C0D323}"/>
              </a:ext>
            </a:extLst>
          </p:cNvPr>
          <p:cNvSpPr txBox="1">
            <a:spLocks/>
          </p:cNvSpPr>
          <p:nvPr/>
        </p:nvSpPr>
        <p:spPr>
          <a:xfrm>
            <a:off x="8376247" y="1913325"/>
            <a:ext cx="3240657" cy="438009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 might ask to help with their answer: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Which word(s) stand out to you?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How do you feel when you are “greeted” by someone / something?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srgbClr val="0070C0"/>
                </a:solidFill>
                <a:latin typeface="Aptos" panose="02110004020202020204"/>
              </a:rPr>
              <a:t>What feelings can sunshine be linked to?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5A17255C-5495-3DF3-01F4-D2F1E3196E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4690" y="1036219"/>
            <a:ext cx="894265" cy="932018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B03B5E92-80BD-D255-D9D4-87BAEF3160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7922" y="1285726"/>
            <a:ext cx="639655" cy="627599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981FC6C0-4D32-8B23-AEC4-9290FD6E30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14306" y="2066185"/>
            <a:ext cx="820474" cy="506079"/>
          </a:xfrm>
          <a:prstGeom prst="rect">
            <a:avLst/>
          </a:prstGeom>
        </p:spPr>
      </p:pic>
      <p:sp>
        <p:nvSpPr>
          <p:cNvPr id="6" name="Arrow: Down 5">
            <a:extLst>
              <a:ext uri="{FF2B5EF4-FFF2-40B4-BE49-F238E27FC236}">
                <a16:creationId xmlns:a16="http://schemas.microsoft.com/office/drawing/2014/main" id="{706580F4-2C2E-68BD-824A-3CEB44DB3E92}"/>
              </a:ext>
            </a:extLst>
          </p:cNvPr>
          <p:cNvSpPr/>
          <p:nvPr/>
        </p:nvSpPr>
        <p:spPr>
          <a:xfrm>
            <a:off x="855654" y="3987964"/>
            <a:ext cx="310205" cy="835496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 descr="Skill Mobility: Key to Career Growth ...">
            <a:extLst>
              <a:ext uri="{FF2B5EF4-FFF2-40B4-BE49-F238E27FC236}">
                <a16:creationId xmlns:a16="http://schemas.microsoft.com/office/drawing/2014/main" id="{57362FF8-4D17-C983-7621-3B8CA93877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2950" y="169543"/>
            <a:ext cx="2162175" cy="1081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67CB8F8-B181-27BA-ADE8-6E719B885CEF}"/>
              </a:ext>
            </a:extLst>
          </p:cNvPr>
          <p:cNvSpPr txBox="1"/>
          <p:nvPr/>
        </p:nvSpPr>
        <p:spPr>
          <a:xfrm>
            <a:off x="121276" y="5077254"/>
            <a:ext cx="32550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“The morning sun greeted the valley with quiet warmth”</a:t>
            </a:r>
          </a:p>
        </p:txBody>
      </p:sp>
    </p:spTree>
    <p:extLst>
      <p:ext uri="{BB962C8B-B14F-4D97-AF65-F5344CB8AC3E}">
        <p14:creationId xmlns:p14="http://schemas.microsoft.com/office/powerpoint/2010/main" val="42829623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E4EAC8-33F8-EDCF-2106-4B65C000D4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CA2810-1BA6-2401-F08C-26829F798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English Language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2CF9C1-4412-43B4-00E6-0D8AFF80F3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570" y="1151626"/>
            <a:ext cx="3255034" cy="2951745"/>
          </a:xfrm>
          <a:ln>
            <a:noFill/>
          </a:ln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You ask: 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i="1" dirty="0"/>
              <a:t>Write down this quote and annotate for 2-3 methods and their effect (connotations)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DDC4BCA6-920B-F93E-D170-7EB877D87169}"/>
              </a:ext>
            </a:extLst>
          </p:cNvPr>
          <p:cNvSpPr txBox="1">
            <a:spLocks/>
          </p:cNvSpPr>
          <p:nvPr/>
        </p:nvSpPr>
        <p:spPr>
          <a:xfrm>
            <a:off x="3794186" y="1250632"/>
            <a:ext cx="4247071" cy="5236882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Your pupil might say: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Sounds dangerous – a violent storm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srgbClr val="0070C0"/>
                </a:solidFill>
                <a:latin typeface="Aptos" panose="02110004020202020204"/>
              </a:rPr>
              <a:t>“roared” verb has connotations of aggression / anger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“Roared” is also animalistic imagery</a:t>
            </a:r>
            <a:endParaRPr lang="en-US" dirty="0">
              <a:solidFill>
                <a:prstClr val="black"/>
              </a:solidFill>
              <a:latin typeface="Aptos" panose="02110004020202020204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Simile – a comparison to “freight trains” – connotations of power and being an unstoppable force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FDB3DF8-5E20-B58A-D253-15FCF14CA30C}"/>
              </a:ext>
            </a:extLst>
          </p:cNvPr>
          <p:cNvSpPr txBox="1">
            <a:spLocks/>
          </p:cNvSpPr>
          <p:nvPr/>
        </p:nvSpPr>
        <p:spPr>
          <a:xfrm>
            <a:off x="8376247" y="1913325"/>
            <a:ext cx="3240657" cy="4775132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 might ask to help with their answer: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Which word(s) stand out to you?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What method uses “like” or “as” to compare things?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srgbClr val="0070C0"/>
                </a:solidFill>
                <a:latin typeface="Aptos" panose="02110004020202020204"/>
              </a:rPr>
              <a:t>What animal might “roar”? 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Fr</a:t>
            </a:r>
            <a:r>
              <a:rPr lang="en-US" dirty="0">
                <a:latin typeface="Aptos" panose="02110004020202020204"/>
              </a:rPr>
              <a:t>eight train =moves heavy goods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FA44D74C-A04E-9844-68EC-8AC0C94844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4690" y="1036219"/>
            <a:ext cx="894265" cy="932018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91FDA079-99A1-F259-C438-4E08421F2E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7922" y="1285726"/>
            <a:ext cx="639655" cy="627599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C08B35F5-4B3F-1938-1AD3-7540C78341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14306" y="2066185"/>
            <a:ext cx="820474" cy="506079"/>
          </a:xfrm>
          <a:prstGeom prst="rect">
            <a:avLst/>
          </a:prstGeom>
        </p:spPr>
      </p:pic>
      <p:sp>
        <p:nvSpPr>
          <p:cNvPr id="6" name="Arrow: Down 5">
            <a:extLst>
              <a:ext uri="{FF2B5EF4-FFF2-40B4-BE49-F238E27FC236}">
                <a16:creationId xmlns:a16="http://schemas.microsoft.com/office/drawing/2014/main" id="{D2CA39DF-841B-6500-186B-E26470C97502}"/>
              </a:ext>
            </a:extLst>
          </p:cNvPr>
          <p:cNvSpPr/>
          <p:nvPr/>
        </p:nvSpPr>
        <p:spPr>
          <a:xfrm>
            <a:off x="855654" y="3987964"/>
            <a:ext cx="310205" cy="835496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 descr="Skill Mobility: Key to Career Growth ...">
            <a:extLst>
              <a:ext uri="{FF2B5EF4-FFF2-40B4-BE49-F238E27FC236}">
                <a16:creationId xmlns:a16="http://schemas.microsoft.com/office/drawing/2014/main" id="{52E7B2B6-ED01-396E-A4E6-2FB63F4BDE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2950" y="169543"/>
            <a:ext cx="2162175" cy="1081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5D006E8-3124-49F0-4713-449B9349FD59}"/>
              </a:ext>
            </a:extLst>
          </p:cNvPr>
          <p:cNvSpPr txBox="1"/>
          <p:nvPr/>
        </p:nvSpPr>
        <p:spPr>
          <a:xfrm>
            <a:off x="121276" y="5077254"/>
            <a:ext cx="32550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“Thunder roared like a thousand freight trains”</a:t>
            </a:r>
          </a:p>
        </p:txBody>
      </p:sp>
    </p:spTree>
    <p:extLst>
      <p:ext uri="{BB962C8B-B14F-4D97-AF65-F5344CB8AC3E}">
        <p14:creationId xmlns:p14="http://schemas.microsoft.com/office/powerpoint/2010/main" val="40409245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98B8F6-D282-7832-2A41-057BFB18E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59C8D5-EACC-6DC5-BEB7-06B4C771DE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English Language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6948B6-9963-71A9-22BF-9EBDE7471E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570" y="1151626"/>
            <a:ext cx="3255034" cy="2951745"/>
          </a:xfrm>
          <a:ln>
            <a:noFill/>
          </a:ln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You ask: 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i="1" dirty="0"/>
              <a:t>Write down this quote and annotate for 2-3 methods and their effect (connotations)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CE724CA-81BC-8689-DD26-1666100B8814}"/>
              </a:ext>
            </a:extLst>
          </p:cNvPr>
          <p:cNvSpPr txBox="1">
            <a:spLocks/>
          </p:cNvSpPr>
          <p:nvPr/>
        </p:nvSpPr>
        <p:spPr>
          <a:xfrm>
            <a:off x="3794186" y="1250632"/>
            <a:ext cx="4247071" cy="5236882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Your pupil might say: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Eerie atmosphere – frightening / scary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srgbClr val="0070C0"/>
                </a:solidFill>
                <a:latin typeface="Aptos" panose="02110004020202020204"/>
              </a:rPr>
              <a:t>Alliteration of ‘S’ OR sibilance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Sibilance has connotations of evil / sinister</a:t>
            </a:r>
            <a:endParaRPr lang="en-US" dirty="0">
              <a:solidFill>
                <a:prstClr val="black"/>
              </a:solidFill>
              <a:latin typeface="Aptos" panose="02110004020202020204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“dark” adjective / color imagery – contributes a sense of fear / deception / death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C5E0197A-816D-9F95-5E07-02829D040908}"/>
              </a:ext>
            </a:extLst>
          </p:cNvPr>
          <p:cNvSpPr txBox="1">
            <a:spLocks/>
          </p:cNvSpPr>
          <p:nvPr/>
        </p:nvSpPr>
        <p:spPr>
          <a:xfrm>
            <a:off x="8376247" y="1913325"/>
            <a:ext cx="3240657" cy="4775132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 might ask to help with their answer: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Which word(s) stand out to you?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What method uses repeated ‘S’ sound?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srgbClr val="0070C0"/>
                </a:solidFill>
                <a:latin typeface="Aptos" panose="02110004020202020204"/>
              </a:rPr>
              <a:t>What ideas / feelings can you link “dark” to?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How might you feel in this place?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37D50F81-4FDA-DC80-A6BA-817ACF3EAD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4690" y="1036219"/>
            <a:ext cx="894265" cy="932018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07D80C3D-7C09-2183-F02E-7CAA44664A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7922" y="1285726"/>
            <a:ext cx="639655" cy="627599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1E5ECBB4-FF73-F281-8A04-15DA229920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14306" y="2066185"/>
            <a:ext cx="820474" cy="506079"/>
          </a:xfrm>
          <a:prstGeom prst="rect">
            <a:avLst/>
          </a:prstGeom>
        </p:spPr>
      </p:pic>
      <p:sp>
        <p:nvSpPr>
          <p:cNvPr id="6" name="Arrow: Down 5">
            <a:extLst>
              <a:ext uri="{FF2B5EF4-FFF2-40B4-BE49-F238E27FC236}">
                <a16:creationId xmlns:a16="http://schemas.microsoft.com/office/drawing/2014/main" id="{552C09B1-2E2B-8A32-A4F9-FB0DA5D909BD}"/>
              </a:ext>
            </a:extLst>
          </p:cNvPr>
          <p:cNvSpPr/>
          <p:nvPr/>
        </p:nvSpPr>
        <p:spPr>
          <a:xfrm>
            <a:off x="855654" y="3987964"/>
            <a:ext cx="310205" cy="835496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 descr="Skill Mobility: Key to Career Growth ...">
            <a:extLst>
              <a:ext uri="{FF2B5EF4-FFF2-40B4-BE49-F238E27FC236}">
                <a16:creationId xmlns:a16="http://schemas.microsoft.com/office/drawing/2014/main" id="{45C525B1-3930-AF1F-7D33-C60B86F182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2950" y="169543"/>
            <a:ext cx="2162175" cy="1081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9A7530E-C261-D2BC-C9CD-E3D0332C98A3}"/>
              </a:ext>
            </a:extLst>
          </p:cNvPr>
          <p:cNvSpPr txBox="1"/>
          <p:nvPr/>
        </p:nvSpPr>
        <p:spPr>
          <a:xfrm>
            <a:off x="121276" y="5077254"/>
            <a:ext cx="325503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“Slippery shadows slid along the skyscrapers, hiding the secrets of the dark alleys”</a:t>
            </a:r>
          </a:p>
        </p:txBody>
      </p:sp>
    </p:spTree>
    <p:extLst>
      <p:ext uri="{BB962C8B-B14F-4D97-AF65-F5344CB8AC3E}">
        <p14:creationId xmlns:p14="http://schemas.microsoft.com/office/powerpoint/2010/main" val="15602534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510F3D-A644-D8A4-628A-B9359C8843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4123C-2322-ED10-C1E3-102460F777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5691"/>
            <a:ext cx="10515600" cy="1325563"/>
          </a:xfrm>
        </p:spPr>
        <p:txBody>
          <a:bodyPr/>
          <a:lstStyle/>
          <a:p>
            <a:r>
              <a:rPr lang="en-US" dirty="0"/>
              <a:t>Learning Conversation: English Language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C1A9BF-FEBF-4DC6-60F0-D14A77AAF1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570" y="1151626"/>
            <a:ext cx="3255034" cy="2951745"/>
          </a:xfrm>
          <a:ln>
            <a:noFill/>
          </a:ln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You ask: 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i="1" dirty="0"/>
              <a:t>Write down this quote and annotate for 2-3 methods and their effect (connotations)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6214290-D5F3-E15B-9324-470BDA70A692}"/>
              </a:ext>
            </a:extLst>
          </p:cNvPr>
          <p:cNvSpPr txBox="1">
            <a:spLocks/>
          </p:cNvSpPr>
          <p:nvPr/>
        </p:nvSpPr>
        <p:spPr>
          <a:xfrm>
            <a:off x="3794186" y="1250631"/>
            <a:ext cx="4247071" cy="5437825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Your pupil might say: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Wind is powerful / strong / forceful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srgbClr val="0070C0"/>
                </a:solidFill>
                <a:latin typeface="Aptos" panose="02110004020202020204"/>
              </a:rPr>
              <a:t>Exaggeration / hyperbole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Reader might fear for the character’s life</a:t>
            </a:r>
            <a:endParaRPr lang="en-US" dirty="0">
              <a:solidFill>
                <a:prstClr val="black"/>
              </a:solidFill>
              <a:latin typeface="Aptos" panose="02110004020202020204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Personification used in “carry” – showing the strength of the wind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latin typeface="Aptos" panose="02110004020202020204"/>
              </a:rPr>
              <a:t>Determiner “entire” shows the wind has no mercy and will destroy everything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D91C5E51-D4FD-915B-B516-AC8AEFE0EADB}"/>
              </a:ext>
            </a:extLst>
          </p:cNvPr>
          <p:cNvSpPr txBox="1">
            <a:spLocks/>
          </p:cNvSpPr>
          <p:nvPr/>
        </p:nvSpPr>
        <p:spPr>
          <a:xfrm>
            <a:off x="8376247" y="1913325"/>
            <a:ext cx="3240657" cy="4775132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You might ask to help with their answer: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Which word(s) stand out to you?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prstClr val="black"/>
                </a:solidFill>
                <a:latin typeface="Aptos" panose="02110004020202020204"/>
              </a:rPr>
              <a:t>How might we know the storm is powerful?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srgbClr val="0070C0"/>
                </a:solidFill>
                <a:latin typeface="Aptos" panose="02110004020202020204"/>
              </a:rPr>
              <a:t>What is the method called beginning with ‘H’ that shows exaggeration?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How might you feel if this was you?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1B54B81D-DF07-52EB-28E1-E6D92C7917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4690" y="1036219"/>
            <a:ext cx="894265" cy="932018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D96208A4-09C7-9595-8F41-C903818FE4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7922" y="1285726"/>
            <a:ext cx="639655" cy="627599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CB1A6AF7-FF85-63D9-F165-6CBFCE7656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14306" y="2066185"/>
            <a:ext cx="820474" cy="506079"/>
          </a:xfrm>
          <a:prstGeom prst="rect">
            <a:avLst/>
          </a:prstGeom>
        </p:spPr>
      </p:pic>
      <p:sp>
        <p:nvSpPr>
          <p:cNvPr id="6" name="Arrow: Down 5">
            <a:extLst>
              <a:ext uri="{FF2B5EF4-FFF2-40B4-BE49-F238E27FC236}">
                <a16:creationId xmlns:a16="http://schemas.microsoft.com/office/drawing/2014/main" id="{F6613AA2-2E0B-3DA4-7253-C42E5CEA20C7}"/>
              </a:ext>
            </a:extLst>
          </p:cNvPr>
          <p:cNvSpPr/>
          <p:nvPr/>
        </p:nvSpPr>
        <p:spPr>
          <a:xfrm>
            <a:off x="828910" y="3869073"/>
            <a:ext cx="310205" cy="835496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 descr="Skill Mobility: Key to Career Growth ...">
            <a:extLst>
              <a:ext uri="{FF2B5EF4-FFF2-40B4-BE49-F238E27FC236}">
                <a16:creationId xmlns:a16="http://schemas.microsoft.com/office/drawing/2014/main" id="{943C2FF5-A20F-A130-DA27-0346CA06DE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2950" y="169543"/>
            <a:ext cx="2162175" cy="1081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9D9CEA7-DF3E-8765-A414-21365E5A5C68}"/>
              </a:ext>
            </a:extLst>
          </p:cNvPr>
          <p:cNvSpPr txBox="1"/>
          <p:nvPr/>
        </p:nvSpPr>
        <p:spPr>
          <a:xfrm>
            <a:off x="121276" y="4749465"/>
            <a:ext cx="325503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“I lay awake sure that the wind was going to uproot the entire house and carry it to another continent”</a:t>
            </a:r>
          </a:p>
        </p:txBody>
      </p:sp>
    </p:spTree>
    <p:extLst>
      <p:ext uri="{BB962C8B-B14F-4D97-AF65-F5344CB8AC3E}">
        <p14:creationId xmlns:p14="http://schemas.microsoft.com/office/powerpoint/2010/main" val="1706520362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521bfa0-e417-418d-9d8e-4c0354ee8ee4" xsi:nil="true"/>
    <n3df302ba2a24bcc96b8138d251cda8c xmlns="e521bfa0-e417-418d-9d8e-4c0354ee8ee4">
      <Terms xmlns="http://schemas.microsoft.com/office/infopath/2007/PartnerControls"/>
    </n3df302ba2a24bcc96b8138d251cda8c>
    <lcf76f155ced4ddcb4097134ff3c332f xmlns="d9b0558c-efbd-4062-9bdd-d378d4cc9a64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27E104DEC8E19468DFC7E6F29AE26D9" ma:contentTypeVersion="19" ma:contentTypeDescription="Create a new document." ma:contentTypeScope="" ma:versionID="2f052a91bcb8276a6d072ec9093bdffd">
  <xsd:schema xmlns:xsd="http://www.w3.org/2001/XMLSchema" xmlns:xs="http://www.w3.org/2001/XMLSchema" xmlns:p="http://schemas.microsoft.com/office/2006/metadata/properties" xmlns:ns2="e521bfa0-e417-418d-9d8e-4c0354ee8ee4" xmlns:ns3="d9b0558c-efbd-4062-9bdd-d378d4cc9a64" targetNamespace="http://schemas.microsoft.com/office/2006/metadata/properties" ma:root="true" ma:fieldsID="53db35bf4d250fc51a8776b27ba4652c" ns2:_="" ns3:_="">
    <xsd:import namespace="e521bfa0-e417-418d-9d8e-4c0354ee8ee4"/>
    <xsd:import namespace="d9b0558c-efbd-4062-9bdd-d378d4cc9a64"/>
    <xsd:element name="properties">
      <xsd:complexType>
        <xsd:sequence>
          <xsd:element name="documentManagement">
            <xsd:complexType>
              <xsd:all>
                <xsd:element ref="ns2:n3df302ba2a24bcc96b8138d251cda8c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lcf76f155ced4ddcb4097134ff3c332f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2:SharedWithUsers" minOccurs="0"/>
                <xsd:element ref="ns2:SharedWithDetails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521bfa0-e417-418d-9d8e-4c0354ee8ee4" elementFormDefault="qualified">
    <xsd:import namespace="http://schemas.microsoft.com/office/2006/documentManagement/types"/>
    <xsd:import namespace="http://schemas.microsoft.com/office/infopath/2007/PartnerControls"/>
    <xsd:element name="n3df302ba2a24bcc96b8138d251cda8c" ma:index="9" nillable="true" ma:taxonomy="true" ma:internalName="n3df302ba2a24bcc96b8138d251cda8c" ma:taxonomyFieldName="Staff_x0020_Category" ma:displayName="Staff Category" ma:fieldId="{73df302b-a2a2-4bcc-96b8-138d251cda8c}" ma:sspId="94ebd6f3-63f5-4a01-a2ae-c478bf524dda" ma:termSetId="760a52ba-388c-443e-a7ec-f97bc2dd617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ba003c10-b600-42fa-b5d4-88eb0dff068e}" ma:internalName="TaxCatchAll" ma:showField="CatchAllData" ma:web="e521bfa0-e417-418d-9d8e-4c0354ee8ee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b0558c-efbd-4062-9bdd-d378d4cc9a6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94ebd6f3-63f5-4a01-a2ae-c478bf524dd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605B100-8515-43A1-9843-A9F7E0F50FA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5542E12-9F5D-4E2B-86EB-0A8B68B1BCBC}">
  <ds:schemaRefs>
    <ds:schemaRef ds:uri="d9b0558c-efbd-4062-9bdd-d378d4cc9a64"/>
    <ds:schemaRef ds:uri="http://purl.org/dc/elements/1.1/"/>
    <ds:schemaRef ds:uri="http://schemas.microsoft.com/office/2006/metadata/properties"/>
    <ds:schemaRef ds:uri="e521bfa0-e417-418d-9d8e-4c0354ee8ee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14297E7E-1F19-4842-A70F-D6B6BEE5FB7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521bfa0-e417-418d-9d8e-4c0354ee8ee4"/>
    <ds:schemaRef ds:uri="d9b0558c-efbd-4062-9bdd-d378d4cc9a6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2053</TotalTime>
  <Words>1114</Words>
  <Application>Microsoft Office PowerPoint</Application>
  <PresentationFormat>Widescreen</PresentationFormat>
  <Paragraphs>177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Aptos</vt:lpstr>
      <vt:lpstr>Aptos Display</vt:lpstr>
      <vt:lpstr>Arial</vt:lpstr>
      <vt:lpstr>1_Office Theme</vt:lpstr>
      <vt:lpstr>Learning Conversation: English Language </vt:lpstr>
      <vt:lpstr>Learning Conversation: English Language </vt:lpstr>
      <vt:lpstr>Learning Conversation: English Language </vt:lpstr>
      <vt:lpstr>Learning Conversation: English Language </vt:lpstr>
      <vt:lpstr>Learning Conversation: English Language </vt:lpstr>
      <vt:lpstr>Learning Conversation: English Language </vt:lpstr>
      <vt:lpstr>Learning Conversation: English Language </vt:lpstr>
      <vt:lpstr>Learning Conversation: English Language </vt:lpstr>
      <vt:lpstr>Learning Conversation: English Language </vt:lpstr>
      <vt:lpstr>Learning Conversation: English Language </vt:lpstr>
    </vt:vector>
  </TitlesOfParts>
  <Company>The Corsham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Learning Conversation: Personal Possessions</dc:title>
  <dc:creator>Ms Wilson</dc:creator>
  <cp:lastModifiedBy>Ms Wilson</cp:lastModifiedBy>
  <cp:revision>2</cp:revision>
  <dcterms:created xsi:type="dcterms:W3CDTF">2026-01-05T15:54:19Z</dcterms:created>
  <dcterms:modified xsi:type="dcterms:W3CDTF">2026-01-20T17:52:12Z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0x010100527E104DEC8E19468DFC7E6F29AE26D9</vt:lpwstr>
  </property>
  <property fmtid="{D5CDD505-2E9C-101B-9397-08002B2CF9AE}" pid="3" name="MediaServiceImageTags">
    <vt:lpwstr/>
  </property>
  <property fmtid="{D5CDD505-2E9C-101B-9397-08002B2CF9AE}" pid="4" name="Staff_x0020_Category">
    <vt:lpwstr/>
  </property>
  <property fmtid="{D5CDD505-2E9C-101B-9397-08002B2CF9AE}" pid="5" name="Staff Category">
    <vt:lpwstr/>
  </property>
</Properties>
</file>